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D38A0D-8217-E2E1-56D1-316DF6A99B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DAD7664-E600-49C1-69CA-40C45A701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CC08A58-90B5-162F-8A35-51C3B9A89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AD97523-F262-19F5-9D32-393D6D8F3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27FFAD3-BBFE-87BC-2C60-DEF6C6DB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654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654DF1-EF10-9044-BDE7-DFF76C9C7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824316B-CA04-54B7-37DD-FF778851BA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FE3972-D9E9-C33E-5CDD-A9DAC27B7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888D08D-548D-A491-31B4-D826F15E1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9A3FF5-D80A-580A-6615-B55E2666C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8190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FFD6C68-F080-DA19-517B-C9F9B6F43C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2FAFEFC-BC98-F05C-620F-94E48B9D8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2A5593-7A23-405A-1140-9D2463899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E653A5-1662-A195-58CE-FCC8BDA70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1E9904-FCF4-B701-4E71-89195A3BB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590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95B79A-6F43-102C-2BD8-136B3D901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FEFA87-07B0-0AE4-295C-A58FBE7CE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268936-936E-99EC-94AD-DD033FD6A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1C2878-C00C-DE31-F854-D23978780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99738B-431D-1496-DE19-B9C3C4AE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88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5F0FC2-EC57-69B5-CE1A-D5BB6A216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72275F-4F92-60EC-5AF2-F924EF613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B8C1E2-5511-32D4-2469-8B9CE4AC0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1A0BB4-FF5F-A4F6-17E5-7D3352B48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75E45F-0F09-BDBC-8685-D313B8ED0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108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E98AA8-17A5-38B5-B192-97BBF8C7D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AFACAA-778C-71DC-7028-254D101D6C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2D04518-A178-2952-D63A-6FEFF630C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415F29-ADB1-D9AA-D799-FA5BC1936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E0643C7-B244-30B8-A3B0-1C3209B75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767F2E-3471-87EE-EC45-050C033D1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227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758DB5-6A87-8099-B551-DD8B6DCBE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6DBD76C-C60E-7CA0-56F4-62469A4C7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B6E519B-2509-DF65-1CA3-A9776CFAF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CEFF1BC-BE65-3F7F-C845-916F23B22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07655FC-1A89-DBD7-F0FE-507D102C23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10F71E1-01C0-CB1F-9810-E7E3312EE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B66ABDB-4B99-D202-0D8A-3D1E835AC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FE36FBD-D6ED-910B-94CE-D7C41692A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946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8065EE-51A7-8C32-9885-C2C31E2BD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4CDAF41-AFF2-01E3-F02B-4F3C360A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DD3CD1C-0C34-852B-9DEF-C1364DCF5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B6D09EC-3D0A-51D7-CF4F-9E6BAF429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96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A8AE1F8-3F96-8DF6-C568-044421193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67EA205-516F-111B-3992-7637FC036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15FA9BE-4763-73A4-D9D4-F2A0D012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962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4D1DA5-0790-D604-A6D4-96B100E91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27535D-5EB4-D617-6263-07424C5F0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31F3499-553B-B372-62A4-041D321E1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809DA63-D8BF-B33A-2F0D-EA74C5AC6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2ECFDCB-FE7E-B08C-E442-B801948E3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4290A3F-3445-CD29-C020-4D6BD1169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57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32691E-2655-0FA6-3378-3CDAF9AA4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C79A2EC-E060-F029-8ED2-C8C93B9E94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04AB8B2-5909-4007-DD37-D5644D0D1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7423B4-904C-B330-709B-F28F971E7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4CF4BFE-11CA-19D1-A084-23A18D214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A6274F3-5570-B8F2-EF05-3830BAD01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302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E3635A3-7730-8F42-3DDD-9D04B749C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B40BA4-3CEE-10C3-25AE-90DDA4D29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59E949C-CC19-36D5-E4ED-6647837BCE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9CF108-8EEE-4742-B990-42175F031B81}" type="datetimeFigureOut">
              <a:rPr lang="sv-SE" smtClean="0"/>
              <a:t>2025-12-19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F5653E-6DB4-E985-9547-11BC3B946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AF9210-EEF3-3E0C-C0A4-49BA9CA37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197230-7491-4083-96FB-E0CF07BE07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391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03A907EC-353C-7F5F-235C-5AD29F970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184231"/>
              </p:ext>
            </p:extLst>
          </p:nvPr>
        </p:nvGraphicFramePr>
        <p:xfrm>
          <a:off x="2306320" y="390309"/>
          <a:ext cx="7200000" cy="6336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accent6"/>
                  </a:outerShdw>
                </a:effectLst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749961380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25387239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669240482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598826627"/>
                    </a:ext>
                  </a:extLst>
                </a:gridCol>
              </a:tblGrid>
              <a:tr h="158400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>
                          <a:solidFill>
                            <a:srgbClr val="FF0000"/>
                          </a:solidFill>
                        </a:rPr>
                        <a:t>Smaka på något som du aldrig tidigare smakat på.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Dansa med någon</a:t>
                      </a:r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>
                        <a:solidFill>
                          <a:schemeClr val="accent5"/>
                        </a:solidFill>
                      </a:endParaRPr>
                    </a:p>
                    <a:p>
                      <a:pPr algn="ctr"/>
                      <a:endParaRPr lang="sv-SE" sz="1600" dirty="0">
                        <a:solidFill>
                          <a:schemeClr val="accent5"/>
                        </a:solidFill>
                      </a:endParaRPr>
                    </a:p>
                    <a:p>
                      <a:pPr algn="ctr"/>
                      <a:endParaRPr lang="sv-SE" sz="1600" dirty="0">
                        <a:solidFill>
                          <a:schemeClr val="accent5"/>
                        </a:solidFill>
                      </a:endParaRPr>
                    </a:p>
                    <a:p>
                      <a:pPr algn="ctr"/>
                      <a:r>
                        <a:rPr lang="sv-SE" sz="1600" dirty="0">
                          <a:solidFill>
                            <a:schemeClr val="accent5"/>
                          </a:solidFill>
                        </a:rPr>
                        <a:t>Hoppa hopprep – 50 hopp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>
                          <a:solidFill>
                            <a:schemeClr val="tx1"/>
                          </a:solidFill>
                        </a:rPr>
                        <a:t>Sitt bekvämt och lyssna på din favoritlåt!</a:t>
                      </a:r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43014"/>
                  </a:ext>
                </a:extLst>
              </a:tr>
              <a:tr h="1584000"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r>
                        <a:rPr lang="sv-SE" sz="1600" b="1" dirty="0"/>
                        <a:t>Gör 25 snöänglar ute eller inne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Gör något du aldrig tidigare vågat!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dirty="0">
                          <a:solidFill>
                            <a:srgbClr val="FFFF00"/>
                          </a:solidFill>
                        </a:rPr>
                        <a:t>Gör 40 knäböj.</a:t>
                      </a:r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b="1" dirty="0"/>
                    </a:p>
                    <a:p>
                      <a:pPr algn="ctr"/>
                      <a:endParaRPr lang="sv-SE" sz="1600" b="1" dirty="0"/>
                    </a:p>
                    <a:p>
                      <a:pPr algn="ctr"/>
                      <a:r>
                        <a:rPr lang="sv-SE" sz="16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Gör 30 armhävningar under dagen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361696"/>
                  </a:ext>
                </a:extLst>
              </a:tr>
              <a:tr h="1584000">
                <a:tc>
                  <a:txBody>
                    <a:bodyPr/>
                    <a:lstStyle/>
                    <a:p>
                      <a:pPr algn="ctr"/>
                      <a:r>
                        <a:rPr lang="sv-SE" sz="1600" b="1" dirty="0">
                          <a:solidFill>
                            <a:schemeClr val="bg1"/>
                          </a:solidFill>
                        </a:rPr>
                        <a:t>Stå på ett ben så länge du kan. Försök slå rekordet med andra benet.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b="1" dirty="0"/>
                    </a:p>
                    <a:p>
                      <a:pPr algn="ctr"/>
                      <a:endParaRPr lang="sv-SE" sz="1600" b="1" dirty="0"/>
                    </a:p>
                    <a:p>
                      <a:pPr algn="ctr"/>
                      <a:r>
                        <a:rPr lang="sv-SE" sz="1600" b="1" dirty="0">
                          <a:solidFill>
                            <a:schemeClr val="accent5"/>
                          </a:solidFill>
                        </a:rPr>
                        <a:t>Ta tiden. Hur länge orkar du löpa utan att stanna?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b="1" dirty="0"/>
                    </a:p>
                    <a:p>
                      <a:pPr algn="ctr"/>
                      <a:endParaRPr lang="sv-SE" sz="1600" b="1" dirty="0"/>
                    </a:p>
                    <a:p>
                      <a:pPr algn="ctr"/>
                      <a:endParaRPr lang="sv-SE" sz="1600" b="1" dirty="0"/>
                    </a:p>
                    <a:p>
                      <a:pPr algn="ctr"/>
                      <a:r>
                        <a:rPr lang="sv-SE" sz="1600" b="1" dirty="0">
                          <a:solidFill>
                            <a:schemeClr val="accent2"/>
                          </a:solidFill>
                        </a:rPr>
                        <a:t>Gör 40 indianhopp under dagen.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dirty="0">
                          <a:solidFill>
                            <a:srgbClr val="FF0000"/>
                          </a:solidFill>
                        </a:rPr>
                        <a:t>Berätta för 3 olika personer vad de betyder för dig!</a:t>
                      </a:r>
                    </a:p>
                    <a:p>
                      <a:pPr algn="ctr"/>
                      <a:endParaRPr lang="sv-SE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062979"/>
                  </a:ext>
                </a:extLst>
              </a:tr>
              <a:tr h="1584000">
                <a:tc>
                  <a:txBody>
                    <a:bodyPr/>
                    <a:lstStyle/>
                    <a:p>
                      <a:pPr algn="ctr"/>
                      <a:r>
                        <a:rPr lang="sv-SE" sz="1600" b="1" dirty="0">
                          <a:solidFill>
                            <a:schemeClr val="accent2"/>
                          </a:solidFill>
                        </a:rPr>
                        <a:t>Besök en plats som du aldrig tidigare varit på.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Gör 50 upphopp under dagen.</a:t>
                      </a:r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dirty="0"/>
                        <a:t>Gå en promenad i minst 30 minuter.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dirty="0">
                          <a:solidFill>
                            <a:srgbClr val="FFFF00"/>
                          </a:solidFill>
                        </a:rPr>
                        <a:t>Lär dig ett nytt bolltrick</a:t>
                      </a:r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  <a:p>
                      <a:pPr algn="ctr"/>
                      <a:endParaRPr lang="sv-S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60130"/>
                  </a:ext>
                </a:extLst>
              </a:tr>
            </a:tbl>
          </a:graphicData>
        </a:graphic>
      </p:graphicFrame>
      <p:pic>
        <p:nvPicPr>
          <p:cNvPr id="6" name="Bildobjekt 5" descr="En bild som visar rita, skiss, clipart, Linjekonst&#10;&#10;AI-genererat innehåll kan vara felaktigt.">
            <a:extLst>
              <a:ext uri="{FF2B5EF4-FFF2-40B4-BE49-F238E27FC236}">
                <a16:creationId xmlns:a16="http://schemas.microsoft.com/office/drawing/2014/main" id="{7EF93AFA-1DAE-F563-AABF-E007A52E341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40257" y="500930"/>
            <a:ext cx="699913" cy="820486"/>
          </a:xfrm>
          <a:prstGeom prst="rect">
            <a:avLst/>
          </a:prstGeom>
        </p:spPr>
      </p:pic>
      <p:pic>
        <p:nvPicPr>
          <p:cNvPr id="8" name="Bildobjekt 7" descr="En bild som visar rita, clipart, skiss, illustration&#10;&#10;AI-genererat innehåll kan vara felaktigt.">
            <a:extLst>
              <a:ext uri="{FF2B5EF4-FFF2-40B4-BE49-F238E27FC236}">
                <a16:creationId xmlns:a16="http://schemas.microsoft.com/office/drawing/2014/main" id="{BF28B5AA-9F87-6019-0EEA-5EB27B6D3D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5907" y="3696208"/>
            <a:ext cx="588616" cy="622684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82FCA251-5C26-01CE-8178-4DBD09B9376E}"/>
              </a:ext>
            </a:extLst>
          </p:cNvPr>
          <p:cNvSpPr/>
          <p:nvPr/>
        </p:nvSpPr>
        <p:spPr>
          <a:xfrm>
            <a:off x="4479638" y="3597979"/>
            <a:ext cx="979055" cy="498764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 descr="En bild som visar text, Teckensnitt, symbol, Grafik&#10;&#10;AI-genererat innehåll kan vara felaktigt.">
            <a:extLst>
              <a:ext uri="{FF2B5EF4-FFF2-40B4-BE49-F238E27FC236}">
                <a16:creationId xmlns:a16="http://schemas.microsoft.com/office/drawing/2014/main" id="{77DF0F8D-7094-5C87-3BB6-63862D1FBF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0154" y="1298537"/>
            <a:ext cx="440574" cy="584775"/>
          </a:xfrm>
          <a:prstGeom prst="rect">
            <a:avLst/>
          </a:prstGeom>
        </p:spPr>
      </p:pic>
      <p:pic>
        <p:nvPicPr>
          <p:cNvPr id="13" name="Bildobjekt 12" descr="En bild som visar rita, skiss, klädsel, illustration&#10;&#10;AI-genererat innehåll kan vara felaktigt.">
            <a:extLst>
              <a:ext uri="{FF2B5EF4-FFF2-40B4-BE49-F238E27FC236}">
                <a16:creationId xmlns:a16="http://schemas.microsoft.com/office/drawing/2014/main" id="{FF1B85D9-00C7-F0A6-8C70-ECD39E2CD6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821" y="2116205"/>
            <a:ext cx="670040" cy="740910"/>
          </a:xfrm>
          <a:prstGeom prst="rect">
            <a:avLst/>
          </a:prstGeom>
        </p:spPr>
      </p:pic>
      <p:pic>
        <p:nvPicPr>
          <p:cNvPr id="15" name="Bildobjekt 14" descr="En bild som visar hjärta, Alla hjärtans dag, kreativitet&#10;&#10;AI-genererat innehåll kan vara felaktigt.">
            <a:extLst>
              <a:ext uri="{FF2B5EF4-FFF2-40B4-BE49-F238E27FC236}">
                <a16:creationId xmlns:a16="http://schemas.microsoft.com/office/drawing/2014/main" id="{567D892E-C649-4C46-4149-13C095F491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71670" y="4625993"/>
            <a:ext cx="521422" cy="391340"/>
          </a:xfrm>
          <a:prstGeom prst="rect">
            <a:avLst/>
          </a:prstGeom>
        </p:spPr>
      </p:pic>
      <p:pic>
        <p:nvPicPr>
          <p:cNvPr id="17" name="Bildobjekt 16" descr="En bild som visar Barnkonst, tecknad serie, skiss, rita&#10;&#10;AI-genererat innehåll kan vara felaktigt.">
            <a:extLst>
              <a:ext uri="{FF2B5EF4-FFF2-40B4-BE49-F238E27FC236}">
                <a16:creationId xmlns:a16="http://schemas.microsoft.com/office/drawing/2014/main" id="{234A22D7-9831-E24E-53BA-F10535EB1C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92875" y="5968881"/>
            <a:ext cx="752580" cy="581106"/>
          </a:xfrm>
          <a:prstGeom prst="rect">
            <a:avLst/>
          </a:prstGeom>
        </p:spPr>
      </p:pic>
      <p:pic>
        <p:nvPicPr>
          <p:cNvPr id="19" name="Bildobjekt 18" descr="En bild som visar skiss, linjeritning, rita, Linjekonst&#10;&#10;AI-genererat innehåll kan vara felaktigt.">
            <a:extLst>
              <a:ext uri="{FF2B5EF4-FFF2-40B4-BE49-F238E27FC236}">
                <a16:creationId xmlns:a16="http://schemas.microsoft.com/office/drawing/2014/main" id="{91352555-2BCA-B5FF-9E8E-1A3974407CB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42236" y="2051963"/>
            <a:ext cx="980290" cy="622684"/>
          </a:xfrm>
          <a:prstGeom prst="rect">
            <a:avLst/>
          </a:prstGeom>
        </p:spPr>
      </p:pic>
      <p:pic>
        <p:nvPicPr>
          <p:cNvPr id="21" name="Bildobjekt 20" descr="En bild som visar siluett, rita, Dans, clipart&#10;&#10;AI-genererat innehåll kan vara felaktigt.">
            <a:extLst>
              <a:ext uri="{FF2B5EF4-FFF2-40B4-BE49-F238E27FC236}">
                <a16:creationId xmlns:a16="http://schemas.microsoft.com/office/drawing/2014/main" id="{C2FCF628-8E97-CDC2-94CE-1B9CC1050B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51871" y="1138437"/>
            <a:ext cx="691366" cy="685284"/>
          </a:xfrm>
          <a:prstGeom prst="rect">
            <a:avLst/>
          </a:prstGeom>
        </p:spPr>
      </p:pic>
      <p:pic>
        <p:nvPicPr>
          <p:cNvPr id="23" name="Bildobjekt 22" descr="En bild som visar fotboll, boll, cirkel&#10;&#10;AI-genererat innehåll kan vara felaktigt.">
            <a:extLst>
              <a:ext uri="{FF2B5EF4-FFF2-40B4-BE49-F238E27FC236}">
                <a16:creationId xmlns:a16="http://schemas.microsoft.com/office/drawing/2014/main" id="{E75A1314-64AB-D934-F9CB-18E24C8FA66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39730" y="5886585"/>
            <a:ext cx="585302" cy="581106"/>
          </a:xfrm>
          <a:prstGeom prst="rect">
            <a:avLst/>
          </a:prstGeom>
        </p:spPr>
      </p:pic>
      <p:pic>
        <p:nvPicPr>
          <p:cNvPr id="25" name="Bildobjekt 24" descr="En bild som visar skiss, rita, led, Linjekonst&#10;&#10;AI-genererat innehåll kan vara felaktigt.">
            <a:extLst>
              <a:ext uri="{FF2B5EF4-FFF2-40B4-BE49-F238E27FC236}">
                <a16:creationId xmlns:a16="http://schemas.microsoft.com/office/drawing/2014/main" id="{D5E6ABD9-8EE7-63B9-66E1-96753DF38A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96908" y="2608514"/>
            <a:ext cx="786613" cy="820486"/>
          </a:xfrm>
          <a:prstGeom prst="rect">
            <a:avLst/>
          </a:prstGeom>
        </p:spPr>
      </p:pic>
      <p:sp>
        <p:nvSpPr>
          <p:cNvPr id="26" name="textruta 25">
            <a:extLst>
              <a:ext uri="{FF2B5EF4-FFF2-40B4-BE49-F238E27FC236}">
                <a16:creationId xmlns:a16="http://schemas.microsoft.com/office/drawing/2014/main" id="{C3345A40-2435-0CBF-4376-6C1AF66CD488}"/>
              </a:ext>
            </a:extLst>
          </p:cNvPr>
          <p:cNvSpPr txBox="1"/>
          <p:nvPr/>
        </p:nvSpPr>
        <p:spPr>
          <a:xfrm>
            <a:off x="2752344" y="-83845"/>
            <a:ext cx="6528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JULLOVSBINGO</a:t>
            </a:r>
          </a:p>
        </p:txBody>
      </p:sp>
    </p:spTree>
    <p:extLst>
      <p:ext uri="{BB962C8B-B14F-4D97-AF65-F5344CB8AC3E}">
        <p14:creationId xmlns:p14="http://schemas.microsoft.com/office/powerpoint/2010/main" val="4232522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123</Words>
  <Application>Microsoft Office PowerPoint</Application>
  <PresentationFormat>Bredbild</PresentationFormat>
  <Paragraphs>33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ADLaM Display</vt:lpstr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Therese Lindström Bodin</dc:creator>
  <cp:lastModifiedBy>Therese Lindström Bodin</cp:lastModifiedBy>
  <cp:revision>1</cp:revision>
  <cp:lastPrinted>2025-12-19T11:41:03Z</cp:lastPrinted>
  <dcterms:created xsi:type="dcterms:W3CDTF">2025-12-19T11:01:50Z</dcterms:created>
  <dcterms:modified xsi:type="dcterms:W3CDTF">2025-12-19T11:41:24Z</dcterms:modified>
</cp:coreProperties>
</file>