
<file path=[Content_Types].xml><?xml version="1.0" encoding="utf-8"?>
<Types xmlns="http://schemas.openxmlformats.org/package/2006/content-types">
  <Default Extension="5CA41E80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4" r:id="rId3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edrik" initials="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62" d="100"/>
          <a:sy n="62" d="100"/>
        </p:scale>
        <p:origin x="6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F72-7C49-43CB-9291-3A24C747920B}" type="datetimeFigureOut">
              <a:rPr lang="sv-SE" smtClean="0"/>
              <a:pPr/>
              <a:t>2022-08-26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4721-0711-43BF-B857-F9D5264FC39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F72-7C49-43CB-9291-3A24C747920B}" type="datetimeFigureOut">
              <a:rPr lang="sv-SE" smtClean="0"/>
              <a:pPr/>
              <a:t>2022-08-26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4721-0711-43BF-B857-F9D5264FC39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F72-7C49-43CB-9291-3A24C747920B}" type="datetimeFigureOut">
              <a:rPr lang="sv-SE" smtClean="0"/>
              <a:pPr/>
              <a:t>2022-08-26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4721-0711-43BF-B857-F9D5264FC39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F72-7C49-43CB-9291-3A24C747920B}" type="datetimeFigureOut">
              <a:rPr lang="sv-SE" smtClean="0"/>
              <a:pPr/>
              <a:t>2022-08-26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4721-0711-43BF-B857-F9D5264FC39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F72-7C49-43CB-9291-3A24C747920B}" type="datetimeFigureOut">
              <a:rPr lang="sv-SE" smtClean="0"/>
              <a:pPr/>
              <a:t>2022-08-26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4721-0711-43BF-B857-F9D5264FC39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F72-7C49-43CB-9291-3A24C747920B}" type="datetimeFigureOut">
              <a:rPr lang="sv-SE" smtClean="0"/>
              <a:pPr/>
              <a:t>2022-08-26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4721-0711-43BF-B857-F9D5264FC39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F72-7C49-43CB-9291-3A24C747920B}" type="datetimeFigureOut">
              <a:rPr lang="sv-SE" smtClean="0"/>
              <a:pPr/>
              <a:t>2022-08-26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4721-0711-43BF-B857-F9D5264FC39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F72-7C49-43CB-9291-3A24C747920B}" type="datetimeFigureOut">
              <a:rPr lang="sv-SE" smtClean="0"/>
              <a:pPr/>
              <a:t>2022-08-26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4721-0711-43BF-B857-F9D5264FC39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F72-7C49-43CB-9291-3A24C747920B}" type="datetimeFigureOut">
              <a:rPr lang="sv-SE" smtClean="0"/>
              <a:pPr/>
              <a:t>2022-08-26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4721-0711-43BF-B857-F9D5264FC39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F72-7C49-43CB-9291-3A24C747920B}" type="datetimeFigureOut">
              <a:rPr lang="sv-SE" smtClean="0"/>
              <a:pPr/>
              <a:t>2022-08-26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4721-0711-43BF-B857-F9D5264FC39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AF72-7C49-43CB-9291-3A24C747920B}" type="datetimeFigureOut">
              <a:rPr lang="sv-SE" smtClean="0"/>
              <a:pPr/>
              <a:t>2022-08-26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74721-0711-43BF-B857-F9D5264FC39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AF72-7C49-43CB-9291-3A24C747920B}" type="datetimeFigureOut">
              <a:rPr lang="sv-SE" smtClean="0"/>
              <a:pPr/>
              <a:t>2022-08-26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74721-0711-43BF-B857-F9D5264FC390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5CA41E80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0B687D21-A1C7-4072-8FCF-EBDB1783D631}"/>
              </a:ext>
            </a:extLst>
          </p:cNvPr>
          <p:cNvSpPr/>
          <p:nvPr/>
        </p:nvSpPr>
        <p:spPr>
          <a:xfrm>
            <a:off x="0" y="5787008"/>
            <a:ext cx="9144000" cy="1143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sv-SE" b="1" dirty="0"/>
            </a:br>
            <a:br>
              <a:rPr lang="sv-SE" b="1" dirty="0"/>
            </a:br>
            <a:br>
              <a:rPr lang="sv-SE" sz="1300" b="1" dirty="0"/>
            </a:br>
            <a:r>
              <a:rPr lang="sv-SE" sz="6700" b="1" dirty="0"/>
              <a:t> FÖRENINGSPROFIL </a:t>
            </a:r>
            <a:br>
              <a:rPr lang="sv-SE" b="1" dirty="0"/>
            </a:br>
            <a:br>
              <a:rPr lang="sv-SE" sz="1300" b="1" dirty="0"/>
            </a:br>
            <a:endParaRPr lang="sv-SE" sz="7300" b="1" dirty="0">
              <a:latin typeface="Stencil" panose="040409050D0802020404" pitchFamily="82" charset="0"/>
            </a:endParaRP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8576075F-8F30-47C7-BA44-C20DCBA87ABA}"/>
              </a:ext>
            </a:extLst>
          </p:cNvPr>
          <p:cNvSpPr/>
          <p:nvPr/>
        </p:nvSpPr>
        <p:spPr>
          <a:xfrm>
            <a:off x="3275856" y="1153039"/>
            <a:ext cx="27093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4400" b="1" dirty="0"/>
              <a:t>2022/2023</a:t>
            </a:r>
            <a:endParaRPr lang="sv-SE" sz="4400" dirty="0"/>
          </a:p>
        </p:txBody>
      </p:sp>
      <p:pic>
        <p:nvPicPr>
          <p:cNvPr id="8196" name="Picture 4" descr="Ingen fotobeskrivning tillgänglig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988086"/>
            <a:ext cx="3096344" cy="3344335"/>
          </a:xfrm>
          <a:prstGeom prst="rect">
            <a:avLst/>
          </a:prstGeom>
          <a:noFill/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BCD3A2A8-B6EF-9A7B-7F43-387D4C6EE9F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5435" b="31498"/>
          <a:stretch/>
        </p:blipFill>
        <p:spPr>
          <a:xfrm>
            <a:off x="107504" y="5895818"/>
            <a:ext cx="2767954" cy="915295"/>
          </a:xfrm>
          <a:prstGeom prst="rect">
            <a:avLst/>
          </a:prstGeom>
        </p:spPr>
      </p:pic>
      <p:pic>
        <p:nvPicPr>
          <p:cNvPr id="9" name="Picture 2" descr="Sportringen - Reklamblad, Erbjudanden och Rabatter">
            <a:extLst>
              <a:ext uri="{FF2B5EF4-FFF2-40B4-BE49-F238E27FC236}">
                <a16:creationId xmlns:a16="http://schemas.microsoft.com/office/drawing/2014/main" id="{C659C6A8-8FD9-3EC2-5C68-EC3F110E21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352" y="5416129"/>
            <a:ext cx="2286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ktangel 9">
            <a:extLst>
              <a:ext uri="{FF2B5EF4-FFF2-40B4-BE49-F238E27FC236}">
                <a16:creationId xmlns:a16="http://schemas.microsoft.com/office/drawing/2014/main" id="{3724D3A5-3773-8063-BC88-481780792A51}"/>
              </a:ext>
            </a:extLst>
          </p:cNvPr>
          <p:cNvSpPr/>
          <p:nvPr/>
        </p:nvSpPr>
        <p:spPr>
          <a:xfrm>
            <a:off x="6225894" y="2030470"/>
            <a:ext cx="2693312" cy="334072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D10A7FF2-923B-8BFA-A4BD-64A78B4CE1D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70" t="6153" r="24193" b="32675"/>
          <a:stretch/>
        </p:blipFill>
        <p:spPr bwMode="auto">
          <a:xfrm>
            <a:off x="6686690" y="2259630"/>
            <a:ext cx="1853441" cy="1883121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ruta 11">
            <a:extLst>
              <a:ext uri="{FF2B5EF4-FFF2-40B4-BE49-F238E27FC236}">
                <a16:creationId xmlns:a16="http://schemas.microsoft.com/office/drawing/2014/main" id="{FB6074B2-89DE-3578-49C1-BE353AD83062}"/>
              </a:ext>
            </a:extLst>
          </p:cNvPr>
          <p:cNvSpPr txBox="1"/>
          <p:nvPr/>
        </p:nvSpPr>
        <p:spPr>
          <a:xfrm>
            <a:off x="6307237" y="4355425"/>
            <a:ext cx="261196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200" b="1" dirty="0">
              <a:solidFill>
                <a:srgbClr val="FF0000"/>
              </a:solidFill>
            </a:endParaRPr>
          </a:p>
          <a:p>
            <a:endParaRPr lang="sv-SE" sz="1200" b="1" dirty="0">
              <a:solidFill>
                <a:srgbClr val="FF0000"/>
              </a:solidFill>
            </a:endParaRPr>
          </a:p>
          <a:p>
            <a:endParaRPr lang="sv-SE" sz="1200" b="1" dirty="0">
              <a:solidFill>
                <a:srgbClr val="FF0000"/>
              </a:solidFill>
            </a:endParaRPr>
          </a:p>
          <a:p>
            <a:r>
              <a:rPr lang="sv-SE" sz="1400" b="1" dirty="0">
                <a:solidFill>
                  <a:srgbClr val="FF0000"/>
                </a:solidFill>
              </a:rPr>
              <a:t>pitea.sportringen.se/klubbshop/ </a:t>
            </a:r>
            <a:endParaRPr lang="sv-SE" sz="1400" dirty="0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3E5EA52B-FD21-8021-2389-B7B0049F7384}"/>
              </a:ext>
            </a:extLst>
          </p:cNvPr>
          <p:cNvSpPr txBox="1"/>
          <p:nvPr/>
        </p:nvSpPr>
        <p:spPr>
          <a:xfrm>
            <a:off x="6522872" y="4212764"/>
            <a:ext cx="21957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dirty="0">
                <a:solidFill>
                  <a:schemeClr val="bg1"/>
                </a:solidFill>
                <a:cs typeface="Dreaming Outloud Pro" panose="020B0604020202020204" pitchFamily="66" charset="0"/>
              </a:rPr>
              <a:t>Scanna QR-koden </a:t>
            </a:r>
          </a:p>
          <a:p>
            <a:pPr algn="ctr"/>
            <a:r>
              <a:rPr lang="sv-SE" sz="2000" dirty="0">
                <a:solidFill>
                  <a:schemeClr val="bg1"/>
                </a:solidFill>
                <a:cs typeface="Dreaming Outloud Pro" panose="020B0604020202020204" pitchFamily="66" charset="0"/>
              </a:rPr>
              <a:t>eller</a:t>
            </a:r>
          </a:p>
          <a:p>
            <a:pPr algn="ctr"/>
            <a:endParaRPr lang="sv-SE" sz="2000" dirty="0">
              <a:solidFill>
                <a:schemeClr val="bg1"/>
              </a:solidFill>
              <a:cs typeface="Dreaming Outloud Pro" panose="020B0604020202020204" pitchFamily="66" charset="0"/>
            </a:endParaRPr>
          </a:p>
          <a:p>
            <a:pPr algn="ctr"/>
            <a:endParaRPr lang="sv-SE" sz="2000" dirty="0">
              <a:solidFill>
                <a:schemeClr val="bg1"/>
              </a:solidFill>
              <a:cs typeface="Dreaming Outloud Pro" panose="020B0604020202020204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AB6652F-9924-4DAD-A035-66DE14495864}"/>
              </a:ext>
            </a:extLst>
          </p:cNvPr>
          <p:cNvSpPr/>
          <p:nvPr/>
        </p:nvSpPr>
        <p:spPr>
          <a:xfrm>
            <a:off x="107950" y="115888"/>
            <a:ext cx="8928100" cy="108108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2400" b="1" dirty="0"/>
              <a:t>SGIF KLUBBVECKA – VECKA 35</a:t>
            </a:r>
          </a:p>
          <a:p>
            <a:pPr algn="ctr">
              <a:defRPr/>
            </a:pPr>
            <a:r>
              <a:rPr lang="sv-SE" sz="2400" b="1" dirty="0"/>
              <a:t>- RABATTER &amp; KLUBBVECKA M.M. -</a:t>
            </a:r>
          </a:p>
        </p:txBody>
      </p:sp>
      <p:sp>
        <p:nvSpPr>
          <p:cNvPr id="3077" name="textruta 10">
            <a:extLst>
              <a:ext uri="{FF2B5EF4-FFF2-40B4-BE49-F238E27FC236}">
                <a16:creationId xmlns:a16="http://schemas.microsoft.com/office/drawing/2014/main" id="{250928C8-8C08-4665-A519-AB4F0A1B6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68413"/>
            <a:ext cx="8677275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400" b="1" u="sng" dirty="0"/>
              <a:t>VÄLKOMMEN TILL SGIF´S OCH SPORTRINGENS KLUBBVECKA 2022!</a:t>
            </a:r>
          </a:p>
          <a:p>
            <a:endParaRPr lang="sv-SE" altLang="sv-SE" sz="1200" dirty="0"/>
          </a:p>
          <a:p>
            <a:r>
              <a:rPr lang="sv-SE" altLang="sv-SE" sz="1200" dirty="0"/>
              <a:t>Klubbveckan är till för </a:t>
            </a:r>
            <a:r>
              <a:rPr lang="sv-SE" altLang="sv-SE" sz="1200" dirty="0" err="1"/>
              <a:t>SGIFs</a:t>
            </a:r>
            <a:r>
              <a:rPr lang="sv-SE" altLang="sv-SE" sz="1200" dirty="0"/>
              <a:t> medlemmar, för att kunna prova ut och beställa föreningstextiler till rabatterade priser. Medlemmarna ges även förmånen att handla övriga produkter i butiken till </a:t>
            </a:r>
            <a:r>
              <a:rPr lang="sv-SE" altLang="sv-SE" sz="1200" b="1" dirty="0">
                <a:solidFill>
                  <a:srgbClr val="FF0000"/>
                </a:solidFill>
              </a:rPr>
              <a:t>20% rabatt </a:t>
            </a:r>
            <a:r>
              <a:rPr lang="sv-SE" altLang="sv-SE" sz="1200" dirty="0"/>
              <a:t>under hela veckan. (Erbjudandet gäller ej på cyklar, REA-/ kampanjvaror och kan ej kombineras med andra erbjudanden.)  </a:t>
            </a:r>
          </a:p>
          <a:p>
            <a:r>
              <a:rPr lang="sv-SE" altLang="sv-SE" sz="1200" dirty="0"/>
              <a:t>Beställningar av textiler som avviker från klubbens profil görs lagvis efter föreningens godkännande och direkt till </a:t>
            </a:r>
            <a:r>
              <a:rPr lang="sv-SE" altLang="sv-SE" sz="1200" dirty="0" err="1"/>
              <a:t>Sportringens</a:t>
            </a:r>
            <a:r>
              <a:rPr lang="sv-SE" altLang="sv-SE" sz="1200" dirty="0"/>
              <a:t> klubbavdelning. </a:t>
            </a:r>
            <a:r>
              <a:rPr lang="sv-SE" altLang="sv-SE" sz="1400" dirty="0"/>
              <a:t>	</a:t>
            </a:r>
          </a:p>
          <a:p>
            <a:endParaRPr lang="sv-SE" altLang="sv-SE" sz="1200" b="1" dirty="0"/>
          </a:p>
          <a:p>
            <a:endParaRPr lang="sv-SE" altLang="sv-SE" sz="1200" dirty="0"/>
          </a:p>
          <a:p>
            <a:endParaRPr lang="sv-SE" altLang="sv-SE" sz="1200" dirty="0"/>
          </a:p>
          <a:p>
            <a:endParaRPr lang="sv-SE" altLang="sv-SE" sz="1200" dirty="0"/>
          </a:p>
          <a:p>
            <a:endParaRPr lang="sv-SE" altLang="sv-SE" sz="1200" b="1" dirty="0"/>
          </a:p>
          <a:p>
            <a:endParaRPr lang="sv-SE" altLang="sv-SE" sz="1200" dirty="0"/>
          </a:p>
          <a:p>
            <a:r>
              <a:rPr lang="sv-SE" altLang="sv-SE" sz="1400" dirty="0"/>
              <a:t>		</a:t>
            </a:r>
            <a:endParaRPr lang="sv-SE" altLang="sv-SE" sz="2400" b="1" dirty="0">
              <a:solidFill>
                <a:schemeClr val="bg1"/>
              </a:solidFill>
            </a:endParaRPr>
          </a:p>
          <a:p>
            <a:r>
              <a:rPr lang="sv-SE" altLang="sv-SE" sz="1400" b="1" dirty="0"/>
              <a:t>	</a:t>
            </a:r>
          </a:p>
          <a:p>
            <a:endParaRPr lang="sv-SE" altLang="sv-SE" sz="1200" dirty="0"/>
          </a:p>
          <a:p>
            <a:endParaRPr lang="sv-SE" altLang="sv-SE" sz="1200" dirty="0"/>
          </a:p>
          <a:p>
            <a:endParaRPr lang="sv-SE" altLang="sv-SE" sz="1200" b="1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681E2761-8AC0-445C-9D21-5835D3DD3A08}"/>
              </a:ext>
            </a:extLst>
          </p:cNvPr>
          <p:cNvSpPr/>
          <p:nvPr/>
        </p:nvSpPr>
        <p:spPr>
          <a:xfrm>
            <a:off x="539750" y="3543300"/>
            <a:ext cx="3846513" cy="2308324"/>
          </a:xfrm>
          <a:prstGeom prst="rect">
            <a:avLst/>
          </a:prstGeom>
          <a:ln w="28575">
            <a:solidFill>
              <a:schemeClr val="bg1">
                <a:lumMod val="85000"/>
              </a:schemeClr>
            </a:solidFill>
            <a:prstDash val="sysDash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sv-SE" sz="1600" b="1" dirty="0"/>
              <a:t>BETALNING OCH LEVERANS</a:t>
            </a:r>
          </a:p>
          <a:p>
            <a:pPr algn="ctr">
              <a:defRPr/>
            </a:pPr>
            <a:endParaRPr lang="sv-SE" sz="1200" b="1" dirty="0"/>
          </a:p>
          <a:p>
            <a:pPr>
              <a:defRPr/>
            </a:pPr>
            <a:r>
              <a:rPr lang="sv-SE" sz="1200" dirty="0"/>
              <a:t>Betalning sker via Klarna när ni beställer på vår hemsida pitea.sportringen.se/klubbshop/ </a:t>
            </a:r>
          </a:p>
          <a:p>
            <a:pPr>
              <a:defRPr/>
            </a:pPr>
            <a:endParaRPr lang="sv-SE" sz="1200" dirty="0"/>
          </a:p>
          <a:p>
            <a:pPr>
              <a:defRPr/>
            </a:pPr>
            <a:r>
              <a:rPr lang="sv-SE" sz="1200" dirty="0"/>
              <a:t>Produkterna finns att hämta i butiken när ni fått ett meddelande att det är färdigt.</a:t>
            </a:r>
          </a:p>
          <a:p>
            <a:pPr>
              <a:defRPr/>
            </a:pPr>
            <a:endParaRPr lang="sv-SE" sz="800" dirty="0"/>
          </a:p>
          <a:p>
            <a:pPr>
              <a:defRPr/>
            </a:pPr>
            <a:r>
              <a:rPr lang="sv-SE" sz="1200" dirty="0"/>
              <a:t>Normal leveranstid är 2-4 veckor från det att beställningarna är skickade. Avvikelser i leveransen kan ske utifrån leverantörernas aktuella lagerstatus eller vid avvikande önskemål gällande trycken. 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10722663-DB4D-4FB8-9204-EA2AB05EC174}"/>
              </a:ext>
            </a:extLst>
          </p:cNvPr>
          <p:cNvSpPr/>
          <p:nvPr/>
        </p:nvSpPr>
        <p:spPr>
          <a:xfrm>
            <a:off x="4757738" y="3543300"/>
            <a:ext cx="3846512" cy="2278063"/>
          </a:xfrm>
          <a:prstGeom prst="rect">
            <a:avLst/>
          </a:prstGeom>
          <a:ln w="28575">
            <a:solidFill>
              <a:schemeClr val="bg1">
                <a:lumMod val="85000"/>
              </a:schemeClr>
            </a:solidFill>
            <a:prstDash val="sysDash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sv-SE" sz="2400" b="1" dirty="0"/>
              <a:t>VÄLKOMMEN TILL SPORT</a:t>
            </a:r>
            <a:r>
              <a:rPr lang="sv-SE" sz="2400" b="1" dirty="0">
                <a:solidFill>
                  <a:srgbClr val="FF0329"/>
                </a:solidFill>
              </a:rPr>
              <a:t>RINGEN</a:t>
            </a:r>
            <a:r>
              <a:rPr lang="sv-SE" sz="2400" b="1" dirty="0"/>
              <a:t>!</a:t>
            </a:r>
          </a:p>
          <a:p>
            <a:pPr algn="ctr">
              <a:defRPr/>
            </a:pPr>
            <a:r>
              <a:rPr lang="sv-SE" sz="2400" dirty="0"/>
              <a:t>Vardagar  07-18</a:t>
            </a:r>
          </a:p>
          <a:p>
            <a:pPr algn="ctr">
              <a:defRPr/>
            </a:pPr>
            <a:r>
              <a:rPr lang="sv-SE" sz="2400" dirty="0"/>
              <a:t>Lördagar  10-15</a:t>
            </a:r>
          </a:p>
          <a:p>
            <a:pPr algn="ctr">
              <a:defRPr/>
            </a:pPr>
            <a:r>
              <a:rPr lang="sv-SE" sz="2400" dirty="0"/>
              <a:t>Söndagar  12-16</a:t>
            </a:r>
          </a:p>
          <a:p>
            <a:pPr algn="ctr">
              <a:defRPr/>
            </a:pPr>
            <a:endParaRPr lang="sv-SE" sz="1000" dirty="0"/>
          </a:p>
          <a:p>
            <a:pPr algn="ctr">
              <a:defRPr/>
            </a:pPr>
            <a:r>
              <a:rPr lang="sv-SE" sz="1200" dirty="0"/>
              <a:t>klubb.pitea@sportringen.se</a:t>
            </a:r>
          </a:p>
        </p:txBody>
      </p:sp>
      <p:pic>
        <p:nvPicPr>
          <p:cNvPr id="2" name="Picture 2" descr="Sportringen - Reklamblad, Erbjudanden och Rabatter">
            <a:extLst>
              <a:ext uri="{FF2B5EF4-FFF2-40B4-BE49-F238E27FC236}">
                <a16:creationId xmlns:a16="http://schemas.microsoft.com/office/drawing/2014/main" id="{79DBAD7B-6F47-256E-7397-2B0BAFDA3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249"/>
            <a:ext cx="1646219" cy="1371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Sportringen - Reklamblad, Erbjudanden och Rabatter">
            <a:extLst>
              <a:ext uri="{FF2B5EF4-FFF2-40B4-BE49-F238E27FC236}">
                <a16:creationId xmlns:a16="http://schemas.microsoft.com/office/drawing/2014/main" id="{303C304E-4910-AC38-A4BE-0FEBECDDA3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881" y="-29494"/>
            <a:ext cx="1646219" cy="1371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68927</TotalTime>
  <Words>203</Words>
  <Application>Microsoft Office PowerPoint</Application>
  <PresentationFormat>Bildspel på skärmen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Stencil</vt:lpstr>
      <vt:lpstr>Office-tema</vt:lpstr>
      <vt:lpstr>    FÖRENINGSPROFIL   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per</dc:creator>
  <cp:lastModifiedBy>Email Service</cp:lastModifiedBy>
  <cp:revision>1712</cp:revision>
  <cp:lastPrinted>2019-10-21T06:39:02Z</cp:lastPrinted>
  <dcterms:created xsi:type="dcterms:W3CDTF">2016-05-27T14:30:29Z</dcterms:created>
  <dcterms:modified xsi:type="dcterms:W3CDTF">2022-08-26T08:34:53Z</dcterms:modified>
</cp:coreProperties>
</file>