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4" d="100"/>
          <a:sy n="84" d="100"/>
        </p:scale>
        <p:origin x="45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6429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142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801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409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6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184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786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748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42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137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918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1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0C179-EEF3-4E8D-ACB6-933F7B42013B}" type="datetimeFigureOut">
              <a:rPr lang="sv-SE" smtClean="0"/>
              <a:t>2020-09-18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CA3B6-6AF6-4710-9DD8-58D17DCABB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164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506BDE-3425-4984-8825-76FACBFC2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Sidsjö</a:t>
            </a:r>
            <a:r>
              <a:rPr lang="sv-SE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-Böle IF P08 Sponsorpaket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37D22E-3611-4783-A438-3730BD820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  <a:solidFill>
            <a:srgbClr val="E1E3E2"/>
          </a:solidFill>
        </p:spPr>
        <p:txBody>
          <a:bodyPr/>
          <a:lstStyle/>
          <a:p>
            <a:pPr marL="0" indent="0" algn="ctr">
              <a:buNone/>
            </a:pPr>
            <a:r>
              <a:rPr lang="sv-SE" sz="4400" dirty="0"/>
              <a:t>PLATINUM</a:t>
            </a:r>
          </a:p>
          <a:p>
            <a:r>
              <a:rPr lang="sv-SE" dirty="0"/>
              <a:t>Vårt mest exklusiva erbjudande, ett paket enligt dina önskemål. Pris och innehåll enligt överenskommelse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C5D1BB5-46FF-4892-A5BB-9C972E5DE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-34290"/>
            <a:ext cx="9906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54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30000">
              <a:srgbClr val="9CB86E"/>
            </a:gs>
            <a:gs pos="6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Sidsjö</a:t>
            </a:r>
            <a:r>
              <a:rPr lang="sv-SE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-Böle IF P08 Sponsorpaket 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1"/>
          </p:nvPr>
        </p:nvSpPr>
        <p:spPr>
          <a:solidFill>
            <a:srgbClr val="FFFF00"/>
          </a:solidFill>
          <a:ln w="25400" cmpd="sng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GULD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Logga på lagets sida på laget.se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Logga på träningstillbehör (</a:t>
            </a:r>
            <a:r>
              <a:rPr lang="sv-SE" sz="24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exkl</a:t>
            </a:r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schablon och tryck)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Mobil reklamplats vid sammandrag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Reklam via e-post alternativt SMS,        2 gånger per säsong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Logga på spelschema alt. meny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Möjlighet till event vid ett sammandrag</a:t>
            </a:r>
          </a:p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Pris 5 000 kr</a:t>
            </a:r>
          </a:p>
          <a:p>
            <a:pPr marL="0" indent="0" algn="ctr">
              <a:buNone/>
            </a:pPr>
            <a:endParaRPr lang="sv-SE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Platshållare för innehåll 8"/>
          <p:cNvSpPr>
            <a:spLocks noGrp="1"/>
          </p:cNvSpPr>
          <p:nvPr>
            <p:ph sz="half" idx="2"/>
          </p:nvPr>
        </p:nvSpPr>
        <p:spPr>
          <a:solidFill>
            <a:schemeClr val="bg1">
              <a:lumMod val="75000"/>
            </a:schemeClr>
          </a:solidFill>
          <a:ln w="2540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SILVER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Logga på lagets sida på laget.se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Mobil reklamplats vid 1 sammandrag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Reklam via e-post alternativt SMS,        2 gånger per säsong</a:t>
            </a:r>
          </a:p>
          <a:p>
            <a:r>
              <a:rPr lang="sv-SE" sz="2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Logga på spelschema alt. meny</a:t>
            </a:r>
          </a:p>
          <a:p>
            <a:endParaRPr lang="sv-SE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sv-SE" sz="2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Pris 3 000 kr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-34290"/>
            <a:ext cx="9906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39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Sidsjö</a:t>
            </a:r>
            <a:r>
              <a:rPr lang="sv-SE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-Böle IF P08 Sponsorpaket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solidFill>
            <a:schemeClr val="accent6">
              <a:lumMod val="75000"/>
            </a:schemeClr>
          </a:solidFill>
          <a:ln w="25400">
            <a:solidFill>
              <a:srgbClr val="00B050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BRONS</a:t>
            </a:r>
          </a:p>
          <a:p>
            <a:r>
              <a:rPr lang="sv-SE" sz="2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Mobil reklamplats vid 1 sammandrag</a:t>
            </a:r>
          </a:p>
          <a:p>
            <a:r>
              <a:rPr lang="sv-SE" sz="2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Reklam via e-post alternativt SMS,   1 gång per säsong</a:t>
            </a:r>
          </a:p>
          <a:p>
            <a:pPr marL="0" indent="0">
              <a:buNone/>
            </a:pPr>
            <a:endParaRPr lang="sv-SE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sv-SE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Pris 1 500 kr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  <a:ln w="25400">
            <a:solidFill>
              <a:srgbClr val="00B050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SUPPORTER</a:t>
            </a:r>
          </a:p>
          <a:p>
            <a:r>
              <a:rPr lang="sv-SE" sz="2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Du bidrar direkt till cupavgifter för laget och får lagets tacksamhet och kommer omnämnas under säsongen. Det perfekta paketet för släkt och vänner som vill stötta laget.</a:t>
            </a:r>
          </a:p>
          <a:p>
            <a:endParaRPr lang="sv-SE" sz="2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sv-SE" sz="2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sv-SE" sz="2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sv-SE" sz="36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r>
              <a:rPr lang="sv-SE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Pris 500 kr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0"/>
            <a:ext cx="9906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987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164</Words>
  <Application>Microsoft Office PowerPoint</Application>
  <PresentationFormat>Bildspel på skärmen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Arabic Typesetting</vt:lpstr>
      <vt:lpstr>Arial</vt:lpstr>
      <vt:lpstr>Calibri</vt:lpstr>
      <vt:lpstr>Office-tema</vt:lpstr>
      <vt:lpstr>Sidsjö-Böle IF P08 Sponsorpaket </vt:lpstr>
      <vt:lpstr>Sidsjö-Böle IF P08 Sponsorpaket </vt:lpstr>
      <vt:lpstr>Sidsjö-Böle IF P08 Sponsorpaket </vt:lpstr>
    </vt:vector>
  </TitlesOfParts>
  <Company>Sundsvalls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Sidsjö-Böle IF P08 Sponsorpaket</dc:title>
  <dc:creator>Berglund Jörgen</dc:creator>
  <cp:lastModifiedBy>Jörgen Berglund</cp:lastModifiedBy>
  <cp:revision>16</cp:revision>
  <dcterms:created xsi:type="dcterms:W3CDTF">2016-03-03T20:38:47Z</dcterms:created>
  <dcterms:modified xsi:type="dcterms:W3CDTF">2020-09-18T14:46:36Z</dcterms:modified>
</cp:coreProperties>
</file>