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2" r:id="rId2"/>
    <p:sldId id="334" r:id="rId3"/>
    <p:sldId id="336" r:id="rId4"/>
    <p:sldId id="335" r:id="rId5"/>
    <p:sldId id="330" r:id="rId6"/>
    <p:sldId id="333" r:id="rId7"/>
    <p:sldId id="256" r:id="rId8"/>
    <p:sldId id="329" r:id="rId9"/>
    <p:sldId id="327" r:id="rId10"/>
    <p:sldId id="323" r:id="rId11"/>
    <p:sldId id="328" r:id="rId12"/>
    <p:sldId id="324" r:id="rId13"/>
    <p:sldId id="325" r:id="rId14"/>
    <p:sldId id="326" r:id="rId15"/>
    <p:sldId id="306" r:id="rId16"/>
    <p:sldId id="273" r:id="rId17"/>
    <p:sldId id="308"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4472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E69ED-337C-4A5C-9FD5-F85D7F1543C6}" v="28" dt="2024-03-11T14:57:56.14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2" autoAdjust="0"/>
    <p:restoredTop sz="76603" autoAdjust="0"/>
  </p:normalViewPr>
  <p:slideViewPr>
    <p:cSldViewPr snapToGrid="0">
      <p:cViewPr varScale="1">
        <p:scale>
          <a:sx n="64" d="100"/>
          <a:sy n="64" d="100"/>
        </p:scale>
        <p:origin x="84" y="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Bengtsson" userId="e0b79857-e5e1-484d-93f9-58e194c28195" providerId="ADAL" clId="{B21E69ED-337C-4A5C-9FD5-F85D7F1543C6}"/>
    <pc:docChg chg="undo custSel addSld delSld modSld sldOrd">
      <pc:chgData name="Angelica Bengtsson" userId="e0b79857-e5e1-484d-93f9-58e194c28195" providerId="ADAL" clId="{B21E69ED-337C-4A5C-9FD5-F85D7F1543C6}" dt="2024-03-11T14:58:01.250" v="657" actId="2696"/>
      <pc:docMkLst>
        <pc:docMk/>
      </pc:docMkLst>
      <pc:sldChg chg="addSp modSp new mod setBg">
        <pc:chgData name="Angelica Bengtsson" userId="e0b79857-e5e1-484d-93f9-58e194c28195" providerId="ADAL" clId="{B21E69ED-337C-4A5C-9FD5-F85D7F1543C6}" dt="2024-03-11T14:26:44.105" v="554" actId="20577"/>
        <pc:sldMkLst>
          <pc:docMk/>
          <pc:sldMk cId="3187707007" sldId="330"/>
        </pc:sldMkLst>
        <pc:spChg chg="mod">
          <ac:chgData name="Angelica Bengtsson" userId="e0b79857-e5e1-484d-93f9-58e194c28195" providerId="ADAL" clId="{B21E69ED-337C-4A5C-9FD5-F85D7F1543C6}" dt="2024-03-11T14:26:44.105" v="554" actId="20577"/>
          <ac:spMkLst>
            <pc:docMk/>
            <pc:sldMk cId="3187707007" sldId="330"/>
            <ac:spMk id="2" creationId="{F8736180-C098-DAA2-93B3-D68895A14964}"/>
          </ac:spMkLst>
        </pc:spChg>
        <pc:spChg chg="mod">
          <ac:chgData name="Angelica Bengtsson" userId="e0b79857-e5e1-484d-93f9-58e194c28195" providerId="ADAL" clId="{B21E69ED-337C-4A5C-9FD5-F85D7F1543C6}" dt="2024-03-11T13:21:45.577" v="315" actId="26606"/>
          <ac:spMkLst>
            <pc:docMk/>
            <pc:sldMk cId="3187707007" sldId="330"/>
            <ac:spMk id="3" creationId="{CD4DCEB1-733E-ED94-C442-2EC1664185F8}"/>
          </ac:spMkLst>
        </pc:spChg>
        <pc:spChg chg="add">
          <ac:chgData name="Angelica Bengtsson" userId="e0b79857-e5e1-484d-93f9-58e194c28195" providerId="ADAL" clId="{B21E69ED-337C-4A5C-9FD5-F85D7F1543C6}" dt="2024-03-11T13:21:45.577" v="315" actId="26606"/>
          <ac:spMkLst>
            <pc:docMk/>
            <pc:sldMk cId="3187707007" sldId="330"/>
            <ac:spMk id="8" creationId="{0E30439A-8A5B-46EC-8283-9B6B031D40D0}"/>
          </ac:spMkLst>
        </pc:spChg>
        <pc:spChg chg="add">
          <ac:chgData name="Angelica Bengtsson" userId="e0b79857-e5e1-484d-93f9-58e194c28195" providerId="ADAL" clId="{B21E69ED-337C-4A5C-9FD5-F85D7F1543C6}" dt="2024-03-11T13:21:45.577" v="315" actId="26606"/>
          <ac:spMkLst>
            <pc:docMk/>
            <pc:sldMk cId="3187707007" sldId="330"/>
            <ac:spMk id="10" creationId="{5CEAD642-85CF-4750-8432-7C80C901F001}"/>
          </ac:spMkLst>
        </pc:spChg>
        <pc:spChg chg="add">
          <ac:chgData name="Angelica Bengtsson" userId="e0b79857-e5e1-484d-93f9-58e194c28195" providerId="ADAL" clId="{B21E69ED-337C-4A5C-9FD5-F85D7F1543C6}" dt="2024-03-11T13:21:45.577" v="315" actId="26606"/>
          <ac:spMkLst>
            <pc:docMk/>
            <pc:sldMk cId="3187707007" sldId="330"/>
            <ac:spMk id="12" creationId="{FA33EEAE-15D5-4119-8C1E-89D943F911EF}"/>
          </ac:spMkLst>
        </pc:spChg>
        <pc:spChg chg="add">
          <ac:chgData name="Angelica Bengtsson" userId="e0b79857-e5e1-484d-93f9-58e194c28195" providerId="ADAL" clId="{B21E69ED-337C-4A5C-9FD5-F85D7F1543C6}" dt="2024-03-11T13:21:45.577" v="315" actId="26606"/>
          <ac:spMkLst>
            <pc:docMk/>
            <pc:sldMk cId="3187707007" sldId="330"/>
            <ac:spMk id="14" creationId="{730D8B3B-9B80-4025-B934-26DC7D7CD231}"/>
          </ac:spMkLst>
        </pc:spChg>
        <pc:spChg chg="add">
          <ac:chgData name="Angelica Bengtsson" userId="e0b79857-e5e1-484d-93f9-58e194c28195" providerId="ADAL" clId="{B21E69ED-337C-4A5C-9FD5-F85D7F1543C6}" dt="2024-03-11T13:21:45.577" v="315" actId="26606"/>
          <ac:spMkLst>
            <pc:docMk/>
            <pc:sldMk cId="3187707007" sldId="330"/>
            <ac:spMk id="16" creationId="{B5A1B09C-1565-46F8-B70F-621C5EB48A09}"/>
          </ac:spMkLst>
        </pc:spChg>
        <pc:spChg chg="add">
          <ac:chgData name="Angelica Bengtsson" userId="e0b79857-e5e1-484d-93f9-58e194c28195" providerId="ADAL" clId="{B21E69ED-337C-4A5C-9FD5-F85D7F1543C6}" dt="2024-03-11T13:21:45.577" v="315" actId="26606"/>
          <ac:spMkLst>
            <pc:docMk/>
            <pc:sldMk cId="3187707007" sldId="330"/>
            <ac:spMk id="18" creationId="{8C516CC8-80AC-446C-A56E-9F54B7210402}"/>
          </ac:spMkLst>
        </pc:spChg>
        <pc:spChg chg="add">
          <ac:chgData name="Angelica Bengtsson" userId="e0b79857-e5e1-484d-93f9-58e194c28195" providerId="ADAL" clId="{B21E69ED-337C-4A5C-9FD5-F85D7F1543C6}" dt="2024-03-11T13:21:45.577" v="315" actId="26606"/>
          <ac:spMkLst>
            <pc:docMk/>
            <pc:sldMk cId="3187707007" sldId="330"/>
            <ac:spMk id="20" creationId="{53947E58-F088-49F1-A3D1-DEA690192E84}"/>
          </ac:spMkLst>
        </pc:spChg>
        <pc:picChg chg="add mod">
          <ac:chgData name="Angelica Bengtsson" userId="e0b79857-e5e1-484d-93f9-58e194c28195" providerId="ADAL" clId="{B21E69ED-337C-4A5C-9FD5-F85D7F1543C6}" dt="2024-03-11T13:21:49.202" v="316"/>
          <ac:picMkLst>
            <pc:docMk/>
            <pc:sldMk cId="3187707007" sldId="330"/>
            <ac:picMk id="4" creationId="{EF7D2FBB-64BF-2DCA-5B22-0E8428CCFBDA}"/>
          </ac:picMkLst>
        </pc:picChg>
      </pc:sldChg>
      <pc:sldChg chg="addSp delSp modSp new del mod setBg">
        <pc:chgData name="Angelica Bengtsson" userId="e0b79857-e5e1-484d-93f9-58e194c28195" providerId="ADAL" clId="{B21E69ED-337C-4A5C-9FD5-F85D7F1543C6}" dt="2024-03-11T14:58:01.250" v="657" actId="2696"/>
        <pc:sldMkLst>
          <pc:docMk/>
          <pc:sldMk cId="843053416" sldId="331"/>
        </pc:sldMkLst>
        <pc:spChg chg="mod">
          <ac:chgData name="Angelica Bengtsson" userId="e0b79857-e5e1-484d-93f9-58e194c28195" providerId="ADAL" clId="{B21E69ED-337C-4A5C-9FD5-F85D7F1543C6}" dt="2024-03-11T13:17:52.334" v="311" actId="20577"/>
          <ac:spMkLst>
            <pc:docMk/>
            <pc:sldMk cId="843053416" sldId="331"/>
            <ac:spMk id="2" creationId="{E48CC1EF-53E1-7A7C-26CA-7BD1955CE11A}"/>
          </ac:spMkLst>
        </pc:spChg>
        <pc:spChg chg="mod">
          <ac:chgData name="Angelica Bengtsson" userId="e0b79857-e5e1-484d-93f9-58e194c28195" providerId="ADAL" clId="{B21E69ED-337C-4A5C-9FD5-F85D7F1543C6}" dt="2024-03-11T13:17:39.018" v="299" actId="26606"/>
          <ac:spMkLst>
            <pc:docMk/>
            <pc:sldMk cId="843053416" sldId="331"/>
            <ac:spMk id="3" creationId="{4FA3C97D-A8BC-E76A-476A-1EA04C198351}"/>
          </ac:spMkLst>
        </pc:spChg>
        <pc:spChg chg="add del">
          <ac:chgData name="Angelica Bengtsson" userId="e0b79857-e5e1-484d-93f9-58e194c28195" providerId="ADAL" clId="{B21E69ED-337C-4A5C-9FD5-F85D7F1543C6}" dt="2024-03-11T12:58:29.738" v="292" actId="22"/>
          <ac:spMkLst>
            <pc:docMk/>
            <pc:sldMk cId="843053416" sldId="331"/>
            <ac:spMk id="5" creationId="{BDCA7B60-6D9D-89A8-FFC7-5E0DB0E4B949}"/>
          </ac:spMkLst>
        </pc:spChg>
        <pc:spChg chg="add">
          <ac:chgData name="Angelica Bengtsson" userId="e0b79857-e5e1-484d-93f9-58e194c28195" providerId="ADAL" clId="{B21E69ED-337C-4A5C-9FD5-F85D7F1543C6}" dt="2024-03-11T13:17:39.018" v="299" actId="26606"/>
          <ac:spMkLst>
            <pc:docMk/>
            <pc:sldMk cId="843053416" sldId="331"/>
            <ac:spMk id="11" creationId="{A8384FB5-9ADC-4DDC-881B-597D56F5B15D}"/>
          </ac:spMkLst>
        </pc:spChg>
        <pc:spChg chg="add">
          <ac:chgData name="Angelica Bengtsson" userId="e0b79857-e5e1-484d-93f9-58e194c28195" providerId="ADAL" clId="{B21E69ED-337C-4A5C-9FD5-F85D7F1543C6}" dt="2024-03-11T13:17:39.018" v="299" actId="26606"/>
          <ac:spMkLst>
            <pc:docMk/>
            <pc:sldMk cId="843053416" sldId="331"/>
            <ac:spMk id="13" creationId="{1199E1B1-A8C0-4FE8-A5A8-1CB41D69F857}"/>
          </ac:spMkLst>
        </pc:spChg>
        <pc:spChg chg="add">
          <ac:chgData name="Angelica Bengtsson" userId="e0b79857-e5e1-484d-93f9-58e194c28195" providerId="ADAL" clId="{B21E69ED-337C-4A5C-9FD5-F85D7F1543C6}" dt="2024-03-11T13:17:39.018" v="299" actId="26606"/>
          <ac:spMkLst>
            <pc:docMk/>
            <pc:sldMk cId="843053416" sldId="331"/>
            <ac:spMk id="15" creationId="{84A8DE83-DE75-4B41-9DB4-A7EC0B0DEC0B}"/>
          </ac:spMkLst>
        </pc:spChg>
        <pc:spChg chg="add">
          <ac:chgData name="Angelica Bengtsson" userId="e0b79857-e5e1-484d-93f9-58e194c28195" providerId="ADAL" clId="{B21E69ED-337C-4A5C-9FD5-F85D7F1543C6}" dt="2024-03-11T13:17:39.018" v="299" actId="26606"/>
          <ac:spMkLst>
            <pc:docMk/>
            <pc:sldMk cId="843053416" sldId="331"/>
            <ac:spMk id="17" creationId="{A7009A0A-BEF5-4EAC-AF15-E4F9F002E239}"/>
          </ac:spMkLst>
        </pc:spChg>
        <pc:graphicFrameChg chg="add mod">
          <ac:chgData name="Angelica Bengtsson" userId="e0b79857-e5e1-484d-93f9-58e194c28195" providerId="ADAL" clId="{B21E69ED-337C-4A5C-9FD5-F85D7F1543C6}" dt="2024-03-11T13:17:39.018" v="299" actId="26606"/>
          <ac:graphicFrameMkLst>
            <pc:docMk/>
            <pc:sldMk cId="843053416" sldId="331"/>
            <ac:graphicFrameMk id="6" creationId="{16F42DB7-5A84-4CFF-D94F-1EC948B8278A}"/>
          </ac:graphicFrameMkLst>
        </pc:graphicFrameChg>
        <pc:picChg chg="add mod">
          <ac:chgData name="Angelica Bengtsson" userId="e0b79857-e5e1-484d-93f9-58e194c28195" providerId="ADAL" clId="{B21E69ED-337C-4A5C-9FD5-F85D7F1543C6}" dt="2024-03-11T13:21:27.948" v="314"/>
          <ac:picMkLst>
            <pc:docMk/>
            <pc:sldMk cId="843053416" sldId="331"/>
            <ac:picMk id="7" creationId="{B1D7F05A-3E4B-2267-3CB3-0F3C88DF875E}"/>
          </ac:picMkLst>
        </pc:picChg>
      </pc:sldChg>
      <pc:sldChg chg="modSp add mod ord setBg">
        <pc:chgData name="Angelica Bengtsson" userId="e0b79857-e5e1-484d-93f9-58e194c28195" providerId="ADAL" clId="{B21E69ED-337C-4A5C-9FD5-F85D7F1543C6}" dt="2024-03-11T11:53:48.504" v="54"/>
        <pc:sldMkLst>
          <pc:docMk/>
          <pc:sldMk cId="1528808118" sldId="332"/>
        </pc:sldMkLst>
        <pc:spChg chg="mod">
          <ac:chgData name="Angelica Bengtsson" userId="e0b79857-e5e1-484d-93f9-58e194c28195" providerId="ADAL" clId="{B21E69ED-337C-4A5C-9FD5-F85D7F1543C6}" dt="2024-03-11T11:52:35.640" v="13" actId="20577"/>
          <ac:spMkLst>
            <pc:docMk/>
            <pc:sldMk cId="1528808118" sldId="332"/>
            <ac:spMk id="2" creationId="{76C3975D-82A1-47FA-A5CD-A5C7A187424E}"/>
          </ac:spMkLst>
        </pc:spChg>
        <pc:spChg chg="mod">
          <ac:chgData name="Angelica Bengtsson" userId="e0b79857-e5e1-484d-93f9-58e194c28195" providerId="ADAL" clId="{B21E69ED-337C-4A5C-9FD5-F85D7F1543C6}" dt="2024-03-11T11:52:55.236" v="49" actId="20577"/>
          <ac:spMkLst>
            <pc:docMk/>
            <pc:sldMk cId="1528808118" sldId="332"/>
            <ac:spMk id="3" creationId="{9C10CC89-81CC-4EB5-9FFA-3639C5A79588}"/>
          </ac:spMkLst>
        </pc:spChg>
      </pc:sldChg>
      <pc:sldChg chg="addSp delSp modSp new mod ord setBg">
        <pc:chgData name="Angelica Bengtsson" userId="e0b79857-e5e1-484d-93f9-58e194c28195" providerId="ADAL" clId="{B21E69ED-337C-4A5C-9FD5-F85D7F1543C6}" dt="2024-03-11T13:18:10.457" v="313"/>
        <pc:sldMkLst>
          <pc:docMk/>
          <pc:sldMk cId="3347559321" sldId="333"/>
        </pc:sldMkLst>
        <pc:spChg chg="mod">
          <ac:chgData name="Angelica Bengtsson" userId="e0b79857-e5e1-484d-93f9-58e194c28195" providerId="ADAL" clId="{B21E69ED-337C-4A5C-9FD5-F85D7F1543C6}" dt="2024-03-11T12:59:13.681" v="295" actId="20577"/>
          <ac:spMkLst>
            <pc:docMk/>
            <pc:sldMk cId="3347559321" sldId="333"/>
            <ac:spMk id="2" creationId="{D402804D-B311-8CC3-ABA7-4C17EE769FDB}"/>
          </ac:spMkLst>
        </pc:spChg>
        <pc:spChg chg="mod">
          <ac:chgData name="Angelica Bengtsson" userId="e0b79857-e5e1-484d-93f9-58e194c28195" providerId="ADAL" clId="{B21E69ED-337C-4A5C-9FD5-F85D7F1543C6}" dt="2024-03-11T12:59:16.972" v="296" actId="6549"/>
          <ac:spMkLst>
            <pc:docMk/>
            <pc:sldMk cId="3347559321" sldId="333"/>
            <ac:spMk id="3" creationId="{0CFBE088-A7CB-F955-B697-FD6BF6C88480}"/>
          </ac:spMkLst>
        </pc:spChg>
        <pc:spChg chg="add del">
          <ac:chgData name="Angelica Bengtsson" userId="e0b79857-e5e1-484d-93f9-58e194c28195" providerId="ADAL" clId="{B21E69ED-337C-4A5C-9FD5-F85D7F1543C6}" dt="2024-03-11T12:51:39.984" v="267" actId="22"/>
          <ac:spMkLst>
            <pc:docMk/>
            <pc:sldMk cId="3347559321" sldId="333"/>
            <ac:spMk id="6" creationId="{BB0CC8FC-0AC0-4C6E-FB6A-48865DC97313}"/>
          </ac:spMkLst>
        </pc:spChg>
        <pc:spChg chg="add">
          <ac:chgData name="Angelica Bengtsson" userId="e0b79857-e5e1-484d-93f9-58e194c28195" providerId="ADAL" clId="{B21E69ED-337C-4A5C-9FD5-F85D7F1543C6}" dt="2024-03-11T12:00:53.556" v="263" actId="26606"/>
          <ac:spMkLst>
            <pc:docMk/>
            <pc:sldMk cId="3347559321" sldId="333"/>
            <ac:spMk id="9" creationId="{0E30439A-8A5B-46EC-8283-9B6B031D40D0}"/>
          </ac:spMkLst>
        </pc:spChg>
        <pc:spChg chg="add">
          <ac:chgData name="Angelica Bengtsson" userId="e0b79857-e5e1-484d-93f9-58e194c28195" providerId="ADAL" clId="{B21E69ED-337C-4A5C-9FD5-F85D7F1543C6}" dt="2024-03-11T12:00:53.556" v="263" actId="26606"/>
          <ac:spMkLst>
            <pc:docMk/>
            <pc:sldMk cId="3347559321" sldId="333"/>
            <ac:spMk id="11" creationId="{5CEAD642-85CF-4750-8432-7C80C901F001}"/>
          </ac:spMkLst>
        </pc:spChg>
        <pc:spChg chg="add">
          <ac:chgData name="Angelica Bengtsson" userId="e0b79857-e5e1-484d-93f9-58e194c28195" providerId="ADAL" clId="{B21E69ED-337C-4A5C-9FD5-F85D7F1543C6}" dt="2024-03-11T12:00:53.556" v="263" actId="26606"/>
          <ac:spMkLst>
            <pc:docMk/>
            <pc:sldMk cId="3347559321" sldId="333"/>
            <ac:spMk id="13" creationId="{FA33EEAE-15D5-4119-8C1E-89D943F911EF}"/>
          </ac:spMkLst>
        </pc:spChg>
        <pc:spChg chg="add">
          <ac:chgData name="Angelica Bengtsson" userId="e0b79857-e5e1-484d-93f9-58e194c28195" providerId="ADAL" clId="{B21E69ED-337C-4A5C-9FD5-F85D7F1543C6}" dt="2024-03-11T12:00:53.556" v="263" actId="26606"/>
          <ac:spMkLst>
            <pc:docMk/>
            <pc:sldMk cId="3347559321" sldId="333"/>
            <ac:spMk id="15" creationId="{730D8B3B-9B80-4025-B934-26DC7D7CD231}"/>
          </ac:spMkLst>
        </pc:spChg>
        <pc:spChg chg="add">
          <ac:chgData name="Angelica Bengtsson" userId="e0b79857-e5e1-484d-93f9-58e194c28195" providerId="ADAL" clId="{B21E69ED-337C-4A5C-9FD5-F85D7F1543C6}" dt="2024-03-11T12:00:53.556" v="263" actId="26606"/>
          <ac:spMkLst>
            <pc:docMk/>
            <pc:sldMk cId="3347559321" sldId="333"/>
            <ac:spMk id="17" creationId="{B5A1B09C-1565-46F8-B70F-621C5EB48A09}"/>
          </ac:spMkLst>
        </pc:spChg>
        <pc:spChg chg="add">
          <ac:chgData name="Angelica Bengtsson" userId="e0b79857-e5e1-484d-93f9-58e194c28195" providerId="ADAL" clId="{B21E69ED-337C-4A5C-9FD5-F85D7F1543C6}" dt="2024-03-11T12:00:53.556" v="263" actId="26606"/>
          <ac:spMkLst>
            <pc:docMk/>
            <pc:sldMk cId="3347559321" sldId="333"/>
            <ac:spMk id="19" creationId="{8C516CC8-80AC-446C-A56E-9F54B7210402}"/>
          </ac:spMkLst>
        </pc:spChg>
        <pc:spChg chg="add">
          <ac:chgData name="Angelica Bengtsson" userId="e0b79857-e5e1-484d-93f9-58e194c28195" providerId="ADAL" clId="{B21E69ED-337C-4A5C-9FD5-F85D7F1543C6}" dt="2024-03-11T12:00:53.556" v="263" actId="26606"/>
          <ac:spMkLst>
            <pc:docMk/>
            <pc:sldMk cId="3347559321" sldId="333"/>
            <ac:spMk id="21" creationId="{53947E58-F088-49F1-A3D1-DEA690192E84}"/>
          </ac:spMkLst>
        </pc:spChg>
        <pc:picChg chg="add mod">
          <ac:chgData name="Angelica Bengtsson" userId="e0b79857-e5e1-484d-93f9-58e194c28195" providerId="ADAL" clId="{B21E69ED-337C-4A5C-9FD5-F85D7F1543C6}" dt="2024-03-11T11:55:53.840" v="106"/>
          <ac:picMkLst>
            <pc:docMk/>
            <pc:sldMk cId="3347559321" sldId="333"/>
            <ac:picMk id="4" creationId="{B798F835-8A95-1CF2-0BE9-C1A8A9818097}"/>
          </ac:picMkLst>
        </pc:picChg>
      </pc:sldChg>
      <pc:sldChg chg="addSp modSp new mod">
        <pc:chgData name="Angelica Bengtsson" userId="e0b79857-e5e1-484d-93f9-58e194c28195" providerId="ADAL" clId="{B21E69ED-337C-4A5C-9FD5-F85D7F1543C6}" dt="2024-03-11T14:57:50.537" v="655"/>
        <pc:sldMkLst>
          <pc:docMk/>
          <pc:sldMk cId="1634473435" sldId="334"/>
        </pc:sldMkLst>
        <pc:spChg chg="mod">
          <ac:chgData name="Angelica Bengtsson" userId="e0b79857-e5e1-484d-93f9-58e194c28195" providerId="ADAL" clId="{B21E69ED-337C-4A5C-9FD5-F85D7F1543C6}" dt="2024-03-11T14:02:28.361" v="375" actId="20577"/>
          <ac:spMkLst>
            <pc:docMk/>
            <pc:sldMk cId="1634473435" sldId="334"/>
            <ac:spMk id="2" creationId="{D34E9151-BB2B-615C-7773-8411767474CA}"/>
          </ac:spMkLst>
        </pc:spChg>
        <pc:spChg chg="mod">
          <ac:chgData name="Angelica Bengtsson" userId="e0b79857-e5e1-484d-93f9-58e194c28195" providerId="ADAL" clId="{B21E69ED-337C-4A5C-9FD5-F85D7F1543C6}" dt="2024-03-11T14:52:39.339" v="599" actId="207"/>
          <ac:spMkLst>
            <pc:docMk/>
            <pc:sldMk cId="1634473435" sldId="334"/>
            <ac:spMk id="3" creationId="{8671F03A-F72B-298F-AB62-D541899FC253}"/>
          </ac:spMkLst>
        </pc:spChg>
        <pc:picChg chg="add mod">
          <ac:chgData name="Angelica Bengtsson" userId="e0b79857-e5e1-484d-93f9-58e194c28195" providerId="ADAL" clId="{B21E69ED-337C-4A5C-9FD5-F85D7F1543C6}" dt="2024-03-11T14:57:50.537" v="655"/>
          <ac:picMkLst>
            <pc:docMk/>
            <pc:sldMk cId="1634473435" sldId="334"/>
            <ac:picMk id="4" creationId="{3384E963-9B50-7ED0-4CAD-FFC88C3B542F}"/>
          </ac:picMkLst>
        </pc:picChg>
      </pc:sldChg>
      <pc:sldChg chg="modSp new del mod">
        <pc:chgData name="Angelica Bengtsson" userId="e0b79857-e5e1-484d-93f9-58e194c28195" providerId="ADAL" clId="{B21E69ED-337C-4A5C-9FD5-F85D7F1543C6}" dt="2024-03-11T12:59:24.169" v="297" actId="2696"/>
        <pc:sldMkLst>
          <pc:docMk/>
          <pc:sldMk cId="3105104767" sldId="334"/>
        </pc:sldMkLst>
        <pc:spChg chg="mod">
          <ac:chgData name="Angelica Bengtsson" userId="e0b79857-e5e1-484d-93f9-58e194c28195" providerId="ADAL" clId="{B21E69ED-337C-4A5C-9FD5-F85D7F1543C6}" dt="2024-03-11T12:56:20.582" v="278" actId="122"/>
          <ac:spMkLst>
            <pc:docMk/>
            <pc:sldMk cId="3105104767" sldId="334"/>
            <ac:spMk id="3" creationId="{CCBA72B4-1CB7-B5FB-FB67-C2128F8C06CC}"/>
          </ac:spMkLst>
        </pc:spChg>
      </pc:sldChg>
      <pc:sldChg chg="addSp delSp modSp add del mod ord">
        <pc:chgData name="Angelica Bengtsson" userId="e0b79857-e5e1-484d-93f9-58e194c28195" providerId="ADAL" clId="{B21E69ED-337C-4A5C-9FD5-F85D7F1543C6}" dt="2024-03-11T11:56:02.738" v="107" actId="2696"/>
        <pc:sldMkLst>
          <pc:docMk/>
          <pc:sldMk cId="4269813902" sldId="334"/>
        </pc:sldMkLst>
        <pc:spChg chg="mod">
          <ac:chgData name="Angelica Bengtsson" userId="e0b79857-e5e1-484d-93f9-58e194c28195" providerId="ADAL" clId="{B21E69ED-337C-4A5C-9FD5-F85D7F1543C6}" dt="2024-03-11T11:55:18.406" v="103" actId="20577"/>
          <ac:spMkLst>
            <pc:docMk/>
            <pc:sldMk cId="4269813902" sldId="334"/>
            <ac:spMk id="2" creationId="{00000000-0000-0000-0000-000000000000}"/>
          </ac:spMkLst>
        </pc:spChg>
        <pc:spChg chg="add mod">
          <ac:chgData name="Angelica Bengtsson" userId="e0b79857-e5e1-484d-93f9-58e194c28195" providerId="ADAL" clId="{B21E69ED-337C-4A5C-9FD5-F85D7F1543C6}" dt="2024-03-11T11:55:38.816" v="105" actId="14100"/>
          <ac:spMkLst>
            <pc:docMk/>
            <pc:sldMk cId="4269813902" sldId="334"/>
            <ac:spMk id="4" creationId="{28F3A751-758B-E4EA-8D5D-F3A85DD3FCC0}"/>
          </ac:spMkLst>
        </pc:spChg>
        <pc:picChg chg="del mod">
          <ac:chgData name="Angelica Bengtsson" userId="e0b79857-e5e1-484d-93f9-58e194c28195" providerId="ADAL" clId="{B21E69ED-337C-4A5C-9FD5-F85D7F1543C6}" dt="2024-03-11T11:54:13.994" v="74" actId="478"/>
          <ac:picMkLst>
            <pc:docMk/>
            <pc:sldMk cId="4269813902" sldId="334"/>
            <ac:picMk id="11" creationId="{C580199E-AD52-4F2A-9826-A3C8252CF4EE}"/>
          </ac:picMkLst>
        </pc:picChg>
      </pc:sldChg>
      <pc:sldChg chg="addSp delSp add del setBg delDesignElem">
        <pc:chgData name="Angelica Bengtsson" userId="e0b79857-e5e1-484d-93f9-58e194c28195" providerId="ADAL" clId="{B21E69ED-337C-4A5C-9FD5-F85D7F1543C6}" dt="2024-03-11T12:56:51.864" v="281"/>
        <pc:sldMkLst>
          <pc:docMk/>
          <pc:sldMk cId="280406475" sldId="335"/>
        </pc:sldMkLst>
        <pc:spChg chg="add del">
          <ac:chgData name="Angelica Bengtsson" userId="e0b79857-e5e1-484d-93f9-58e194c28195" providerId="ADAL" clId="{B21E69ED-337C-4A5C-9FD5-F85D7F1543C6}" dt="2024-03-11T12:56:51.864" v="281"/>
          <ac:spMkLst>
            <pc:docMk/>
            <pc:sldMk cId="280406475" sldId="335"/>
            <ac:spMk id="9" creationId="{0E30439A-8A5B-46EC-8283-9B6B031D40D0}"/>
          </ac:spMkLst>
        </pc:spChg>
        <pc:spChg chg="add del">
          <ac:chgData name="Angelica Bengtsson" userId="e0b79857-e5e1-484d-93f9-58e194c28195" providerId="ADAL" clId="{B21E69ED-337C-4A5C-9FD5-F85D7F1543C6}" dt="2024-03-11T12:56:51.864" v="281"/>
          <ac:spMkLst>
            <pc:docMk/>
            <pc:sldMk cId="280406475" sldId="335"/>
            <ac:spMk id="11" creationId="{5CEAD642-85CF-4750-8432-7C80C901F001}"/>
          </ac:spMkLst>
        </pc:spChg>
        <pc:spChg chg="add del">
          <ac:chgData name="Angelica Bengtsson" userId="e0b79857-e5e1-484d-93f9-58e194c28195" providerId="ADAL" clId="{B21E69ED-337C-4A5C-9FD5-F85D7F1543C6}" dt="2024-03-11T12:56:51.864" v="281"/>
          <ac:spMkLst>
            <pc:docMk/>
            <pc:sldMk cId="280406475" sldId="335"/>
            <ac:spMk id="13" creationId="{FA33EEAE-15D5-4119-8C1E-89D943F911EF}"/>
          </ac:spMkLst>
        </pc:spChg>
        <pc:spChg chg="add del">
          <ac:chgData name="Angelica Bengtsson" userId="e0b79857-e5e1-484d-93f9-58e194c28195" providerId="ADAL" clId="{B21E69ED-337C-4A5C-9FD5-F85D7F1543C6}" dt="2024-03-11T12:56:51.864" v="281"/>
          <ac:spMkLst>
            <pc:docMk/>
            <pc:sldMk cId="280406475" sldId="335"/>
            <ac:spMk id="15" creationId="{730D8B3B-9B80-4025-B934-26DC7D7CD231}"/>
          </ac:spMkLst>
        </pc:spChg>
        <pc:spChg chg="add del">
          <ac:chgData name="Angelica Bengtsson" userId="e0b79857-e5e1-484d-93f9-58e194c28195" providerId="ADAL" clId="{B21E69ED-337C-4A5C-9FD5-F85D7F1543C6}" dt="2024-03-11T12:56:51.864" v="281"/>
          <ac:spMkLst>
            <pc:docMk/>
            <pc:sldMk cId="280406475" sldId="335"/>
            <ac:spMk id="17" creationId="{B5A1B09C-1565-46F8-B70F-621C5EB48A09}"/>
          </ac:spMkLst>
        </pc:spChg>
        <pc:spChg chg="add del">
          <ac:chgData name="Angelica Bengtsson" userId="e0b79857-e5e1-484d-93f9-58e194c28195" providerId="ADAL" clId="{B21E69ED-337C-4A5C-9FD5-F85D7F1543C6}" dt="2024-03-11T12:56:51.864" v="281"/>
          <ac:spMkLst>
            <pc:docMk/>
            <pc:sldMk cId="280406475" sldId="335"/>
            <ac:spMk id="19" creationId="{8C516CC8-80AC-446C-A56E-9F54B7210402}"/>
          </ac:spMkLst>
        </pc:spChg>
        <pc:spChg chg="add del">
          <ac:chgData name="Angelica Bengtsson" userId="e0b79857-e5e1-484d-93f9-58e194c28195" providerId="ADAL" clId="{B21E69ED-337C-4A5C-9FD5-F85D7F1543C6}" dt="2024-03-11T12:56:51.864" v="281"/>
          <ac:spMkLst>
            <pc:docMk/>
            <pc:sldMk cId="280406475" sldId="335"/>
            <ac:spMk id="21" creationId="{53947E58-F088-49F1-A3D1-DEA690192E84}"/>
          </ac:spMkLst>
        </pc:spChg>
      </pc:sldChg>
      <pc:sldChg chg="addSp delSp modSp new mod ord setBg modClrScheme chgLayout">
        <pc:chgData name="Angelica Bengtsson" userId="e0b79857-e5e1-484d-93f9-58e194c28195" providerId="ADAL" clId="{B21E69ED-337C-4A5C-9FD5-F85D7F1543C6}" dt="2024-03-11T14:52:22.455" v="598" actId="20577"/>
        <pc:sldMkLst>
          <pc:docMk/>
          <pc:sldMk cId="3530723977" sldId="335"/>
        </pc:sldMkLst>
        <pc:spChg chg="add del mod ord">
          <ac:chgData name="Angelica Bengtsson" userId="e0b79857-e5e1-484d-93f9-58e194c28195" providerId="ADAL" clId="{B21E69ED-337C-4A5C-9FD5-F85D7F1543C6}" dt="2024-03-11T14:34:57.997" v="563" actId="700"/>
          <ac:spMkLst>
            <pc:docMk/>
            <pc:sldMk cId="3530723977" sldId="335"/>
            <ac:spMk id="2" creationId="{A155306A-E5EB-34B3-7B16-9D7CBF270B9D}"/>
          </ac:spMkLst>
        </pc:spChg>
        <pc:spChg chg="add del mod ord">
          <ac:chgData name="Angelica Bengtsson" userId="e0b79857-e5e1-484d-93f9-58e194c28195" providerId="ADAL" clId="{B21E69ED-337C-4A5C-9FD5-F85D7F1543C6}" dt="2024-03-11T14:34:57.997" v="563" actId="700"/>
          <ac:spMkLst>
            <pc:docMk/>
            <pc:sldMk cId="3530723977" sldId="335"/>
            <ac:spMk id="3" creationId="{2983ED17-7C74-20D7-437F-CC71CA71DC81}"/>
          </ac:spMkLst>
        </pc:spChg>
        <pc:spChg chg="add mod ord">
          <ac:chgData name="Angelica Bengtsson" userId="e0b79857-e5e1-484d-93f9-58e194c28195" providerId="ADAL" clId="{B21E69ED-337C-4A5C-9FD5-F85D7F1543C6}" dt="2024-03-11T14:52:22.455" v="598" actId="20577"/>
          <ac:spMkLst>
            <pc:docMk/>
            <pc:sldMk cId="3530723977" sldId="335"/>
            <ac:spMk id="5" creationId="{1908CC32-2E01-CCA6-75E5-E26B3CE427C7}"/>
          </ac:spMkLst>
        </pc:spChg>
        <pc:spChg chg="add del mod ord">
          <ac:chgData name="Angelica Bengtsson" userId="e0b79857-e5e1-484d-93f9-58e194c28195" providerId="ADAL" clId="{B21E69ED-337C-4A5C-9FD5-F85D7F1543C6}" dt="2024-03-11T14:49:31.590" v="581" actId="700"/>
          <ac:spMkLst>
            <pc:docMk/>
            <pc:sldMk cId="3530723977" sldId="335"/>
            <ac:spMk id="6" creationId="{904F6560-98BB-F244-52D3-20736C0AD9C5}"/>
          </ac:spMkLst>
        </pc:spChg>
        <pc:spChg chg="add del">
          <ac:chgData name="Angelica Bengtsson" userId="e0b79857-e5e1-484d-93f9-58e194c28195" providerId="ADAL" clId="{B21E69ED-337C-4A5C-9FD5-F85D7F1543C6}" dt="2024-03-11T14:48:23.390" v="576" actId="22"/>
          <ac:spMkLst>
            <pc:docMk/>
            <pc:sldMk cId="3530723977" sldId="335"/>
            <ac:spMk id="10" creationId="{5BFB0BC1-A0FC-17EF-B237-7C5EF1E9B911}"/>
          </ac:spMkLst>
        </pc:spChg>
        <pc:spChg chg="add del mod ord">
          <ac:chgData name="Angelica Bengtsson" userId="e0b79857-e5e1-484d-93f9-58e194c28195" providerId="ADAL" clId="{B21E69ED-337C-4A5C-9FD5-F85D7F1543C6}" dt="2024-03-11T14:49:40.307" v="583" actId="26606"/>
          <ac:spMkLst>
            <pc:docMk/>
            <pc:sldMk cId="3530723977" sldId="335"/>
            <ac:spMk id="11" creationId="{1C1A7477-C481-F060-1913-A203F9B34761}"/>
          </ac:spMkLst>
        </pc:spChg>
        <pc:spChg chg="add">
          <ac:chgData name="Angelica Bengtsson" userId="e0b79857-e5e1-484d-93f9-58e194c28195" providerId="ADAL" clId="{B21E69ED-337C-4A5C-9FD5-F85D7F1543C6}" dt="2024-03-11T14:49:40.307" v="583" actId="26606"/>
          <ac:spMkLst>
            <pc:docMk/>
            <pc:sldMk cId="3530723977" sldId="335"/>
            <ac:spMk id="16" creationId="{8C790BE2-4E4F-4AAF-81A2-4A6F4885EBE6}"/>
          </ac:spMkLst>
        </pc:spChg>
        <pc:spChg chg="add">
          <ac:chgData name="Angelica Bengtsson" userId="e0b79857-e5e1-484d-93f9-58e194c28195" providerId="ADAL" clId="{B21E69ED-337C-4A5C-9FD5-F85D7F1543C6}" dt="2024-03-11T14:49:40.307" v="583" actId="26606"/>
          <ac:spMkLst>
            <pc:docMk/>
            <pc:sldMk cId="3530723977" sldId="335"/>
            <ac:spMk id="18" creationId="{D28B54C3-B57B-472A-B96E-1FCB67093DC2}"/>
          </ac:spMkLst>
        </pc:spChg>
        <pc:spChg chg="add">
          <ac:chgData name="Angelica Bengtsson" userId="e0b79857-e5e1-484d-93f9-58e194c28195" providerId="ADAL" clId="{B21E69ED-337C-4A5C-9FD5-F85D7F1543C6}" dt="2024-03-11T14:49:40.307" v="583" actId="26606"/>
          <ac:spMkLst>
            <pc:docMk/>
            <pc:sldMk cId="3530723977" sldId="335"/>
            <ac:spMk id="20" creationId="{7DB3C429-F8DA-49B9-AF84-21996FCF78B5}"/>
          </ac:spMkLst>
        </pc:spChg>
        <pc:spChg chg="add">
          <ac:chgData name="Angelica Bengtsson" userId="e0b79857-e5e1-484d-93f9-58e194c28195" providerId="ADAL" clId="{B21E69ED-337C-4A5C-9FD5-F85D7F1543C6}" dt="2024-03-11T14:49:40.307" v="583" actId="26606"/>
          <ac:spMkLst>
            <pc:docMk/>
            <pc:sldMk cId="3530723977" sldId="335"/>
            <ac:spMk id="22" creationId="{E12088DD-B1AD-40E0-8B86-1D87A2CCD9BE}"/>
          </ac:spMkLst>
        </pc:spChg>
        <pc:spChg chg="add">
          <ac:chgData name="Angelica Bengtsson" userId="e0b79857-e5e1-484d-93f9-58e194c28195" providerId="ADAL" clId="{B21E69ED-337C-4A5C-9FD5-F85D7F1543C6}" dt="2024-03-11T14:49:40.307" v="583" actId="26606"/>
          <ac:spMkLst>
            <pc:docMk/>
            <pc:sldMk cId="3530723977" sldId="335"/>
            <ac:spMk id="24" creationId="{C4C9F2B0-1044-46EB-8AEB-C3BFFDE6C2CC}"/>
          </ac:spMkLst>
        </pc:spChg>
        <pc:spChg chg="add">
          <ac:chgData name="Angelica Bengtsson" userId="e0b79857-e5e1-484d-93f9-58e194c28195" providerId="ADAL" clId="{B21E69ED-337C-4A5C-9FD5-F85D7F1543C6}" dt="2024-03-11T14:49:40.307" v="583" actId="26606"/>
          <ac:spMkLst>
            <pc:docMk/>
            <pc:sldMk cId="3530723977" sldId="335"/>
            <ac:spMk id="26" creationId="{0C395952-4E26-45A2-8756-2ADFD6E53C6E}"/>
          </ac:spMkLst>
        </pc:spChg>
        <pc:spChg chg="add">
          <ac:chgData name="Angelica Bengtsson" userId="e0b79857-e5e1-484d-93f9-58e194c28195" providerId="ADAL" clId="{B21E69ED-337C-4A5C-9FD5-F85D7F1543C6}" dt="2024-03-11T14:49:40.307" v="583" actId="26606"/>
          <ac:spMkLst>
            <pc:docMk/>
            <pc:sldMk cId="3530723977" sldId="335"/>
            <ac:spMk id="28" creationId="{4734BADF-9461-4621-B112-2D7BABEA7DD0}"/>
          </ac:spMkLst>
        </pc:spChg>
        <pc:picChg chg="add mod">
          <ac:chgData name="Angelica Bengtsson" userId="e0b79857-e5e1-484d-93f9-58e194c28195" providerId="ADAL" clId="{B21E69ED-337C-4A5C-9FD5-F85D7F1543C6}" dt="2024-03-11T14:34:38.933" v="561"/>
          <ac:picMkLst>
            <pc:docMk/>
            <pc:sldMk cId="3530723977" sldId="335"/>
            <ac:picMk id="4" creationId="{71B052A3-AF00-B95B-7C80-43943AB7C2F9}"/>
          </ac:picMkLst>
        </pc:picChg>
        <pc:picChg chg="add mod">
          <ac:chgData name="Angelica Bengtsson" userId="e0b79857-e5e1-484d-93f9-58e194c28195" providerId="ADAL" clId="{B21E69ED-337C-4A5C-9FD5-F85D7F1543C6}" dt="2024-03-11T14:35:05.480" v="564"/>
          <ac:picMkLst>
            <pc:docMk/>
            <pc:sldMk cId="3530723977" sldId="335"/>
            <ac:picMk id="7" creationId="{9CA99D8E-0EF7-3D93-B68F-73DA9046B2F6}"/>
          </ac:picMkLst>
        </pc:picChg>
        <pc:picChg chg="add mod">
          <ac:chgData name="Angelica Bengtsson" userId="e0b79857-e5e1-484d-93f9-58e194c28195" providerId="ADAL" clId="{B21E69ED-337C-4A5C-9FD5-F85D7F1543C6}" dt="2024-03-11T14:45:40.777" v="565"/>
          <ac:picMkLst>
            <pc:docMk/>
            <pc:sldMk cId="3530723977" sldId="335"/>
            <ac:picMk id="8" creationId="{7ED55113-6BDB-B164-8EDB-00F342AD0D26}"/>
          </ac:picMkLst>
        </pc:picChg>
      </pc:sldChg>
      <pc:sldChg chg="modSp new del mod">
        <pc:chgData name="Angelica Bengtsson" userId="e0b79857-e5e1-484d-93f9-58e194c28195" providerId="ADAL" clId="{B21E69ED-337C-4A5C-9FD5-F85D7F1543C6}" dt="2024-03-11T14:29:35.639" v="558" actId="680"/>
        <pc:sldMkLst>
          <pc:docMk/>
          <pc:sldMk cId="3849779927" sldId="335"/>
        </pc:sldMkLst>
        <pc:spChg chg="mod">
          <ac:chgData name="Angelica Bengtsson" userId="e0b79857-e5e1-484d-93f9-58e194c28195" providerId="ADAL" clId="{B21E69ED-337C-4A5C-9FD5-F85D7F1543C6}" dt="2024-03-11T14:29:27.726" v="557"/>
          <ac:spMkLst>
            <pc:docMk/>
            <pc:sldMk cId="3849779927" sldId="335"/>
            <ac:spMk id="3" creationId="{E3CA5252-6BA2-D3BD-9742-FCC651770147}"/>
          </ac:spMkLst>
        </pc:spChg>
      </pc:sldChg>
      <pc:sldChg chg="addSp delSp add del setBg delDesignElem">
        <pc:chgData name="Angelica Bengtsson" userId="e0b79857-e5e1-484d-93f9-58e194c28195" providerId="ADAL" clId="{B21E69ED-337C-4A5C-9FD5-F85D7F1543C6}" dt="2024-03-11T12:57:01.902" v="284"/>
        <pc:sldMkLst>
          <pc:docMk/>
          <pc:sldMk cId="3981375931" sldId="335"/>
        </pc:sldMkLst>
        <pc:spChg chg="add del">
          <ac:chgData name="Angelica Bengtsson" userId="e0b79857-e5e1-484d-93f9-58e194c28195" providerId="ADAL" clId="{B21E69ED-337C-4A5C-9FD5-F85D7F1543C6}" dt="2024-03-11T12:57:01.902" v="284"/>
          <ac:spMkLst>
            <pc:docMk/>
            <pc:sldMk cId="3981375931" sldId="335"/>
            <ac:spMk id="9" creationId="{0E30439A-8A5B-46EC-8283-9B6B031D40D0}"/>
          </ac:spMkLst>
        </pc:spChg>
        <pc:spChg chg="add del">
          <ac:chgData name="Angelica Bengtsson" userId="e0b79857-e5e1-484d-93f9-58e194c28195" providerId="ADAL" clId="{B21E69ED-337C-4A5C-9FD5-F85D7F1543C6}" dt="2024-03-11T12:57:01.902" v="284"/>
          <ac:spMkLst>
            <pc:docMk/>
            <pc:sldMk cId="3981375931" sldId="335"/>
            <ac:spMk id="11" creationId="{5CEAD642-85CF-4750-8432-7C80C901F001}"/>
          </ac:spMkLst>
        </pc:spChg>
        <pc:spChg chg="add del">
          <ac:chgData name="Angelica Bengtsson" userId="e0b79857-e5e1-484d-93f9-58e194c28195" providerId="ADAL" clId="{B21E69ED-337C-4A5C-9FD5-F85D7F1543C6}" dt="2024-03-11T12:57:01.902" v="284"/>
          <ac:spMkLst>
            <pc:docMk/>
            <pc:sldMk cId="3981375931" sldId="335"/>
            <ac:spMk id="13" creationId="{FA33EEAE-15D5-4119-8C1E-89D943F911EF}"/>
          </ac:spMkLst>
        </pc:spChg>
        <pc:spChg chg="add del">
          <ac:chgData name="Angelica Bengtsson" userId="e0b79857-e5e1-484d-93f9-58e194c28195" providerId="ADAL" clId="{B21E69ED-337C-4A5C-9FD5-F85D7F1543C6}" dt="2024-03-11T12:57:01.902" v="284"/>
          <ac:spMkLst>
            <pc:docMk/>
            <pc:sldMk cId="3981375931" sldId="335"/>
            <ac:spMk id="15" creationId="{730D8B3B-9B80-4025-B934-26DC7D7CD231}"/>
          </ac:spMkLst>
        </pc:spChg>
        <pc:spChg chg="add del">
          <ac:chgData name="Angelica Bengtsson" userId="e0b79857-e5e1-484d-93f9-58e194c28195" providerId="ADAL" clId="{B21E69ED-337C-4A5C-9FD5-F85D7F1543C6}" dt="2024-03-11T12:57:01.902" v="284"/>
          <ac:spMkLst>
            <pc:docMk/>
            <pc:sldMk cId="3981375931" sldId="335"/>
            <ac:spMk id="17" creationId="{B5A1B09C-1565-46F8-B70F-621C5EB48A09}"/>
          </ac:spMkLst>
        </pc:spChg>
        <pc:spChg chg="add del">
          <ac:chgData name="Angelica Bengtsson" userId="e0b79857-e5e1-484d-93f9-58e194c28195" providerId="ADAL" clId="{B21E69ED-337C-4A5C-9FD5-F85D7F1543C6}" dt="2024-03-11T12:57:01.902" v="284"/>
          <ac:spMkLst>
            <pc:docMk/>
            <pc:sldMk cId="3981375931" sldId="335"/>
            <ac:spMk id="19" creationId="{8C516CC8-80AC-446C-A56E-9F54B7210402}"/>
          </ac:spMkLst>
        </pc:spChg>
        <pc:spChg chg="add del">
          <ac:chgData name="Angelica Bengtsson" userId="e0b79857-e5e1-484d-93f9-58e194c28195" providerId="ADAL" clId="{B21E69ED-337C-4A5C-9FD5-F85D7F1543C6}" dt="2024-03-11T12:57:01.902" v="284"/>
          <ac:spMkLst>
            <pc:docMk/>
            <pc:sldMk cId="3981375931" sldId="335"/>
            <ac:spMk id="21" creationId="{53947E58-F088-49F1-A3D1-DEA690192E84}"/>
          </ac:spMkLst>
        </pc:spChg>
      </pc:sldChg>
      <pc:sldChg chg="delSp add del setBg delDesignElem">
        <pc:chgData name="Angelica Bengtsson" userId="e0b79857-e5e1-484d-93f9-58e194c28195" providerId="ADAL" clId="{B21E69ED-337C-4A5C-9FD5-F85D7F1543C6}" dt="2024-03-11T14:47:33.314" v="571" actId="2696"/>
        <pc:sldMkLst>
          <pc:docMk/>
          <pc:sldMk cId="513458735" sldId="336"/>
        </pc:sldMkLst>
        <pc:spChg chg="del">
          <ac:chgData name="Angelica Bengtsson" userId="e0b79857-e5e1-484d-93f9-58e194c28195" providerId="ADAL" clId="{B21E69ED-337C-4A5C-9FD5-F85D7F1543C6}" dt="2024-03-11T14:47:13.145" v="570"/>
          <ac:spMkLst>
            <pc:docMk/>
            <pc:sldMk cId="513458735" sldId="336"/>
            <ac:spMk id="8" creationId="{0E30439A-8A5B-46EC-8283-9B6B031D40D0}"/>
          </ac:spMkLst>
        </pc:spChg>
        <pc:spChg chg="del">
          <ac:chgData name="Angelica Bengtsson" userId="e0b79857-e5e1-484d-93f9-58e194c28195" providerId="ADAL" clId="{B21E69ED-337C-4A5C-9FD5-F85D7F1543C6}" dt="2024-03-11T14:47:13.145" v="570"/>
          <ac:spMkLst>
            <pc:docMk/>
            <pc:sldMk cId="513458735" sldId="336"/>
            <ac:spMk id="10" creationId="{5CEAD642-85CF-4750-8432-7C80C901F001}"/>
          </ac:spMkLst>
        </pc:spChg>
        <pc:spChg chg="del">
          <ac:chgData name="Angelica Bengtsson" userId="e0b79857-e5e1-484d-93f9-58e194c28195" providerId="ADAL" clId="{B21E69ED-337C-4A5C-9FD5-F85D7F1543C6}" dt="2024-03-11T14:47:13.145" v="570"/>
          <ac:spMkLst>
            <pc:docMk/>
            <pc:sldMk cId="513458735" sldId="336"/>
            <ac:spMk id="12" creationId="{FA33EEAE-15D5-4119-8C1E-89D943F911EF}"/>
          </ac:spMkLst>
        </pc:spChg>
        <pc:spChg chg="del">
          <ac:chgData name="Angelica Bengtsson" userId="e0b79857-e5e1-484d-93f9-58e194c28195" providerId="ADAL" clId="{B21E69ED-337C-4A5C-9FD5-F85D7F1543C6}" dt="2024-03-11T14:47:13.145" v="570"/>
          <ac:spMkLst>
            <pc:docMk/>
            <pc:sldMk cId="513458735" sldId="336"/>
            <ac:spMk id="14" creationId="{730D8B3B-9B80-4025-B934-26DC7D7CD231}"/>
          </ac:spMkLst>
        </pc:spChg>
        <pc:spChg chg="del">
          <ac:chgData name="Angelica Bengtsson" userId="e0b79857-e5e1-484d-93f9-58e194c28195" providerId="ADAL" clId="{B21E69ED-337C-4A5C-9FD5-F85D7F1543C6}" dt="2024-03-11T14:47:13.145" v="570"/>
          <ac:spMkLst>
            <pc:docMk/>
            <pc:sldMk cId="513458735" sldId="336"/>
            <ac:spMk id="16" creationId="{B5A1B09C-1565-46F8-B70F-621C5EB48A09}"/>
          </ac:spMkLst>
        </pc:spChg>
        <pc:spChg chg="del">
          <ac:chgData name="Angelica Bengtsson" userId="e0b79857-e5e1-484d-93f9-58e194c28195" providerId="ADAL" clId="{B21E69ED-337C-4A5C-9FD5-F85D7F1543C6}" dt="2024-03-11T14:47:13.145" v="570"/>
          <ac:spMkLst>
            <pc:docMk/>
            <pc:sldMk cId="513458735" sldId="336"/>
            <ac:spMk id="18" creationId="{8C516CC8-80AC-446C-A56E-9F54B7210402}"/>
          </ac:spMkLst>
        </pc:spChg>
        <pc:spChg chg="del">
          <ac:chgData name="Angelica Bengtsson" userId="e0b79857-e5e1-484d-93f9-58e194c28195" providerId="ADAL" clId="{B21E69ED-337C-4A5C-9FD5-F85D7F1543C6}" dt="2024-03-11T14:47:13.145" v="570"/>
          <ac:spMkLst>
            <pc:docMk/>
            <pc:sldMk cId="513458735" sldId="336"/>
            <ac:spMk id="20" creationId="{53947E58-F088-49F1-A3D1-DEA690192E84}"/>
          </ac:spMkLst>
        </pc:spChg>
      </pc:sldChg>
      <pc:sldChg chg="addSp delSp modSp new mod">
        <pc:chgData name="Angelica Bengtsson" userId="e0b79857-e5e1-484d-93f9-58e194c28195" providerId="ADAL" clId="{B21E69ED-337C-4A5C-9FD5-F85D7F1543C6}" dt="2024-03-11T14:57:56.142" v="656"/>
        <pc:sldMkLst>
          <pc:docMk/>
          <pc:sldMk cId="876574755" sldId="336"/>
        </pc:sldMkLst>
        <pc:spChg chg="mod">
          <ac:chgData name="Angelica Bengtsson" userId="e0b79857-e5e1-484d-93f9-58e194c28195" providerId="ADAL" clId="{B21E69ED-337C-4A5C-9FD5-F85D7F1543C6}" dt="2024-03-11T14:57:27.515" v="654" actId="20577"/>
          <ac:spMkLst>
            <pc:docMk/>
            <pc:sldMk cId="876574755" sldId="336"/>
            <ac:spMk id="2" creationId="{F6C9D4BA-9DBD-02C4-F79F-5D290FB65B5D}"/>
          </ac:spMkLst>
        </pc:spChg>
        <pc:spChg chg="add del mod">
          <ac:chgData name="Angelica Bengtsson" userId="e0b79857-e5e1-484d-93f9-58e194c28195" providerId="ADAL" clId="{B21E69ED-337C-4A5C-9FD5-F85D7F1543C6}" dt="2024-03-11T14:56:49.848" v="618"/>
          <ac:spMkLst>
            <pc:docMk/>
            <pc:sldMk cId="876574755" sldId="336"/>
            <ac:spMk id="3" creationId="{33F545D6-DC7C-6A2C-E91C-82A0B20AB02B}"/>
          </ac:spMkLst>
        </pc:spChg>
        <pc:graphicFrameChg chg="add mod modGraphic">
          <ac:chgData name="Angelica Bengtsson" userId="e0b79857-e5e1-484d-93f9-58e194c28195" providerId="ADAL" clId="{B21E69ED-337C-4A5C-9FD5-F85D7F1543C6}" dt="2024-03-11T14:54:53.934" v="617"/>
          <ac:graphicFrameMkLst>
            <pc:docMk/>
            <pc:sldMk cId="876574755" sldId="336"/>
            <ac:graphicFrameMk id="4" creationId="{F1BEBB83-D17E-0E20-5D65-AC4CD650EF1E}"/>
          </ac:graphicFrameMkLst>
        </pc:graphicFrameChg>
        <pc:graphicFrameChg chg="add mod modGraphic">
          <ac:chgData name="Angelica Bengtsson" userId="e0b79857-e5e1-484d-93f9-58e194c28195" providerId="ADAL" clId="{B21E69ED-337C-4A5C-9FD5-F85D7F1543C6}" dt="2024-03-11T14:57:11.445" v="623" actId="14100"/>
          <ac:graphicFrameMkLst>
            <pc:docMk/>
            <pc:sldMk cId="876574755" sldId="336"/>
            <ac:graphicFrameMk id="5" creationId="{DB043F39-7F5F-F1E5-A228-6E0331DF5427}"/>
          </ac:graphicFrameMkLst>
        </pc:graphicFrameChg>
        <pc:picChg chg="add mod">
          <ac:chgData name="Angelica Bengtsson" userId="e0b79857-e5e1-484d-93f9-58e194c28195" providerId="ADAL" clId="{B21E69ED-337C-4A5C-9FD5-F85D7F1543C6}" dt="2024-03-11T14:57:56.142" v="656"/>
          <ac:picMkLst>
            <pc:docMk/>
            <pc:sldMk cId="876574755" sldId="336"/>
            <ac:picMk id="6" creationId="{3E669694-5E8E-694E-F45A-3ABFAF62F3E8}"/>
          </ac:picMkLst>
        </pc:picChg>
      </pc:sldChg>
      <pc:sldChg chg="addSp delSp add del setBg delDesignElem">
        <pc:chgData name="Angelica Bengtsson" userId="e0b79857-e5e1-484d-93f9-58e194c28195" providerId="ADAL" clId="{B21E69ED-337C-4A5C-9FD5-F85D7F1543C6}" dt="2024-03-11T14:48:09.229" v="575"/>
        <pc:sldMkLst>
          <pc:docMk/>
          <pc:sldMk cId="1325669928" sldId="336"/>
        </pc:sldMkLst>
        <pc:spChg chg="add del">
          <ac:chgData name="Angelica Bengtsson" userId="e0b79857-e5e1-484d-93f9-58e194c28195" providerId="ADAL" clId="{B21E69ED-337C-4A5C-9FD5-F85D7F1543C6}" dt="2024-03-11T14:48:09.229" v="575"/>
          <ac:spMkLst>
            <pc:docMk/>
            <pc:sldMk cId="1325669928" sldId="336"/>
            <ac:spMk id="8" creationId="{0E30439A-8A5B-46EC-8283-9B6B031D40D0}"/>
          </ac:spMkLst>
        </pc:spChg>
        <pc:spChg chg="add del">
          <ac:chgData name="Angelica Bengtsson" userId="e0b79857-e5e1-484d-93f9-58e194c28195" providerId="ADAL" clId="{B21E69ED-337C-4A5C-9FD5-F85D7F1543C6}" dt="2024-03-11T14:48:09.229" v="575"/>
          <ac:spMkLst>
            <pc:docMk/>
            <pc:sldMk cId="1325669928" sldId="336"/>
            <ac:spMk id="10" creationId="{5CEAD642-85CF-4750-8432-7C80C901F001}"/>
          </ac:spMkLst>
        </pc:spChg>
        <pc:spChg chg="add del">
          <ac:chgData name="Angelica Bengtsson" userId="e0b79857-e5e1-484d-93f9-58e194c28195" providerId="ADAL" clId="{B21E69ED-337C-4A5C-9FD5-F85D7F1543C6}" dt="2024-03-11T14:48:09.229" v="575"/>
          <ac:spMkLst>
            <pc:docMk/>
            <pc:sldMk cId="1325669928" sldId="336"/>
            <ac:spMk id="12" creationId="{FA33EEAE-15D5-4119-8C1E-89D943F911EF}"/>
          </ac:spMkLst>
        </pc:spChg>
        <pc:spChg chg="add del">
          <ac:chgData name="Angelica Bengtsson" userId="e0b79857-e5e1-484d-93f9-58e194c28195" providerId="ADAL" clId="{B21E69ED-337C-4A5C-9FD5-F85D7F1543C6}" dt="2024-03-11T14:48:09.229" v="575"/>
          <ac:spMkLst>
            <pc:docMk/>
            <pc:sldMk cId="1325669928" sldId="336"/>
            <ac:spMk id="14" creationId="{730D8B3B-9B80-4025-B934-26DC7D7CD231}"/>
          </ac:spMkLst>
        </pc:spChg>
        <pc:spChg chg="add del">
          <ac:chgData name="Angelica Bengtsson" userId="e0b79857-e5e1-484d-93f9-58e194c28195" providerId="ADAL" clId="{B21E69ED-337C-4A5C-9FD5-F85D7F1543C6}" dt="2024-03-11T14:48:09.229" v="575"/>
          <ac:spMkLst>
            <pc:docMk/>
            <pc:sldMk cId="1325669928" sldId="336"/>
            <ac:spMk id="16" creationId="{B5A1B09C-1565-46F8-B70F-621C5EB48A09}"/>
          </ac:spMkLst>
        </pc:spChg>
        <pc:spChg chg="add del">
          <ac:chgData name="Angelica Bengtsson" userId="e0b79857-e5e1-484d-93f9-58e194c28195" providerId="ADAL" clId="{B21E69ED-337C-4A5C-9FD5-F85D7F1543C6}" dt="2024-03-11T14:48:09.229" v="575"/>
          <ac:spMkLst>
            <pc:docMk/>
            <pc:sldMk cId="1325669928" sldId="336"/>
            <ac:spMk id="18" creationId="{8C516CC8-80AC-446C-A56E-9F54B7210402}"/>
          </ac:spMkLst>
        </pc:spChg>
        <pc:spChg chg="add del">
          <ac:chgData name="Angelica Bengtsson" userId="e0b79857-e5e1-484d-93f9-58e194c28195" providerId="ADAL" clId="{B21E69ED-337C-4A5C-9FD5-F85D7F1543C6}" dt="2024-03-11T14:48:09.229" v="575"/>
          <ac:spMkLst>
            <pc:docMk/>
            <pc:sldMk cId="1325669928" sldId="336"/>
            <ac:spMk id="20" creationId="{53947E58-F088-49F1-A3D1-DEA690192E84}"/>
          </ac:spMkLst>
        </pc:spChg>
      </pc:sldChg>
      <pc:sldChg chg="new del">
        <pc:chgData name="Angelica Bengtsson" userId="e0b79857-e5e1-484d-93f9-58e194c28195" providerId="ADAL" clId="{B21E69ED-337C-4A5C-9FD5-F85D7F1543C6}" dt="2024-03-11T14:50:47.405" v="584" actId="2696"/>
        <pc:sldMkLst>
          <pc:docMk/>
          <pc:sldMk cId="2836737207" sldId="336"/>
        </pc:sldMkLst>
      </pc:sldChg>
      <pc:sldChg chg="addSp delSp add del setBg delDesignElem">
        <pc:chgData name="Angelica Bengtsson" userId="e0b79857-e5e1-484d-93f9-58e194c28195" providerId="ADAL" clId="{B21E69ED-337C-4A5C-9FD5-F85D7F1543C6}" dt="2024-03-11T14:48:49.597" v="580"/>
        <pc:sldMkLst>
          <pc:docMk/>
          <pc:sldMk cId="246303624" sldId="337"/>
        </pc:sldMkLst>
        <pc:spChg chg="add del">
          <ac:chgData name="Angelica Bengtsson" userId="e0b79857-e5e1-484d-93f9-58e194c28195" providerId="ADAL" clId="{B21E69ED-337C-4A5C-9FD5-F85D7F1543C6}" dt="2024-03-11T14:48:49.597" v="580"/>
          <ac:spMkLst>
            <pc:docMk/>
            <pc:sldMk cId="246303624" sldId="337"/>
            <ac:spMk id="8" creationId="{0E30439A-8A5B-46EC-8283-9B6B031D40D0}"/>
          </ac:spMkLst>
        </pc:spChg>
        <pc:spChg chg="add del">
          <ac:chgData name="Angelica Bengtsson" userId="e0b79857-e5e1-484d-93f9-58e194c28195" providerId="ADAL" clId="{B21E69ED-337C-4A5C-9FD5-F85D7F1543C6}" dt="2024-03-11T14:48:49.597" v="580"/>
          <ac:spMkLst>
            <pc:docMk/>
            <pc:sldMk cId="246303624" sldId="337"/>
            <ac:spMk id="10" creationId="{5CEAD642-85CF-4750-8432-7C80C901F001}"/>
          </ac:spMkLst>
        </pc:spChg>
        <pc:spChg chg="add del">
          <ac:chgData name="Angelica Bengtsson" userId="e0b79857-e5e1-484d-93f9-58e194c28195" providerId="ADAL" clId="{B21E69ED-337C-4A5C-9FD5-F85D7F1543C6}" dt="2024-03-11T14:48:49.597" v="580"/>
          <ac:spMkLst>
            <pc:docMk/>
            <pc:sldMk cId="246303624" sldId="337"/>
            <ac:spMk id="12" creationId="{FA33EEAE-15D5-4119-8C1E-89D943F911EF}"/>
          </ac:spMkLst>
        </pc:spChg>
        <pc:spChg chg="add del">
          <ac:chgData name="Angelica Bengtsson" userId="e0b79857-e5e1-484d-93f9-58e194c28195" providerId="ADAL" clId="{B21E69ED-337C-4A5C-9FD5-F85D7F1543C6}" dt="2024-03-11T14:48:49.597" v="580"/>
          <ac:spMkLst>
            <pc:docMk/>
            <pc:sldMk cId="246303624" sldId="337"/>
            <ac:spMk id="14" creationId="{730D8B3B-9B80-4025-B934-26DC7D7CD231}"/>
          </ac:spMkLst>
        </pc:spChg>
        <pc:spChg chg="add del">
          <ac:chgData name="Angelica Bengtsson" userId="e0b79857-e5e1-484d-93f9-58e194c28195" providerId="ADAL" clId="{B21E69ED-337C-4A5C-9FD5-F85D7F1543C6}" dt="2024-03-11T14:48:49.597" v="580"/>
          <ac:spMkLst>
            <pc:docMk/>
            <pc:sldMk cId="246303624" sldId="337"/>
            <ac:spMk id="16" creationId="{B5A1B09C-1565-46F8-B70F-621C5EB48A09}"/>
          </ac:spMkLst>
        </pc:spChg>
        <pc:spChg chg="add del">
          <ac:chgData name="Angelica Bengtsson" userId="e0b79857-e5e1-484d-93f9-58e194c28195" providerId="ADAL" clId="{B21E69ED-337C-4A5C-9FD5-F85D7F1543C6}" dt="2024-03-11T14:48:49.597" v="580"/>
          <ac:spMkLst>
            <pc:docMk/>
            <pc:sldMk cId="246303624" sldId="337"/>
            <ac:spMk id="18" creationId="{8C516CC8-80AC-446C-A56E-9F54B7210402}"/>
          </ac:spMkLst>
        </pc:spChg>
        <pc:spChg chg="add del">
          <ac:chgData name="Angelica Bengtsson" userId="e0b79857-e5e1-484d-93f9-58e194c28195" providerId="ADAL" clId="{B21E69ED-337C-4A5C-9FD5-F85D7F1543C6}" dt="2024-03-11T14:48:49.597" v="580"/>
          <ac:spMkLst>
            <pc:docMk/>
            <pc:sldMk cId="246303624" sldId="337"/>
            <ac:spMk id="20" creationId="{53947E58-F088-49F1-A3D1-DEA690192E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D80DA-C826-4BDB-9A9A-CABAF754C2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0466F1CB-7249-40E6-A5F1-7319B1B59009}">
      <dgm:prSet phldrT="[Text]"/>
      <dgm:spPr/>
      <dgm:t>
        <a:bodyPr/>
        <a:lstStyle/>
        <a:p>
          <a:r>
            <a:rPr lang="sv-SE" b="0" dirty="0"/>
            <a:t>Positionering i alla korridorer och i alla spelytor </a:t>
          </a:r>
        </a:p>
      </dgm:t>
    </dgm:pt>
    <dgm:pt modelId="{AD80EACD-B764-4992-97E2-445BC66E1EBB}" type="parTrans" cxnId="{BF3DE0D9-3C1F-4F22-B9E6-7E5B9E9BF8DF}">
      <dgm:prSet/>
      <dgm:spPr/>
      <dgm:t>
        <a:bodyPr/>
        <a:lstStyle/>
        <a:p>
          <a:endParaRPr lang="sv-SE"/>
        </a:p>
      </dgm:t>
    </dgm:pt>
    <dgm:pt modelId="{8F96DDD3-62EE-4291-B45B-74E2CBAD2C16}" type="sibTrans" cxnId="{BF3DE0D9-3C1F-4F22-B9E6-7E5B9E9BF8DF}">
      <dgm:prSet/>
      <dgm:spPr/>
      <dgm:t>
        <a:bodyPr/>
        <a:lstStyle/>
        <a:p>
          <a:endParaRPr lang="sv-SE"/>
        </a:p>
      </dgm:t>
    </dgm:pt>
    <dgm:pt modelId="{F46748EF-7951-4D81-9EB2-C30B26FA6D36}">
      <dgm:prSet phldrT="[Text]"/>
      <dgm:spPr/>
      <dgm:t>
        <a:bodyPr/>
        <a:lstStyle/>
        <a:p>
          <a:r>
            <a:rPr lang="sv-SE" dirty="0"/>
            <a:t>Skapa numerära överlägen </a:t>
          </a:r>
        </a:p>
      </dgm:t>
    </dgm:pt>
    <dgm:pt modelId="{582D681B-791C-4A91-8950-A86ED0EEEC8B}" type="parTrans" cxnId="{4963B8CD-E877-499C-A3AA-700967B21326}">
      <dgm:prSet/>
      <dgm:spPr/>
      <dgm:t>
        <a:bodyPr/>
        <a:lstStyle/>
        <a:p>
          <a:endParaRPr lang="sv-SE"/>
        </a:p>
      </dgm:t>
    </dgm:pt>
    <dgm:pt modelId="{73862AC3-7A5A-4B49-ABF5-E27947A4A7EC}" type="sibTrans" cxnId="{4963B8CD-E877-499C-A3AA-700967B21326}">
      <dgm:prSet/>
      <dgm:spPr/>
      <dgm:t>
        <a:bodyPr/>
        <a:lstStyle/>
        <a:p>
          <a:endParaRPr lang="sv-SE"/>
        </a:p>
      </dgm:t>
    </dgm:pt>
    <dgm:pt modelId="{2C5CA6B9-47E3-46B7-8299-BFCD6A7C796A}">
      <dgm:prSet phldrT="[Text]" custT="1"/>
      <dgm:spPr/>
      <dgm:t>
        <a:bodyPr/>
        <a:lstStyle/>
        <a:p>
          <a:r>
            <a:rPr lang="sv-SE" sz="1800" b="1" dirty="0">
              <a:solidFill>
                <a:schemeClr val="bg1"/>
              </a:solidFill>
            </a:rPr>
            <a:t>Länkande spelbarhet (långt spelavstånd)</a:t>
          </a:r>
        </a:p>
        <a:p>
          <a:r>
            <a:rPr lang="sv-SE" sz="1800" b="1" dirty="0">
              <a:solidFill>
                <a:schemeClr val="bg1"/>
              </a:solidFill>
            </a:rPr>
            <a:t>-Minska spelavståndet till bollhållaren</a:t>
          </a:r>
        </a:p>
        <a:p>
          <a:r>
            <a:rPr lang="sv-SE" sz="1800" b="1" dirty="0">
              <a:solidFill>
                <a:schemeClr val="bg1"/>
              </a:solidFill>
            </a:rPr>
            <a:t>-Spelbarhet framför (och i) eller bakom </a:t>
          </a:r>
          <a:r>
            <a:rPr lang="sv-SE" sz="1800" b="1" dirty="0" err="1">
              <a:solidFill>
                <a:schemeClr val="bg1"/>
              </a:solidFill>
            </a:rPr>
            <a:t>motst</a:t>
          </a:r>
          <a:r>
            <a:rPr lang="sv-SE" sz="1800" b="1" dirty="0">
              <a:solidFill>
                <a:schemeClr val="bg1"/>
              </a:solidFill>
            </a:rPr>
            <a:t>. lagdel</a:t>
          </a:r>
          <a:endParaRPr lang="sv-SE" sz="1800" b="1" dirty="0"/>
        </a:p>
      </dgm:t>
    </dgm:pt>
    <dgm:pt modelId="{62B6D457-F1FE-4F38-94F3-A61EFA22EB78}" type="parTrans" cxnId="{6274BD4D-BA07-4643-A75F-04DF49BE86CD}">
      <dgm:prSet/>
      <dgm:spPr/>
      <dgm:t>
        <a:bodyPr/>
        <a:lstStyle/>
        <a:p>
          <a:endParaRPr lang="sv-SE"/>
        </a:p>
      </dgm:t>
    </dgm:pt>
    <dgm:pt modelId="{3DE192F3-5F69-4B36-AA77-3A3D2F6966D6}" type="sibTrans" cxnId="{6274BD4D-BA07-4643-A75F-04DF49BE86CD}">
      <dgm:prSet/>
      <dgm:spPr/>
      <dgm:t>
        <a:bodyPr/>
        <a:lstStyle/>
        <a:p>
          <a:endParaRPr lang="sv-SE"/>
        </a:p>
      </dgm:t>
    </dgm:pt>
    <dgm:pt modelId="{E046527F-FDA8-4FB2-9311-47E6B30226A6}">
      <dgm:prSet phldrT="[Text]" custT="1"/>
      <dgm:spPr/>
      <dgm:t>
        <a:bodyPr/>
        <a:lstStyle/>
        <a:p>
          <a:r>
            <a:rPr lang="sv-SE" sz="1800" b="1" dirty="0"/>
            <a:t>Akut spelbarhet (pressad) </a:t>
          </a:r>
        </a:p>
        <a:p>
          <a:r>
            <a:rPr lang="sv-SE" sz="1800" b="1" dirty="0"/>
            <a:t>-Minska Spelavståndet snabbt</a:t>
          </a:r>
        </a:p>
        <a:p>
          <a:r>
            <a:rPr lang="sv-SE" sz="1800" b="1" dirty="0"/>
            <a:t>-Spelbarhet framför och bakom motståndarens lagdel</a:t>
          </a:r>
        </a:p>
      </dgm:t>
    </dgm:pt>
    <dgm:pt modelId="{BD8E18DF-0258-4CF5-8719-D279570151EB}" type="parTrans" cxnId="{02BFF2DA-6531-48BB-9A05-FE1243B5C82F}">
      <dgm:prSet/>
      <dgm:spPr/>
      <dgm:t>
        <a:bodyPr/>
        <a:lstStyle/>
        <a:p>
          <a:endParaRPr lang="sv-SE"/>
        </a:p>
      </dgm:t>
    </dgm:pt>
    <dgm:pt modelId="{9B723D11-0134-415F-B329-54A412364743}" type="sibTrans" cxnId="{02BFF2DA-6531-48BB-9A05-FE1243B5C82F}">
      <dgm:prSet/>
      <dgm:spPr/>
      <dgm:t>
        <a:bodyPr/>
        <a:lstStyle/>
        <a:p>
          <a:endParaRPr lang="sv-SE"/>
        </a:p>
      </dgm:t>
    </dgm:pt>
    <dgm:pt modelId="{20CEC854-7852-4472-B668-C8DD9262B7F7}">
      <dgm:prSet phldrT="[Text]" custT="1"/>
      <dgm:spPr/>
      <dgm:t>
        <a:bodyPr/>
        <a:lstStyle/>
        <a:p>
          <a:r>
            <a:rPr lang="sv-SE" sz="1800" b="1" dirty="0">
              <a:solidFill>
                <a:schemeClr val="bg1"/>
              </a:solidFill>
            </a:rPr>
            <a:t>Passerande spelbarhet (opressad)</a:t>
          </a:r>
        </a:p>
        <a:p>
          <a:r>
            <a:rPr lang="sv-SE" sz="1800" b="0" dirty="0">
              <a:solidFill>
                <a:schemeClr val="bg1"/>
              </a:solidFill>
            </a:rPr>
            <a:t>-</a:t>
          </a:r>
          <a:r>
            <a:rPr lang="sv-SE" sz="1800" b="1" dirty="0">
              <a:solidFill>
                <a:schemeClr val="bg1"/>
              </a:solidFill>
            </a:rPr>
            <a:t>Spelbarhet bakom (och i) motståndarens lagdelar</a:t>
          </a:r>
          <a:endParaRPr lang="sv-SE" sz="1800" b="1" dirty="0"/>
        </a:p>
      </dgm:t>
    </dgm:pt>
    <dgm:pt modelId="{ABFF1FDB-77FC-4724-92AC-02F8DEE13B7F}" type="parTrans" cxnId="{1FA1DAC8-FF02-4645-9019-DDB1E5AB6FC0}">
      <dgm:prSet/>
      <dgm:spPr/>
      <dgm:t>
        <a:bodyPr/>
        <a:lstStyle/>
        <a:p>
          <a:endParaRPr lang="sv-SE"/>
        </a:p>
      </dgm:t>
    </dgm:pt>
    <dgm:pt modelId="{6B2C2FB2-C1FC-431C-81D1-08722F980F24}" type="sibTrans" cxnId="{1FA1DAC8-FF02-4645-9019-DDB1E5AB6FC0}">
      <dgm:prSet/>
      <dgm:spPr/>
      <dgm:t>
        <a:bodyPr/>
        <a:lstStyle/>
        <a:p>
          <a:endParaRPr lang="sv-SE"/>
        </a:p>
      </dgm:t>
    </dgm:pt>
    <dgm:pt modelId="{6E0DE68F-5097-49CB-942C-E4D5B1419E55}">
      <dgm:prSet phldrT="[Text]"/>
      <dgm:spPr/>
      <dgm:t>
        <a:bodyPr/>
        <a:lstStyle/>
        <a:p>
          <a:r>
            <a:rPr lang="sv-SE" dirty="0"/>
            <a:t>Spela förbi motståndarnas första press</a:t>
          </a:r>
        </a:p>
      </dgm:t>
    </dgm:pt>
    <dgm:pt modelId="{B8F46A46-B4B4-4479-B696-15CD8D863E98}" type="sibTrans" cxnId="{D56B43F4-5EC8-427B-93FC-B6D2BF0D0A7F}">
      <dgm:prSet/>
      <dgm:spPr/>
      <dgm:t>
        <a:bodyPr/>
        <a:lstStyle/>
        <a:p>
          <a:endParaRPr lang="sv-SE"/>
        </a:p>
      </dgm:t>
    </dgm:pt>
    <dgm:pt modelId="{E84F1404-F6D7-4A0C-BEB6-5E5F36690F1B}" type="parTrans" cxnId="{D56B43F4-5EC8-427B-93FC-B6D2BF0D0A7F}">
      <dgm:prSet/>
      <dgm:spPr/>
      <dgm:t>
        <a:bodyPr/>
        <a:lstStyle/>
        <a:p>
          <a:endParaRPr lang="sv-SE"/>
        </a:p>
      </dgm:t>
    </dgm:pt>
    <dgm:pt modelId="{84FBAC79-789E-4733-9B23-634CC42B93DB}" type="pres">
      <dgm:prSet presAssocID="{349D80DA-C826-4BDB-9A9A-CABAF754C2B3}" presName="diagram" presStyleCnt="0">
        <dgm:presLayoutVars>
          <dgm:dir/>
          <dgm:resizeHandles val="exact"/>
        </dgm:presLayoutVars>
      </dgm:prSet>
      <dgm:spPr/>
    </dgm:pt>
    <dgm:pt modelId="{B83CE217-8280-4F4D-8420-66B54D009A07}" type="pres">
      <dgm:prSet presAssocID="{6E0DE68F-5097-49CB-942C-E4D5B1419E55}" presName="node" presStyleLbl="node1" presStyleIdx="0" presStyleCnt="6">
        <dgm:presLayoutVars>
          <dgm:bulletEnabled val="1"/>
        </dgm:presLayoutVars>
      </dgm:prSet>
      <dgm:spPr/>
    </dgm:pt>
    <dgm:pt modelId="{900590BE-85DF-4017-8AA1-AB42ACF62CEC}" type="pres">
      <dgm:prSet presAssocID="{B8F46A46-B4B4-4479-B696-15CD8D863E98}" presName="sibTrans" presStyleCnt="0"/>
      <dgm:spPr/>
    </dgm:pt>
    <dgm:pt modelId="{A4CF1AE1-01DE-4D9F-9CB8-D05930A7225D}" type="pres">
      <dgm:prSet presAssocID="{0466F1CB-7249-40E6-A5F1-7319B1B59009}" presName="node" presStyleLbl="node1" presStyleIdx="1" presStyleCnt="6">
        <dgm:presLayoutVars>
          <dgm:bulletEnabled val="1"/>
        </dgm:presLayoutVars>
      </dgm:prSet>
      <dgm:spPr/>
    </dgm:pt>
    <dgm:pt modelId="{99CE1AEF-505F-40B6-9CF5-3081036B8366}" type="pres">
      <dgm:prSet presAssocID="{8F96DDD3-62EE-4291-B45B-74E2CBAD2C16}" presName="sibTrans" presStyleCnt="0"/>
      <dgm:spPr/>
    </dgm:pt>
    <dgm:pt modelId="{44F99B97-2FEA-4309-907F-A9351FCADBE0}" type="pres">
      <dgm:prSet presAssocID="{F46748EF-7951-4D81-9EB2-C30B26FA6D36}" presName="node" presStyleLbl="node1" presStyleIdx="2" presStyleCnt="6">
        <dgm:presLayoutVars>
          <dgm:bulletEnabled val="1"/>
        </dgm:presLayoutVars>
      </dgm:prSet>
      <dgm:spPr/>
    </dgm:pt>
    <dgm:pt modelId="{BE6F0827-F0BE-46D3-AB62-293F6993FB43}" type="pres">
      <dgm:prSet presAssocID="{73862AC3-7A5A-4B49-ABF5-E27947A4A7EC}" presName="sibTrans" presStyleCnt="0"/>
      <dgm:spPr/>
    </dgm:pt>
    <dgm:pt modelId="{82D5B89C-6BAE-4583-B95D-D08F04BEC6A2}" type="pres">
      <dgm:prSet presAssocID="{E046527F-FDA8-4FB2-9311-47E6B30226A6}" presName="node" presStyleLbl="node1" presStyleIdx="3" presStyleCnt="6">
        <dgm:presLayoutVars>
          <dgm:bulletEnabled val="1"/>
        </dgm:presLayoutVars>
      </dgm:prSet>
      <dgm:spPr/>
    </dgm:pt>
    <dgm:pt modelId="{012FBA6E-5F80-41BA-A2A4-99E182D6A5FF}" type="pres">
      <dgm:prSet presAssocID="{9B723D11-0134-415F-B329-54A412364743}" presName="sibTrans" presStyleCnt="0"/>
      <dgm:spPr/>
    </dgm:pt>
    <dgm:pt modelId="{1ED11AFE-2846-48EA-A63C-236EEBF6F7E7}" type="pres">
      <dgm:prSet presAssocID="{20CEC854-7852-4472-B668-C8DD9262B7F7}" presName="node" presStyleLbl="node1" presStyleIdx="4" presStyleCnt="6">
        <dgm:presLayoutVars>
          <dgm:bulletEnabled val="1"/>
        </dgm:presLayoutVars>
      </dgm:prSet>
      <dgm:spPr/>
    </dgm:pt>
    <dgm:pt modelId="{70AD13FC-5837-455A-B5E6-1A5792E6B3CE}" type="pres">
      <dgm:prSet presAssocID="{6B2C2FB2-C1FC-431C-81D1-08722F980F24}" presName="sibTrans" presStyleCnt="0"/>
      <dgm:spPr/>
    </dgm:pt>
    <dgm:pt modelId="{AE91BEFB-0687-4D54-9A51-26E09590410C}" type="pres">
      <dgm:prSet presAssocID="{2C5CA6B9-47E3-46B7-8299-BFCD6A7C796A}" presName="node" presStyleLbl="node1" presStyleIdx="5" presStyleCnt="6">
        <dgm:presLayoutVars>
          <dgm:bulletEnabled val="1"/>
        </dgm:presLayoutVars>
      </dgm:prSet>
      <dgm:spPr/>
    </dgm:pt>
  </dgm:ptLst>
  <dgm:cxnLst>
    <dgm:cxn modelId="{D7A16834-848C-4A5E-B40F-797C8DA05922}" type="presOf" srcId="{E046527F-FDA8-4FB2-9311-47E6B30226A6}" destId="{82D5B89C-6BAE-4583-B95D-D08F04BEC6A2}" srcOrd="0" destOrd="0" presId="urn:microsoft.com/office/officeart/2005/8/layout/default"/>
    <dgm:cxn modelId="{ACE4725B-8ECE-4B4F-BEF3-47A53C0593EF}" type="presOf" srcId="{20CEC854-7852-4472-B668-C8DD9262B7F7}" destId="{1ED11AFE-2846-48EA-A63C-236EEBF6F7E7}" srcOrd="0" destOrd="0" presId="urn:microsoft.com/office/officeart/2005/8/layout/default"/>
    <dgm:cxn modelId="{6274BD4D-BA07-4643-A75F-04DF49BE86CD}" srcId="{349D80DA-C826-4BDB-9A9A-CABAF754C2B3}" destId="{2C5CA6B9-47E3-46B7-8299-BFCD6A7C796A}" srcOrd="5" destOrd="0" parTransId="{62B6D457-F1FE-4F38-94F3-A61EFA22EB78}" sibTransId="{3DE192F3-5F69-4B36-AA77-3A3D2F6966D6}"/>
    <dgm:cxn modelId="{9ED4DD70-4BD4-483B-8841-4303B594B2DC}" type="presOf" srcId="{F46748EF-7951-4D81-9EB2-C30B26FA6D36}" destId="{44F99B97-2FEA-4309-907F-A9351FCADBE0}" srcOrd="0" destOrd="0" presId="urn:microsoft.com/office/officeart/2005/8/layout/default"/>
    <dgm:cxn modelId="{BCE0C089-D8CB-41B0-B7F5-553F75D25229}" type="presOf" srcId="{6E0DE68F-5097-49CB-942C-E4D5B1419E55}" destId="{B83CE217-8280-4F4D-8420-66B54D009A07}" srcOrd="0" destOrd="0" presId="urn:microsoft.com/office/officeart/2005/8/layout/default"/>
    <dgm:cxn modelId="{EC7651AF-3C52-4743-92EB-D06BDD7C74E3}" type="presOf" srcId="{349D80DA-C826-4BDB-9A9A-CABAF754C2B3}" destId="{84FBAC79-789E-4733-9B23-634CC42B93DB}" srcOrd="0" destOrd="0" presId="urn:microsoft.com/office/officeart/2005/8/layout/default"/>
    <dgm:cxn modelId="{AFCF21C8-8BA5-4485-80F5-27DA40657549}" type="presOf" srcId="{0466F1CB-7249-40E6-A5F1-7319B1B59009}" destId="{A4CF1AE1-01DE-4D9F-9CB8-D05930A7225D}" srcOrd="0" destOrd="0" presId="urn:microsoft.com/office/officeart/2005/8/layout/default"/>
    <dgm:cxn modelId="{1FA1DAC8-FF02-4645-9019-DDB1E5AB6FC0}" srcId="{349D80DA-C826-4BDB-9A9A-CABAF754C2B3}" destId="{20CEC854-7852-4472-B668-C8DD9262B7F7}" srcOrd="4" destOrd="0" parTransId="{ABFF1FDB-77FC-4724-92AC-02F8DEE13B7F}" sibTransId="{6B2C2FB2-C1FC-431C-81D1-08722F980F24}"/>
    <dgm:cxn modelId="{4963B8CD-E877-499C-A3AA-700967B21326}" srcId="{349D80DA-C826-4BDB-9A9A-CABAF754C2B3}" destId="{F46748EF-7951-4D81-9EB2-C30B26FA6D36}" srcOrd="2" destOrd="0" parTransId="{582D681B-791C-4A91-8950-A86ED0EEEC8B}" sibTransId="{73862AC3-7A5A-4B49-ABF5-E27947A4A7EC}"/>
    <dgm:cxn modelId="{BF3DE0D9-3C1F-4F22-B9E6-7E5B9E9BF8DF}" srcId="{349D80DA-C826-4BDB-9A9A-CABAF754C2B3}" destId="{0466F1CB-7249-40E6-A5F1-7319B1B59009}" srcOrd="1" destOrd="0" parTransId="{AD80EACD-B764-4992-97E2-445BC66E1EBB}" sibTransId="{8F96DDD3-62EE-4291-B45B-74E2CBAD2C16}"/>
    <dgm:cxn modelId="{A42CB2DA-FFA7-4996-8D87-BD1993467E0E}" type="presOf" srcId="{2C5CA6B9-47E3-46B7-8299-BFCD6A7C796A}" destId="{AE91BEFB-0687-4D54-9A51-26E09590410C}" srcOrd="0" destOrd="0" presId="urn:microsoft.com/office/officeart/2005/8/layout/default"/>
    <dgm:cxn modelId="{02BFF2DA-6531-48BB-9A05-FE1243B5C82F}" srcId="{349D80DA-C826-4BDB-9A9A-CABAF754C2B3}" destId="{E046527F-FDA8-4FB2-9311-47E6B30226A6}" srcOrd="3" destOrd="0" parTransId="{BD8E18DF-0258-4CF5-8719-D279570151EB}" sibTransId="{9B723D11-0134-415F-B329-54A412364743}"/>
    <dgm:cxn modelId="{D56B43F4-5EC8-427B-93FC-B6D2BF0D0A7F}" srcId="{349D80DA-C826-4BDB-9A9A-CABAF754C2B3}" destId="{6E0DE68F-5097-49CB-942C-E4D5B1419E55}" srcOrd="0" destOrd="0" parTransId="{E84F1404-F6D7-4A0C-BEB6-5E5F36690F1B}" sibTransId="{B8F46A46-B4B4-4479-B696-15CD8D863E98}"/>
    <dgm:cxn modelId="{4A97D6B7-CE2B-4835-A163-B0007E9C434F}" type="presParOf" srcId="{84FBAC79-789E-4733-9B23-634CC42B93DB}" destId="{B83CE217-8280-4F4D-8420-66B54D009A07}" srcOrd="0" destOrd="0" presId="urn:microsoft.com/office/officeart/2005/8/layout/default"/>
    <dgm:cxn modelId="{7FE78CF4-90D5-429D-BC1C-1EC61C7227FD}" type="presParOf" srcId="{84FBAC79-789E-4733-9B23-634CC42B93DB}" destId="{900590BE-85DF-4017-8AA1-AB42ACF62CEC}" srcOrd="1" destOrd="0" presId="urn:microsoft.com/office/officeart/2005/8/layout/default"/>
    <dgm:cxn modelId="{864E9D0F-79E8-42E3-AC9C-B3CE14708291}" type="presParOf" srcId="{84FBAC79-789E-4733-9B23-634CC42B93DB}" destId="{A4CF1AE1-01DE-4D9F-9CB8-D05930A7225D}" srcOrd="2" destOrd="0" presId="urn:microsoft.com/office/officeart/2005/8/layout/default"/>
    <dgm:cxn modelId="{A56CBB8C-3554-4915-B03D-2B1BE0621A9B}" type="presParOf" srcId="{84FBAC79-789E-4733-9B23-634CC42B93DB}" destId="{99CE1AEF-505F-40B6-9CF5-3081036B8366}" srcOrd="3" destOrd="0" presId="urn:microsoft.com/office/officeart/2005/8/layout/default"/>
    <dgm:cxn modelId="{5C17DF5D-AAAA-42AE-8642-C414560B5078}" type="presParOf" srcId="{84FBAC79-789E-4733-9B23-634CC42B93DB}" destId="{44F99B97-2FEA-4309-907F-A9351FCADBE0}" srcOrd="4" destOrd="0" presId="urn:microsoft.com/office/officeart/2005/8/layout/default"/>
    <dgm:cxn modelId="{0306C58E-5106-48C0-BD1E-7BD5766D3ABC}" type="presParOf" srcId="{84FBAC79-789E-4733-9B23-634CC42B93DB}" destId="{BE6F0827-F0BE-46D3-AB62-293F6993FB43}" srcOrd="5" destOrd="0" presId="urn:microsoft.com/office/officeart/2005/8/layout/default"/>
    <dgm:cxn modelId="{A35B13D7-31E0-477D-B4D2-055C4546A471}" type="presParOf" srcId="{84FBAC79-789E-4733-9B23-634CC42B93DB}" destId="{82D5B89C-6BAE-4583-B95D-D08F04BEC6A2}" srcOrd="6" destOrd="0" presId="urn:microsoft.com/office/officeart/2005/8/layout/default"/>
    <dgm:cxn modelId="{89D71032-82E1-4089-B544-9A20ABA55846}" type="presParOf" srcId="{84FBAC79-789E-4733-9B23-634CC42B93DB}" destId="{012FBA6E-5F80-41BA-A2A4-99E182D6A5FF}" srcOrd="7" destOrd="0" presId="urn:microsoft.com/office/officeart/2005/8/layout/default"/>
    <dgm:cxn modelId="{27D2B883-4910-4C08-A256-426CA796EA5D}" type="presParOf" srcId="{84FBAC79-789E-4733-9B23-634CC42B93DB}" destId="{1ED11AFE-2846-48EA-A63C-236EEBF6F7E7}" srcOrd="8" destOrd="0" presId="urn:microsoft.com/office/officeart/2005/8/layout/default"/>
    <dgm:cxn modelId="{D1D29E38-498B-497C-9A5C-44B163F10A22}" type="presParOf" srcId="{84FBAC79-789E-4733-9B23-634CC42B93DB}" destId="{70AD13FC-5837-455A-B5E6-1A5792E6B3CE}" srcOrd="9" destOrd="0" presId="urn:microsoft.com/office/officeart/2005/8/layout/default"/>
    <dgm:cxn modelId="{7BC95ABF-9185-479C-A430-A86D06926F39}" type="presParOf" srcId="{84FBAC79-789E-4733-9B23-634CC42B93DB}" destId="{AE91BEFB-0687-4D54-9A51-26E09590410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CE217-8280-4F4D-8420-66B54D009A07}">
      <dsp:nvSpPr>
        <dsp:cNvPr id="0" name=""/>
        <dsp:cNvSpPr/>
      </dsp:nvSpPr>
      <dsp:spPr>
        <a:xfrm>
          <a:off x="0" y="912638"/>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a:t>Spela förbi motståndarnas första press</a:t>
          </a:r>
        </a:p>
      </dsp:txBody>
      <dsp:txXfrm>
        <a:off x="0" y="912638"/>
        <a:ext cx="2776670" cy="1666002"/>
      </dsp:txXfrm>
    </dsp:sp>
    <dsp:sp modelId="{A4CF1AE1-01DE-4D9F-9CB8-D05930A7225D}">
      <dsp:nvSpPr>
        <dsp:cNvPr id="0" name=""/>
        <dsp:cNvSpPr/>
      </dsp:nvSpPr>
      <dsp:spPr>
        <a:xfrm>
          <a:off x="3054337" y="912638"/>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0" kern="1200" dirty="0"/>
            <a:t>Positionering i alla korridorer och i alla spelytor </a:t>
          </a:r>
        </a:p>
      </dsp:txBody>
      <dsp:txXfrm>
        <a:off x="3054337" y="912638"/>
        <a:ext cx="2776670" cy="1666002"/>
      </dsp:txXfrm>
    </dsp:sp>
    <dsp:sp modelId="{44F99B97-2FEA-4309-907F-A9351FCADBE0}">
      <dsp:nvSpPr>
        <dsp:cNvPr id="0" name=""/>
        <dsp:cNvSpPr/>
      </dsp:nvSpPr>
      <dsp:spPr>
        <a:xfrm>
          <a:off x="6108674" y="912638"/>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a:t>Skapa numerära överlägen </a:t>
          </a:r>
        </a:p>
      </dsp:txBody>
      <dsp:txXfrm>
        <a:off x="6108674" y="912638"/>
        <a:ext cx="2776670" cy="1666002"/>
      </dsp:txXfrm>
    </dsp:sp>
    <dsp:sp modelId="{82D5B89C-6BAE-4583-B95D-D08F04BEC6A2}">
      <dsp:nvSpPr>
        <dsp:cNvPr id="0" name=""/>
        <dsp:cNvSpPr/>
      </dsp:nvSpPr>
      <dsp:spPr>
        <a:xfrm>
          <a:off x="0" y="2856307"/>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Akut spelbarhet (pressad) </a:t>
          </a:r>
        </a:p>
        <a:p>
          <a:pPr marL="0" lvl="0" indent="0" algn="ctr" defTabSz="800100">
            <a:lnSpc>
              <a:spcPct val="90000"/>
            </a:lnSpc>
            <a:spcBef>
              <a:spcPct val="0"/>
            </a:spcBef>
            <a:spcAft>
              <a:spcPct val="35000"/>
            </a:spcAft>
            <a:buNone/>
          </a:pPr>
          <a:r>
            <a:rPr lang="sv-SE" sz="1800" b="1" kern="1200" dirty="0"/>
            <a:t>-Minska Spelavståndet snabbt</a:t>
          </a:r>
        </a:p>
        <a:p>
          <a:pPr marL="0" lvl="0" indent="0" algn="ctr" defTabSz="800100">
            <a:lnSpc>
              <a:spcPct val="90000"/>
            </a:lnSpc>
            <a:spcBef>
              <a:spcPct val="0"/>
            </a:spcBef>
            <a:spcAft>
              <a:spcPct val="35000"/>
            </a:spcAft>
            <a:buNone/>
          </a:pPr>
          <a:r>
            <a:rPr lang="sv-SE" sz="1800" b="1" kern="1200" dirty="0"/>
            <a:t>-Spelbarhet framför och bakom motståndarens lagdel</a:t>
          </a:r>
        </a:p>
      </dsp:txBody>
      <dsp:txXfrm>
        <a:off x="0" y="2856307"/>
        <a:ext cx="2776670" cy="1666002"/>
      </dsp:txXfrm>
    </dsp:sp>
    <dsp:sp modelId="{1ED11AFE-2846-48EA-A63C-236EEBF6F7E7}">
      <dsp:nvSpPr>
        <dsp:cNvPr id="0" name=""/>
        <dsp:cNvSpPr/>
      </dsp:nvSpPr>
      <dsp:spPr>
        <a:xfrm>
          <a:off x="3054337" y="2856307"/>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bg1"/>
              </a:solidFill>
            </a:rPr>
            <a:t>Passerande spelbarhet (opressad)</a:t>
          </a:r>
        </a:p>
        <a:p>
          <a:pPr marL="0" lvl="0" indent="0" algn="ctr" defTabSz="800100">
            <a:lnSpc>
              <a:spcPct val="90000"/>
            </a:lnSpc>
            <a:spcBef>
              <a:spcPct val="0"/>
            </a:spcBef>
            <a:spcAft>
              <a:spcPct val="35000"/>
            </a:spcAft>
            <a:buNone/>
          </a:pPr>
          <a:r>
            <a:rPr lang="sv-SE" sz="1800" b="0" kern="1200" dirty="0">
              <a:solidFill>
                <a:schemeClr val="bg1"/>
              </a:solidFill>
            </a:rPr>
            <a:t>-</a:t>
          </a:r>
          <a:r>
            <a:rPr lang="sv-SE" sz="1800" b="1" kern="1200" dirty="0">
              <a:solidFill>
                <a:schemeClr val="bg1"/>
              </a:solidFill>
            </a:rPr>
            <a:t>Spelbarhet bakom (och i) motståndarens lagdelar</a:t>
          </a:r>
          <a:endParaRPr lang="sv-SE" sz="1800" b="1" kern="1200" dirty="0"/>
        </a:p>
      </dsp:txBody>
      <dsp:txXfrm>
        <a:off x="3054337" y="2856307"/>
        <a:ext cx="2776670" cy="1666002"/>
      </dsp:txXfrm>
    </dsp:sp>
    <dsp:sp modelId="{AE91BEFB-0687-4D54-9A51-26E09590410C}">
      <dsp:nvSpPr>
        <dsp:cNvPr id="0" name=""/>
        <dsp:cNvSpPr/>
      </dsp:nvSpPr>
      <dsp:spPr>
        <a:xfrm>
          <a:off x="6108674" y="2856307"/>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bg1"/>
              </a:solidFill>
            </a:rPr>
            <a:t>Länkande spelbarhet (långt spelavstånd)</a:t>
          </a:r>
        </a:p>
        <a:p>
          <a:pPr marL="0" lvl="0" indent="0" algn="ctr" defTabSz="800100">
            <a:lnSpc>
              <a:spcPct val="90000"/>
            </a:lnSpc>
            <a:spcBef>
              <a:spcPct val="0"/>
            </a:spcBef>
            <a:spcAft>
              <a:spcPct val="35000"/>
            </a:spcAft>
            <a:buNone/>
          </a:pPr>
          <a:r>
            <a:rPr lang="sv-SE" sz="1800" b="1" kern="1200" dirty="0">
              <a:solidFill>
                <a:schemeClr val="bg1"/>
              </a:solidFill>
            </a:rPr>
            <a:t>-Minska spelavståndet till bollhållaren</a:t>
          </a:r>
        </a:p>
        <a:p>
          <a:pPr marL="0" lvl="0" indent="0" algn="ctr" defTabSz="800100">
            <a:lnSpc>
              <a:spcPct val="90000"/>
            </a:lnSpc>
            <a:spcBef>
              <a:spcPct val="0"/>
            </a:spcBef>
            <a:spcAft>
              <a:spcPct val="35000"/>
            </a:spcAft>
            <a:buNone/>
          </a:pPr>
          <a:r>
            <a:rPr lang="sv-SE" sz="1800" b="1" kern="1200" dirty="0">
              <a:solidFill>
                <a:schemeClr val="bg1"/>
              </a:solidFill>
            </a:rPr>
            <a:t>-Spelbarhet framför (och i) eller bakom </a:t>
          </a:r>
          <a:r>
            <a:rPr lang="sv-SE" sz="1800" b="1" kern="1200" dirty="0" err="1">
              <a:solidFill>
                <a:schemeClr val="bg1"/>
              </a:solidFill>
            </a:rPr>
            <a:t>motst</a:t>
          </a:r>
          <a:r>
            <a:rPr lang="sv-SE" sz="1800" b="1" kern="1200" dirty="0">
              <a:solidFill>
                <a:schemeClr val="bg1"/>
              </a:solidFill>
            </a:rPr>
            <a:t>. lagdel</a:t>
          </a:r>
          <a:endParaRPr lang="sv-SE" sz="1800" b="1" kern="1200" dirty="0"/>
        </a:p>
      </dsp:txBody>
      <dsp:txXfrm>
        <a:off x="6108674" y="2856307"/>
        <a:ext cx="2776670" cy="16660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99913-86F2-9E40-9213-79F2AF767565}" type="datetimeFigureOut">
              <a:rPr lang="sv-SE" smtClean="0"/>
              <a:t>2024-03-11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A49FD-25A2-3D48-8BFB-4F8FDE9D8B9B}" type="slidenum">
              <a:rPr lang="sv-SE" smtClean="0"/>
              <a:t>‹#›</a:t>
            </a:fld>
            <a:endParaRPr lang="sv-SE"/>
          </a:p>
        </p:txBody>
      </p:sp>
    </p:spTree>
    <p:extLst>
      <p:ext uri="{BB962C8B-B14F-4D97-AF65-F5344CB8AC3E}">
        <p14:creationId xmlns:p14="http://schemas.microsoft.com/office/powerpoint/2010/main" val="41137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37A49FD-25A2-3D48-8BFB-4F8FDE9D8B9B}" type="slidenum">
              <a:rPr lang="sv-SE" smtClean="0"/>
              <a:t>1</a:t>
            </a:fld>
            <a:endParaRPr lang="sv-SE"/>
          </a:p>
        </p:txBody>
      </p:sp>
    </p:spTree>
    <p:extLst>
      <p:ext uri="{BB962C8B-B14F-4D97-AF65-F5344CB8AC3E}">
        <p14:creationId xmlns:p14="http://schemas.microsoft.com/office/powerpoint/2010/main" val="323046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37A49FD-25A2-3D48-8BFB-4F8FDE9D8B9B}" type="slidenum">
              <a:rPr lang="sv-SE" smtClean="0"/>
              <a:t>7</a:t>
            </a:fld>
            <a:endParaRPr lang="sv-SE"/>
          </a:p>
        </p:txBody>
      </p:sp>
    </p:spTree>
    <p:extLst>
      <p:ext uri="{BB962C8B-B14F-4D97-AF65-F5344CB8AC3E}">
        <p14:creationId xmlns:p14="http://schemas.microsoft.com/office/powerpoint/2010/main" val="297190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37A49FD-25A2-3D48-8BFB-4F8FDE9D8B9B}" type="slidenum">
              <a:rPr lang="sv-SE" smtClean="0"/>
              <a:t>10</a:t>
            </a:fld>
            <a:endParaRPr lang="sv-SE"/>
          </a:p>
        </p:txBody>
      </p:sp>
    </p:spTree>
    <p:extLst>
      <p:ext uri="{BB962C8B-B14F-4D97-AF65-F5344CB8AC3E}">
        <p14:creationId xmlns:p14="http://schemas.microsoft.com/office/powerpoint/2010/main" val="206424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e11a6f61b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e11a6f61b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11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e0b3e89c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e0b3e89c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03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7A051-9E96-4AFD-B53F-7721CD7CA6B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B441577-5FBA-4B26-882A-6D239D8E7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14EF7C-0040-46F8-9D36-6D5280F0A21C}"/>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5" name="Platshållare för sidfot 4">
            <a:extLst>
              <a:ext uri="{FF2B5EF4-FFF2-40B4-BE49-F238E27FC236}">
                <a16:creationId xmlns:a16="http://schemas.microsoft.com/office/drawing/2014/main" id="{3DE82365-CB09-46F9-82B5-7F93D1A0ED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494A32C-6B8E-4211-8956-4B40C95B7D01}"/>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45757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4880BC-C20E-423F-8223-D8FCC840471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3B6B5D3-9B22-4D66-9AF7-B29BC2725CB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103E87-0379-4C85-929E-BB86CA0BE5FF}"/>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5" name="Platshållare för sidfot 4">
            <a:extLst>
              <a:ext uri="{FF2B5EF4-FFF2-40B4-BE49-F238E27FC236}">
                <a16:creationId xmlns:a16="http://schemas.microsoft.com/office/drawing/2014/main" id="{6BBC1F70-A9DC-4A2A-B4C2-F7D737AD30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AAC734-DC23-4B9D-BC6F-485A795757C7}"/>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07361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01E51B7-D8BF-4780-AE48-BBA0B4E762B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03BA3C-219F-4FB7-8591-F015B077C1C9}"/>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83EFEE-A4C2-45E7-B91A-E550A786D6CE}"/>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5" name="Platshållare för sidfot 4">
            <a:extLst>
              <a:ext uri="{FF2B5EF4-FFF2-40B4-BE49-F238E27FC236}">
                <a16:creationId xmlns:a16="http://schemas.microsoft.com/office/drawing/2014/main" id="{CE0F2542-EED9-4872-A188-081E115441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A08ADA-52DA-4702-9F4B-FFEB1B5C6B57}"/>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2464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7FDD16-021B-4202-B425-7AABFA3926C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4E8F13-B832-4346-ABFB-AA7B07A75DF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2CC9FA-7E2D-4947-87F6-0CCFE530638A}"/>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5" name="Platshållare för sidfot 4">
            <a:extLst>
              <a:ext uri="{FF2B5EF4-FFF2-40B4-BE49-F238E27FC236}">
                <a16:creationId xmlns:a16="http://schemas.microsoft.com/office/drawing/2014/main" id="{9AC1832E-AC17-49E6-B86A-398EBDE1F1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045B81-65B2-478B-BBC8-DBFD5FB7FE83}"/>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343769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2EA1F1-5A1A-4BC2-9D76-16DCA5D7A87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990724B-5734-438E-8AEC-585D98952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240CF13-80D6-45FB-A49C-2690CC528C1C}"/>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5" name="Platshållare för sidfot 4">
            <a:extLst>
              <a:ext uri="{FF2B5EF4-FFF2-40B4-BE49-F238E27FC236}">
                <a16:creationId xmlns:a16="http://schemas.microsoft.com/office/drawing/2014/main" id="{F61ADF37-2E37-4C7A-BCCB-9F09C8ADF2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F8EA76-6D4E-42C6-B25F-0BA6723B7197}"/>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2760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32E01-CA9E-4CA5-AE10-64D67DC4A1A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5D6324-7AA9-44E5-84BE-7F4BA31A7E48}"/>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B16AEC3-3C64-47C1-8C7C-043F4FA276AC}"/>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A26BF52-E49A-45BD-A5AE-7D061E5A6FB8}"/>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6" name="Platshållare för sidfot 5">
            <a:extLst>
              <a:ext uri="{FF2B5EF4-FFF2-40B4-BE49-F238E27FC236}">
                <a16:creationId xmlns:a16="http://schemas.microsoft.com/office/drawing/2014/main" id="{F739319C-04D6-4B81-AE14-8D22865AA26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1FDAC6-1E92-419E-ADC7-FAE5817F9F29}"/>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90147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953D27-5DDB-4DAE-AA69-3F5BC05323B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A14DA3-4998-4555-9743-44939BEA9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E00A9EB-A132-4A6D-9DC5-51F2096DB23C}"/>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AEDFD09-C37B-4C22-99B5-866FD8C98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F77AA9E2-B3F0-4B61-B2F6-B3907BD3BFBE}"/>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73A1178-9CB5-40BC-9276-4D417C8BB5DF}"/>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8" name="Platshållare för sidfot 7">
            <a:extLst>
              <a:ext uri="{FF2B5EF4-FFF2-40B4-BE49-F238E27FC236}">
                <a16:creationId xmlns:a16="http://schemas.microsoft.com/office/drawing/2014/main" id="{F5540F30-282A-4609-8265-07CCC09BCBD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29D534D-95D8-4B4C-A7C8-78BB8F88CDB6}"/>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7477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59D0D-8CF1-4FA3-8E17-A6A523F12DA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CA40A16-9506-467D-90FD-7BD53A741781}"/>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4" name="Platshållare för sidfot 3">
            <a:extLst>
              <a:ext uri="{FF2B5EF4-FFF2-40B4-BE49-F238E27FC236}">
                <a16:creationId xmlns:a16="http://schemas.microsoft.com/office/drawing/2014/main" id="{680181EF-4227-4433-AC26-0FDA557726A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DD2E42B-0787-4B6B-B99E-CF41CB7480E3}"/>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8728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0EE2AAD-AE19-4E28-A7E2-3FF862B1C508}"/>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3" name="Platshållare för sidfot 2">
            <a:extLst>
              <a:ext uri="{FF2B5EF4-FFF2-40B4-BE49-F238E27FC236}">
                <a16:creationId xmlns:a16="http://schemas.microsoft.com/office/drawing/2014/main" id="{F4B973CE-85E4-49D8-A08C-D61310D3E4C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8B4CF65-7CB8-4FEF-A3A9-8FDC8299E36A}"/>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8038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E3B82-F765-4083-8344-75981B2ED17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C7F49DC-1676-4E7D-BE00-D72554923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4989B9A-A444-4C9D-9D02-E3F5038AC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2587AE7-D75D-4466-9B83-D7C8CCDB4699}"/>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6" name="Platshållare för sidfot 5">
            <a:extLst>
              <a:ext uri="{FF2B5EF4-FFF2-40B4-BE49-F238E27FC236}">
                <a16:creationId xmlns:a16="http://schemas.microsoft.com/office/drawing/2014/main" id="{F89598F4-1BE9-45BE-9271-CF278B6340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7D1C0C7-B40E-45B0-85B1-812207053048}"/>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30228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06E97F-0D49-4BE9-BAD5-4B8FBEF81A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5B2A2C8-FEDB-4CB2-A6D0-8492EA667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58DC74B-FF23-4E16-8CCA-2164F14E6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11099F6-C21D-4AD0-84C5-D57A7B8D07C4}"/>
              </a:ext>
            </a:extLst>
          </p:cNvPr>
          <p:cNvSpPr>
            <a:spLocks noGrp="1"/>
          </p:cNvSpPr>
          <p:nvPr>
            <p:ph type="dt" sz="half" idx="10"/>
          </p:nvPr>
        </p:nvSpPr>
        <p:spPr/>
        <p:txBody>
          <a:bodyPr/>
          <a:lstStyle/>
          <a:p>
            <a:fld id="{6206576E-9DEF-4A0B-81ED-8CA7CA3A6D55}" type="datetimeFigureOut">
              <a:rPr lang="sv-SE" smtClean="0"/>
              <a:t>2024-03-11</a:t>
            </a:fld>
            <a:endParaRPr lang="sv-SE"/>
          </a:p>
        </p:txBody>
      </p:sp>
      <p:sp>
        <p:nvSpPr>
          <p:cNvPr id="6" name="Platshållare för sidfot 5">
            <a:extLst>
              <a:ext uri="{FF2B5EF4-FFF2-40B4-BE49-F238E27FC236}">
                <a16:creationId xmlns:a16="http://schemas.microsoft.com/office/drawing/2014/main" id="{DC0495D1-0402-4534-AB46-613ADB049C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0794E89-30C1-4F7C-9D9B-FB2778A88BC1}"/>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51459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1"/>
            </a:gs>
            <a:gs pos="20000">
              <a:srgbClr val="FF0000"/>
            </a:gs>
            <a:gs pos="54000">
              <a:schemeClr val="accent1">
                <a:lumMod val="75000"/>
              </a:schemeClr>
            </a:gs>
            <a:gs pos="22000">
              <a:schemeClr val="accent1">
                <a:lumMod val="75000"/>
              </a:schemeClr>
            </a:gs>
            <a:gs pos="72000">
              <a:schemeClr val="accent1">
                <a:lumMod val="75000"/>
              </a:schemeClr>
            </a:gs>
            <a:gs pos="88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9A4D79-B753-459C-BD6B-4816EABB7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93E370-356C-4809-A5AE-5916E1624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C9B84E-11C5-4E9B-8718-9B59EFF5D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6576E-9DEF-4A0B-81ED-8CA7CA3A6D55}" type="datetimeFigureOut">
              <a:rPr lang="sv-SE" smtClean="0"/>
              <a:t>2024-03-11</a:t>
            </a:fld>
            <a:endParaRPr lang="sv-SE"/>
          </a:p>
        </p:txBody>
      </p:sp>
      <p:sp>
        <p:nvSpPr>
          <p:cNvPr id="5" name="Platshållare för sidfot 4">
            <a:extLst>
              <a:ext uri="{FF2B5EF4-FFF2-40B4-BE49-F238E27FC236}">
                <a16:creationId xmlns:a16="http://schemas.microsoft.com/office/drawing/2014/main" id="{473DEF5D-E991-410F-9BC5-F7A3ADA6E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7B73084-222E-4738-BAF4-B976D0472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EA6AF-F80C-40E8-87A4-0BF96A94C207}" type="slidenum">
              <a:rPr lang="sv-SE" smtClean="0"/>
              <a:t>‹#›</a:t>
            </a:fld>
            <a:endParaRPr lang="sv-SE"/>
          </a:p>
        </p:txBody>
      </p:sp>
    </p:spTree>
    <p:extLst>
      <p:ext uri="{BB962C8B-B14F-4D97-AF65-F5344CB8AC3E}">
        <p14:creationId xmlns:p14="http://schemas.microsoft.com/office/powerpoint/2010/main" val="2680041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dfkp10@medelpadsff.se" TargetMode="External"/><Relationship Id="rId2" Type="http://schemas.openxmlformats.org/officeDocument/2006/relationships/hyperlink" Target="mailto:dfkf10@medelpadsff.s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C3975D-82A1-47FA-A5CD-A5C7A187424E}"/>
              </a:ext>
            </a:extLst>
          </p:cNvPr>
          <p:cNvSpPr>
            <a:spLocks noGrp="1"/>
          </p:cNvSpPr>
          <p:nvPr>
            <p:ph type="ctrTitle"/>
          </p:nvPr>
        </p:nvSpPr>
        <p:spPr>
          <a:xfrm>
            <a:off x="2832295" y="1214438"/>
            <a:ext cx="9144000" cy="2387600"/>
          </a:xfrm>
        </p:spPr>
        <p:txBody>
          <a:bodyPr/>
          <a:lstStyle/>
          <a:p>
            <a:r>
              <a:rPr lang="sv-SE" dirty="0">
                <a:solidFill>
                  <a:schemeClr val="bg1"/>
                </a:solidFill>
              </a:rPr>
              <a:t>Infomöte </a:t>
            </a:r>
          </a:p>
        </p:txBody>
      </p:sp>
      <p:sp>
        <p:nvSpPr>
          <p:cNvPr id="3" name="Underrubrik 2">
            <a:extLst>
              <a:ext uri="{FF2B5EF4-FFF2-40B4-BE49-F238E27FC236}">
                <a16:creationId xmlns:a16="http://schemas.microsoft.com/office/drawing/2014/main" id="{9C10CC89-81CC-4EB5-9FFA-3639C5A79588}"/>
              </a:ext>
            </a:extLst>
          </p:cNvPr>
          <p:cNvSpPr>
            <a:spLocks noGrp="1"/>
          </p:cNvSpPr>
          <p:nvPr>
            <p:ph type="subTitle" idx="1"/>
          </p:nvPr>
        </p:nvSpPr>
        <p:spPr>
          <a:xfrm>
            <a:off x="2832295" y="3619571"/>
            <a:ext cx="9144000" cy="1655762"/>
          </a:xfrm>
        </p:spPr>
        <p:txBody>
          <a:bodyPr/>
          <a:lstStyle/>
          <a:p>
            <a:r>
              <a:rPr lang="sv-SE" dirty="0">
                <a:solidFill>
                  <a:schemeClr val="bg1"/>
                </a:solidFill>
              </a:rPr>
              <a:t>Distriktslag Flickor och Pojkar 2010</a:t>
            </a:r>
          </a:p>
        </p:txBody>
      </p:sp>
      <p:pic>
        <p:nvPicPr>
          <p:cNvPr id="5" name="Bildobjekt 4">
            <a:extLst>
              <a:ext uri="{FF2B5EF4-FFF2-40B4-BE49-F238E27FC236}">
                <a16:creationId xmlns:a16="http://schemas.microsoft.com/office/drawing/2014/main" id="{43D7B2AB-439E-4FB9-B46D-4315C1B4A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1" y="172076"/>
            <a:ext cx="3653519" cy="3710607"/>
          </a:xfrm>
          <a:prstGeom prst="rect">
            <a:avLst/>
          </a:prstGeom>
        </p:spPr>
      </p:pic>
    </p:spTree>
    <p:extLst>
      <p:ext uri="{BB962C8B-B14F-4D97-AF65-F5344CB8AC3E}">
        <p14:creationId xmlns:p14="http://schemas.microsoft.com/office/powerpoint/2010/main" val="152880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2"/>
          <p:cNvSpPr txBox="1">
            <a:spLocks/>
          </p:cNvSpPr>
          <p:nvPr/>
        </p:nvSpPr>
        <p:spPr>
          <a:xfrm>
            <a:off x="439955" y="1569676"/>
            <a:ext cx="10654748" cy="511490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rPr>
              <a:t>Teknik</a:t>
            </a:r>
          </a:p>
          <a:p>
            <a:pPr marL="0" indent="0">
              <a:buNone/>
            </a:pPr>
            <a:r>
              <a:rPr lang="sv-SE" sz="1600" dirty="0">
                <a:solidFill>
                  <a:schemeClr val="bg1"/>
                </a:solidFill>
              </a:rPr>
              <a:t>- </a:t>
            </a:r>
            <a:r>
              <a:rPr lang="sv-SE" sz="1600" b="1" dirty="0">
                <a:solidFill>
                  <a:schemeClr val="bg1"/>
                </a:solidFill>
              </a:rPr>
              <a:t>Teknik i hög hastighet/under press</a:t>
            </a:r>
          </a:p>
          <a:p>
            <a:pPr marL="0" indent="0">
              <a:buNone/>
            </a:pPr>
            <a:r>
              <a:rPr lang="sv-SE" sz="1600" dirty="0">
                <a:solidFill>
                  <a:schemeClr val="bg1"/>
                </a:solidFill>
              </a:rPr>
              <a:t>Att klara av att ta emot, driva och passa bollen i hög hastighet samt att behärska bollen under press och på små ytor.</a:t>
            </a:r>
          </a:p>
          <a:p>
            <a:pPr marL="0" indent="0">
              <a:buNone/>
            </a:pPr>
            <a:endParaRPr lang="sv-SE" sz="1600" b="1" dirty="0">
              <a:solidFill>
                <a:schemeClr val="bg1"/>
              </a:solidFill>
            </a:endParaRPr>
          </a:p>
          <a:p>
            <a:pPr marL="0" indent="0">
              <a:buNone/>
            </a:pPr>
            <a:r>
              <a:rPr lang="sv-SE" sz="2000" b="1" dirty="0">
                <a:solidFill>
                  <a:schemeClr val="bg1"/>
                </a:solidFill>
              </a:rPr>
              <a:t>Spelförståelse</a:t>
            </a:r>
          </a:p>
          <a:p>
            <a:pPr marL="0" indent="0">
              <a:buNone/>
            </a:pPr>
            <a:r>
              <a:rPr lang="sv-SE" sz="1600" dirty="0">
                <a:solidFill>
                  <a:schemeClr val="bg1"/>
                </a:solidFill>
              </a:rPr>
              <a:t>- </a:t>
            </a:r>
            <a:r>
              <a:rPr lang="sv-SE" sz="1600" b="1" dirty="0">
                <a:solidFill>
                  <a:schemeClr val="bg1"/>
                </a:solidFill>
              </a:rPr>
              <a:t>Taktisk förståelse av roll och arbetssätt</a:t>
            </a:r>
          </a:p>
          <a:p>
            <a:pPr marL="0" indent="0">
              <a:buNone/>
            </a:pPr>
            <a:r>
              <a:rPr lang="sv-SE" sz="1600" dirty="0">
                <a:solidFill>
                  <a:schemeClr val="bg1"/>
                </a:solidFill>
              </a:rPr>
              <a:t>Att klara av att förstå lagets arbetssätt i spelets samtliga skeden och den roll jag tilldelas trots att det kan skilja sig mot hur man gör i sitt klubblag.</a:t>
            </a:r>
          </a:p>
          <a:p>
            <a:pPr marL="0" indent="0">
              <a:buNone/>
            </a:pPr>
            <a:r>
              <a:rPr lang="sv-SE" sz="1600" dirty="0">
                <a:solidFill>
                  <a:schemeClr val="bg1"/>
                </a:solidFill>
              </a:rPr>
              <a:t>- </a:t>
            </a:r>
            <a:r>
              <a:rPr lang="sv-SE" sz="1600" b="1" dirty="0">
                <a:solidFill>
                  <a:schemeClr val="bg1"/>
                </a:solidFill>
              </a:rPr>
              <a:t>Samverka med andra</a:t>
            </a:r>
          </a:p>
          <a:p>
            <a:pPr marL="0" indent="0">
              <a:buNone/>
            </a:pPr>
            <a:r>
              <a:rPr lang="sv-SE" sz="1600" dirty="0">
                <a:solidFill>
                  <a:schemeClr val="bg1"/>
                </a:solidFill>
              </a:rPr>
              <a:t>Att klara av att samverka med andra för att skapa egen fördel eller ge bra fördel till en medspelare. Utnyttja tid och utrymme och ta för laget fördelaktiga beslut.</a:t>
            </a:r>
          </a:p>
          <a:p>
            <a:pPr marL="0" indent="0">
              <a:buNone/>
            </a:pPr>
            <a:endParaRPr lang="sv-SE" sz="1600" dirty="0">
              <a:solidFill>
                <a:schemeClr val="bg1"/>
              </a:solidFill>
            </a:endParaRPr>
          </a:p>
          <a:p>
            <a:pPr marL="0" indent="0">
              <a:buNone/>
            </a:pPr>
            <a:endParaRPr lang="sv-SE" sz="1600" dirty="0">
              <a:solidFill>
                <a:schemeClr val="bg1"/>
              </a:solidFill>
            </a:endParaRPr>
          </a:p>
          <a:p>
            <a:pPr marL="0" indent="0">
              <a:buNone/>
            </a:pPr>
            <a:endParaRPr lang="sv-SE" sz="1600" dirty="0">
              <a:solidFill>
                <a:schemeClr val="bg1"/>
              </a:solidFill>
            </a:endParaRPr>
          </a:p>
          <a:p>
            <a:pPr marL="0" indent="0">
              <a:buNone/>
            </a:pPr>
            <a:r>
              <a:rPr lang="sv-SE" sz="1600" dirty="0">
                <a:solidFill>
                  <a:schemeClr val="bg1"/>
                </a:solidFill>
              </a:rPr>
              <a:t>  </a:t>
            </a:r>
            <a:r>
              <a:rPr lang="sv-SE" sz="2000" b="1" dirty="0">
                <a:solidFill>
                  <a:schemeClr val="bg1"/>
                </a:solidFill>
              </a:rPr>
              <a:t>Fysiologi </a:t>
            </a:r>
          </a:p>
          <a:p>
            <a:pPr marL="0" indent="0">
              <a:buNone/>
            </a:pPr>
            <a:r>
              <a:rPr lang="sv-SE" sz="1600" b="1" dirty="0">
                <a:solidFill>
                  <a:schemeClr val="bg1"/>
                </a:solidFill>
              </a:rPr>
              <a:t>- Utföra aktioner i hög hastighet</a:t>
            </a:r>
          </a:p>
          <a:p>
            <a:pPr marL="0" indent="0">
              <a:buNone/>
            </a:pPr>
            <a:r>
              <a:rPr lang="sv-SE" sz="1600" dirty="0">
                <a:solidFill>
                  <a:schemeClr val="bg1"/>
                </a:solidFill>
              </a:rPr>
              <a:t>Att utföra aktioner i maximal hastighet som spelaren kan i både försvars- och anfallsspel.</a:t>
            </a:r>
          </a:p>
          <a:p>
            <a:pPr marL="0" indent="0">
              <a:buNone/>
            </a:pPr>
            <a:r>
              <a:rPr lang="sv-SE" sz="1600" dirty="0">
                <a:solidFill>
                  <a:schemeClr val="bg1"/>
                </a:solidFill>
              </a:rPr>
              <a:t>- </a:t>
            </a:r>
            <a:r>
              <a:rPr lang="sv-SE" sz="1600" b="1" dirty="0">
                <a:solidFill>
                  <a:schemeClr val="bg1"/>
                </a:solidFill>
              </a:rPr>
              <a:t>Göra aktioner i hög hastighet flera gånger och över tid</a:t>
            </a:r>
          </a:p>
          <a:p>
            <a:pPr marL="0" indent="0">
              <a:buNone/>
            </a:pPr>
            <a:r>
              <a:rPr lang="sv-SE" sz="1600" dirty="0">
                <a:solidFill>
                  <a:schemeClr val="bg1"/>
                </a:solidFill>
              </a:rPr>
              <a:t>Att utföra aktioner maximalt flera gånger utan paus och att klara av att göra det så länge som möjligt.</a:t>
            </a:r>
          </a:p>
          <a:p>
            <a:pPr marL="0" indent="0">
              <a:buNone/>
            </a:pPr>
            <a:r>
              <a:rPr lang="sv-SE" sz="2000" b="1" dirty="0">
                <a:solidFill>
                  <a:schemeClr val="bg1"/>
                </a:solidFill>
              </a:rPr>
              <a:t>Psykologi</a:t>
            </a:r>
          </a:p>
          <a:p>
            <a:pPr marL="0" indent="0">
              <a:buNone/>
            </a:pPr>
            <a:r>
              <a:rPr lang="sv-SE" sz="1600" dirty="0">
                <a:solidFill>
                  <a:schemeClr val="bg1"/>
                </a:solidFill>
              </a:rPr>
              <a:t>- </a:t>
            </a:r>
            <a:r>
              <a:rPr lang="sv-SE" sz="1600" b="1" dirty="0">
                <a:solidFill>
                  <a:schemeClr val="bg1"/>
                </a:solidFill>
              </a:rPr>
              <a:t>Nästa aktion</a:t>
            </a:r>
          </a:p>
          <a:p>
            <a:pPr marL="0" indent="0">
              <a:buNone/>
            </a:pPr>
            <a:r>
              <a:rPr lang="sv-SE" sz="1600" dirty="0">
                <a:solidFill>
                  <a:schemeClr val="bg1"/>
                </a:solidFill>
              </a:rPr>
              <a:t>Att direkt efter en aktion gå vidare till nästa aktion oavsett utfall från tidigare aktion.</a:t>
            </a:r>
          </a:p>
          <a:p>
            <a:pPr marL="0" indent="0">
              <a:buNone/>
            </a:pPr>
            <a:r>
              <a:rPr lang="sv-SE" sz="1600" dirty="0">
                <a:solidFill>
                  <a:schemeClr val="bg1"/>
                </a:solidFill>
              </a:rPr>
              <a:t>- </a:t>
            </a:r>
            <a:r>
              <a:rPr lang="sv-SE" sz="1600" b="1" dirty="0">
                <a:solidFill>
                  <a:schemeClr val="bg1"/>
                </a:solidFill>
              </a:rPr>
              <a:t>Hantera känslor</a:t>
            </a:r>
          </a:p>
          <a:p>
            <a:pPr marL="0" indent="0">
              <a:buNone/>
            </a:pPr>
            <a:r>
              <a:rPr lang="sv-SE" sz="1600" dirty="0">
                <a:solidFill>
                  <a:schemeClr val="bg1"/>
                </a:solidFill>
              </a:rPr>
              <a:t>Att utföra sin roll och sina aktioner oavsett om det går bra eller dåligt. Att inte låta yttre faktorer påverka sin prestation.</a:t>
            </a:r>
          </a:p>
          <a:p>
            <a:pPr marL="0" indent="0">
              <a:buNone/>
            </a:pPr>
            <a:r>
              <a:rPr lang="sv-SE" sz="1600" dirty="0">
                <a:solidFill>
                  <a:schemeClr val="bg1"/>
                </a:solidFill>
              </a:rPr>
              <a:t>- </a:t>
            </a:r>
            <a:r>
              <a:rPr lang="sv-SE" sz="1600" b="1" dirty="0">
                <a:solidFill>
                  <a:schemeClr val="bg1"/>
                </a:solidFill>
              </a:rPr>
              <a:t>Hjälpa medspelare</a:t>
            </a:r>
          </a:p>
          <a:p>
            <a:pPr marL="0" indent="0">
              <a:buNone/>
            </a:pPr>
            <a:r>
              <a:rPr lang="sv-SE" sz="1600" dirty="0">
                <a:solidFill>
                  <a:schemeClr val="bg1"/>
                </a:solidFill>
              </a:rPr>
              <a:t>Att coacha och hjälpa sina medspelare till nästa aktion.</a:t>
            </a:r>
          </a:p>
          <a:p>
            <a:pPr marL="0" indent="0">
              <a:buNone/>
            </a:pPr>
            <a:endParaRPr lang="sv-SE" sz="1200" dirty="0">
              <a:solidFill>
                <a:schemeClr val="bg1"/>
              </a:solidFill>
            </a:endParaRPr>
          </a:p>
        </p:txBody>
      </p:sp>
      <p:sp>
        <p:nvSpPr>
          <p:cNvPr id="5" name="Rubrik 1"/>
          <p:cNvSpPr>
            <a:spLocks noGrp="1"/>
          </p:cNvSpPr>
          <p:nvPr>
            <p:ph type="title"/>
          </p:nvPr>
        </p:nvSpPr>
        <p:spPr>
          <a:xfrm>
            <a:off x="310101" y="446746"/>
            <a:ext cx="7521934" cy="779463"/>
          </a:xfrm>
        </p:spPr>
        <p:txBody>
          <a:bodyPr>
            <a:normAutofit/>
          </a:bodyPr>
          <a:lstStyle/>
          <a:p>
            <a:r>
              <a:rPr lang="sv-SE" b="1" dirty="0"/>
              <a:t>Basf</a:t>
            </a:r>
            <a:r>
              <a:rPr lang="sv-SE" sz="4400" b="1" dirty="0"/>
              <a:t>ärdigheter </a:t>
            </a:r>
            <a:endParaRPr lang="sv-SE" dirty="0"/>
          </a:p>
        </p:txBody>
      </p:sp>
      <p:pic>
        <p:nvPicPr>
          <p:cNvPr id="6" name="Picture 2" descr="Informationsprocessen höger cirk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866" y="-195172"/>
            <a:ext cx="3581325" cy="2063301"/>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141971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tbildning.sisuidrottsbocker.se/globalassets/fotboll/uefa-b/spelet/spelets-sked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472" y="1825625"/>
            <a:ext cx="808105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txBox="1">
            <a:spLocks/>
          </p:cNvSpPr>
          <p:nvPr/>
        </p:nvSpPr>
        <p:spPr>
          <a:xfrm>
            <a:off x="76862" y="0"/>
            <a:ext cx="4226689" cy="13790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t>Spelets skeden </a:t>
            </a:r>
            <a:endParaRPr lang="sv-SE" b="1" dirty="0"/>
          </a:p>
        </p:txBody>
      </p:sp>
    </p:spTree>
    <p:extLst>
      <p:ext uri="{BB962C8B-B14F-4D97-AF65-F5344CB8AC3E}">
        <p14:creationId xmlns:p14="http://schemas.microsoft.com/office/powerpoint/2010/main" val="211314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47484"/>
            <a:ext cx="3793008" cy="1243013"/>
          </a:xfrm>
        </p:spPr>
        <p:txBody>
          <a:bodyPr>
            <a:normAutofit fontScale="90000"/>
          </a:bodyPr>
          <a:lstStyle/>
          <a:p>
            <a:r>
              <a:rPr lang="sv-SE" sz="4400" b="1" dirty="0"/>
              <a:t>Basfärdigheter i Spelets skeden </a:t>
            </a:r>
          </a:p>
        </p:txBody>
      </p:sp>
      <p:sp>
        <p:nvSpPr>
          <p:cNvPr id="3" name="Underrubrik 2"/>
          <p:cNvSpPr>
            <a:spLocks noGrp="1"/>
          </p:cNvSpPr>
          <p:nvPr>
            <p:ph type="subTitle" idx="1"/>
          </p:nvPr>
        </p:nvSpPr>
        <p:spPr>
          <a:xfrm>
            <a:off x="198783" y="1736521"/>
            <a:ext cx="11993217" cy="5057869"/>
          </a:xfrm>
        </p:spPr>
        <p:txBody>
          <a:bodyPr numCol="2">
            <a:noAutofit/>
          </a:bodyPr>
          <a:lstStyle/>
          <a:p>
            <a:pPr algn="l"/>
            <a:endParaRPr lang="sv-SE" sz="1600" b="1" dirty="0">
              <a:solidFill>
                <a:schemeClr val="bg1"/>
              </a:solidFill>
            </a:endParaRPr>
          </a:p>
          <a:p>
            <a:pPr algn="l"/>
            <a:r>
              <a:rPr lang="sv-SE" sz="1200" dirty="0">
                <a:solidFill>
                  <a:schemeClr val="bg1"/>
                </a:solidFill>
              </a:rPr>
              <a:t>Medelpads Distriktlagsspelare behöver behärska alla skeden i en match utifrån sin position, lagets arbetssätt och matchplan.</a:t>
            </a:r>
          </a:p>
          <a:p>
            <a:pPr algn="l"/>
            <a:r>
              <a:rPr lang="sv-SE" sz="1600" b="1" dirty="0">
                <a:solidFill>
                  <a:schemeClr val="bg1"/>
                </a:solidFill>
              </a:rPr>
              <a:t>Anfallsspel</a:t>
            </a:r>
          </a:p>
          <a:p>
            <a:pPr algn="l"/>
            <a:r>
              <a:rPr lang="sv-SE" sz="1200" dirty="0">
                <a:solidFill>
                  <a:schemeClr val="bg1"/>
                </a:solidFill>
              </a:rPr>
              <a:t>- S</a:t>
            </a:r>
            <a:r>
              <a:rPr lang="sv-SE" sz="1200" b="1" dirty="0">
                <a:solidFill>
                  <a:schemeClr val="bg1"/>
                </a:solidFill>
              </a:rPr>
              <a:t>öka information - vrida på huvudet</a:t>
            </a:r>
          </a:p>
          <a:p>
            <a:pPr algn="l"/>
            <a:r>
              <a:rPr lang="sv-SE" sz="1200" dirty="0">
                <a:solidFill>
                  <a:schemeClr val="bg1"/>
                </a:solidFill>
              </a:rPr>
              <a:t>Att ständigt vrida på huvudet för att uppdatera vad som sker i spelet. Att se ytor, medspelare och motståndare när spelaren har bollen, är långt ifrån bollen men även när bollen är på väg. Att sträva efter att ha en öppen kroppsposition och diagonal position till bollhållaren.</a:t>
            </a:r>
          </a:p>
          <a:p>
            <a:pPr algn="l"/>
            <a:r>
              <a:rPr lang="sv-SE" sz="1200" dirty="0">
                <a:solidFill>
                  <a:schemeClr val="bg1"/>
                </a:solidFill>
              </a:rPr>
              <a:t>-</a:t>
            </a:r>
            <a:r>
              <a:rPr lang="sv-SE" sz="1200" b="1" dirty="0">
                <a:solidFill>
                  <a:schemeClr val="bg1"/>
                </a:solidFill>
              </a:rPr>
              <a:t> Positionering - spelbarhetsprincip</a:t>
            </a:r>
          </a:p>
          <a:p>
            <a:pPr algn="l"/>
            <a:r>
              <a:rPr lang="sv-SE" sz="1200" dirty="0">
                <a:solidFill>
                  <a:schemeClr val="bg1"/>
                </a:solidFill>
              </a:rPr>
              <a:t>Att positionera sig på rätt ställe på planen och i förhållande till medspelare och motståndare . Att välja rätt spelbarhet beroende på hur situationen ser ut för bollhållaren (pressade/opressad).</a:t>
            </a:r>
          </a:p>
          <a:p>
            <a:pPr algn="l"/>
            <a:r>
              <a:rPr lang="sv-SE" sz="1200" b="1" dirty="0">
                <a:solidFill>
                  <a:schemeClr val="bg1"/>
                </a:solidFill>
              </a:rPr>
              <a:t>- Erövra ytor</a:t>
            </a:r>
          </a:p>
          <a:p>
            <a:pPr algn="l"/>
            <a:r>
              <a:rPr lang="sv-SE" sz="1200" dirty="0">
                <a:solidFill>
                  <a:schemeClr val="bg1"/>
                </a:solidFill>
              </a:rPr>
              <a:t>Att sträva efter att ta eller spela bollen framåt och erövra yta. Antingen själv eller genom att ge sina medspelare förutsättningar för detta.</a:t>
            </a:r>
          </a:p>
          <a:p>
            <a:pPr marL="171450" indent="-171450" algn="l">
              <a:buFontTx/>
              <a:buChar char="-"/>
            </a:pPr>
            <a:r>
              <a:rPr lang="sv-SE" sz="1200" b="1" dirty="0">
                <a:solidFill>
                  <a:schemeClr val="bg1"/>
                </a:solidFill>
              </a:rPr>
              <a:t>Omställning</a:t>
            </a:r>
          </a:p>
          <a:p>
            <a:pPr algn="l"/>
            <a:r>
              <a:rPr lang="sv-SE" sz="1200" dirty="0">
                <a:solidFill>
                  <a:schemeClr val="bg1"/>
                </a:solidFill>
              </a:rPr>
              <a:t>Att uppfatta när spelet är på väg att skifta skede och spelarens roll samt uppgift i det aktuella skedet. Att snabbt skifta skede och utföra aktioner i aktuellt skede utifrån lagets arbetssätt och sin roll.</a:t>
            </a:r>
          </a:p>
          <a:p>
            <a:pPr algn="l"/>
            <a:endParaRPr lang="sv-SE" sz="1200" b="1" dirty="0">
              <a:solidFill>
                <a:schemeClr val="bg1"/>
              </a:solidFill>
            </a:endParaRPr>
          </a:p>
          <a:p>
            <a:pPr algn="l"/>
            <a:endParaRPr lang="sv-SE" sz="1200" b="1" dirty="0">
              <a:solidFill>
                <a:schemeClr val="bg1"/>
              </a:solidFill>
            </a:endParaRPr>
          </a:p>
          <a:p>
            <a:pPr algn="l"/>
            <a:endParaRPr lang="sv-SE" sz="1200" b="1" dirty="0">
              <a:solidFill>
                <a:schemeClr val="bg1"/>
              </a:solidFill>
            </a:endParaRPr>
          </a:p>
          <a:p>
            <a:pPr algn="l"/>
            <a:endParaRPr lang="sv-SE" sz="1200" b="1" dirty="0">
              <a:solidFill>
                <a:schemeClr val="bg1"/>
              </a:solidFill>
            </a:endParaRPr>
          </a:p>
          <a:p>
            <a:pPr algn="l"/>
            <a:r>
              <a:rPr lang="sv-SE" sz="1600" b="1" dirty="0">
                <a:solidFill>
                  <a:schemeClr val="bg1"/>
                </a:solidFill>
              </a:rPr>
              <a:t>Försvarsspel</a:t>
            </a:r>
          </a:p>
          <a:p>
            <a:pPr algn="l"/>
            <a:r>
              <a:rPr lang="sv-SE" sz="1200" b="1" dirty="0">
                <a:solidFill>
                  <a:schemeClr val="bg1"/>
                </a:solidFill>
              </a:rPr>
              <a:t>-Rätt position </a:t>
            </a:r>
          </a:p>
          <a:p>
            <a:pPr algn="l"/>
            <a:r>
              <a:rPr lang="sv-SE" sz="1200" dirty="0">
                <a:solidFill>
                  <a:schemeClr val="bg1"/>
                </a:solidFill>
              </a:rPr>
              <a:t>Att snabbt inta rätt position i sin lagdel. Att bibehålla rätt position utifrån boll-medspelare-motståndare som gör att laget är kompakt.</a:t>
            </a:r>
          </a:p>
          <a:p>
            <a:pPr algn="l"/>
            <a:r>
              <a:rPr lang="sv-SE" sz="1200" b="1" dirty="0">
                <a:solidFill>
                  <a:schemeClr val="bg1"/>
                </a:solidFill>
              </a:rPr>
              <a:t>- Försvara ytan</a:t>
            </a:r>
          </a:p>
          <a:p>
            <a:pPr algn="l"/>
            <a:r>
              <a:rPr lang="sv-SE" sz="1200" dirty="0">
                <a:solidFill>
                  <a:schemeClr val="bg1"/>
                </a:solidFill>
              </a:rPr>
              <a:t>Att veta när det är jag som ska pressa bollhållaren, eller om jag ska täcka ytan så att motståndarna inte kan spela igenom lagdelen. Att söka information och ha en öppen kroppsställning för att kunna se boll-medspelare-motståndare och vad jag ska prioritera.</a:t>
            </a:r>
          </a:p>
          <a:p>
            <a:pPr algn="l"/>
            <a:r>
              <a:rPr lang="sv-SE" sz="1200" b="1" dirty="0">
                <a:solidFill>
                  <a:schemeClr val="bg1"/>
                </a:solidFill>
              </a:rPr>
              <a:t>- 1v1</a:t>
            </a:r>
          </a:p>
          <a:p>
            <a:pPr algn="l"/>
            <a:r>
              <a:rPr lang="sv-SE" sz="1200" dirty="0">
                <a:solidFill>
                  <a:schemeClr val="bg1"/>
                </a:solidFill>
              </a:rPr>
              <a:t>Att försvara och vinna  1v1 situationer som förhindrar att motståndaren tar sig förbi.</a:t>
            </a:r>
          </a:p>
          <a:p>
            <a:pPr algn="l"/>
            <a:r>
              <a:rPr lang="sv-SE" sz="1200" b="1" dirty="0">
                <a:solidFill>
                  <a:schemeClr val="bg1"/>
                </a:solidFill>
              </a:rPr>
              <a:t>-Omställning </a:t>
            </a:r>
          </a:p>
          <a:p>
            <a:pPr algn="l"/>
            <a:r>
              <a:rPr lang="sv-SE" sz="1200" dirty="0">
                <a:solidFill>
                  <a:schemeClr val="bg1"/>
                </a:solidFill>
              </a:rPr>
              <a:t>Att uppfatta när spelet är på väg att skifta skede och spelarens roll samt uppgift i det aktuella skedet.</a:t>
            </a:r>
          </a:p>
        </p:txBody>
      </p:sp>
      <p:pic>
        <p:nvPicPr>
          <p:cNvPr id="5" name="Bildobjekt 4">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1028" name="Picture 4" descr="https://utbildning.sisuidrottsbocker.se/globalassets/fotboll/uefa-b/spelet/spelets-ske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58" y="0"/>
            <a:ext cx="5620624" cy="201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7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idx="4294967295"/>
          </p:nvPr>
        </p:nvSpPr>
        <p:spPr>
          <a:xfrm>
            <a:off x="331763" y="198782"/>
            <a:ext cx="7657500" cy="11269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b="1" dirty="0"/>
              <a:t>Spelytor - Bred</a:t>
            </a:r>
            <a:endParaRPr dirty="0"/>
          </a:p>
        </p:txBody>
      </p:sp>
      <p:pic>
        <p:nvPicPr>
          <p:cNvPr id="99" name="Google Shape;99;p15"/>
          <p:cNvPicPr preferRelativeResize="0"/>
          <p:nvPr/>
        </p:nvPicPr>
        <p:blipFill>
          <a:blip r:embed="rId3">
            <a:alphaModFix/>
          </a:blip>
          <a:stretch>
            <a:fillRect/>
          </a:stretch>
        </p:blipFill>
        <p:spPr>
          <a:xfrm>
            <a:off x="0" y="1439186"/>
            <a:ext cx="12192000" cy="5418814"/>
          </a:xfrm>
          <a:prstGeom prst="rect">
            <a:avLst/>
          </a:prstGeom>
          <a:noFill/>
          <a:ln>
            <a:noFill/>
          </a:ln>
        </p:spPr>
      </p:pic>
      <p:sp>
        <p:nvSpPr>
          <p:cNvPr id="100" name="Google Shape;100;p15"/>
          <p:cNvSpPr txBox="1"/>
          <p:nvPr/>
        </p:nvSpPr>
        <p:spPr>
          <a:xfrm>
            <a:off x="1199100" y="4301300"/>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Yttre korridor</a:t>
            </a:r>
            <a:endParaRPr sz="3600" dirty="0">
              <a:solidFill>
                <a:srgbClr val="FFFFFF"/>
              </a:solidFill>
              <a:latin typeface="Calibri"/>
              <a:ea typeface="Calibri"/>
              <a:cs typeface="Calibri"/>
              <a:sym typeface="Calibri"/>
            </a:endParaRPr>
          </a:p>
        </p:txBody>
      </p:sp>
      <p:sp>
        <p:nvSpPr>
          <p:cNvPr id="101" name="Google Shape;101;p15"/>
          <p:cNvSpPr/>
          <p:nvPr/>
        </p:nvSpPr>
        <p:spPr>
          <a:xfrm>
            <a:off x="7808800" y="4554050"/>
            <a:ext cx="29778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1420650" y="4503200"/>
            <a:ext cx="29778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txBox="1"/>
          <p:nvPr/>
        </p:nvSpPr>
        <p:spPr>
          <a:xfrm>
            <a:off x="1199100" y="3415250"/>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Inre korridor</a:t>
            </a:r>
            <a:endParaRPr sz="3600" dirty="0">
              <a:solidFill>
                <a:srgbClr val="FFFFFF"/>
              </a:solidFill>
              <a:latin typeface="Calibri"/>
              <a:ea typeface="Calibri"/>
              <a:cs typeface="Calibri"/>
              <a:sym typeface="Calibri"/>
            </a:endParaRPr>
          </a:p>
        </p:txBody>
      </p:sp>
      <p:sp>
        <p:nvSpPr>
          <p:cNvPr id="104" name="Google Shape;104;p15"/>
          <p:cNvSpPr txBox="1"/>
          <p:nvPr/>
        </p:nvSpPr>
        <p:spPr>
          <a:xfrm>
            <a:off x="1199100" y="2716295"/>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a:solidFill>
                  <a:srgbClr val="FFFFFF"/>
                </a:solidFill>
                <a:latin typeface="Calibri"/>
                <a:ea typeface="Calibri"/>
                <a:cs typeface="Calibri"/>
                <a:sym typeface="Calibri"/>
              </a:rPr>
              <a:t>Central korridor</a:t>
            </a:r>
            <a:endParaRPr sz="3600">
              <a:solidFill>
                <a:srgbClr val="FFFFFF"/>
              </a:solidFill>
              <a:latin typeface="Calibri"/>
              <a:ea typeface="Calibri"/>
              <a:cs typeface="Calibri"/>
              <a:sym typeface="Calibri"/>
            </a:endParaRPr>
          </a:p>
        </p:txBody>
      </p:sp>
      <p:sp>
        <p:nvSpPr>
          <p:cNvPr id="105" name="Google Shape;105;p15"/>
          <p:cNvSpPr txBox="1"/>
          <p:nvPr/>
        </p:nvSpPr>
        <p:spPr>
          <a:xfrm>
            <a:off x="1199100" y="2190717"/>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Inre korridor</a:t>
            </a:r>
            <a:endParaRPr sz="3600" dirty="0">
              <a:solidFill>
                <a:srgbClr val="FFFFFF"/>
              </a:solidFill>
              <a:latin typeface="Calibri"/>
              <a:ea typeface="Calibri"/>
              <a:cs typeface="Calibri"/>
              <a:sym typeface="Calibri"/>
            </a:endParaRPr>
          </a:p>
        </p:txBody>
      </p:sp>
      <p:sp>
        <p:nvSpPr>
          <p:cNvPr id="106" name="Google Shape;106;p15"/>
          <p:cNvSpPr txBox="1"/>
          <p:nvPr/>
        </p:nvSpPr>
        <p:spPr>
          <a:xfrm>
            <a:off x="1199100" y="1745142"/>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Yttre korridor</a:t>
            </a:r>
            <a:endParaRPr sz="3600" dirty="0">
              <a:solidFill>
                <a:srgbClr val="FFFFFF"/>
              </a:solidFill>
              <a:latin typeface="Calibri"/>
              <a:ea typeface="Calibri"/>
              <a:cs typeface="Calibri"/>
              <a:sym typeface="Calibri"/>
            </a:endParaRPr>
          </a:p>
        </p:txBody>
      </p:sp>
      <p:sp>
        <p:nvSpPr>
          <p:cNvPr id="107" name="Google Shape;107;p15"/>
          <p:cNvSpPr/>
          <p:nvPr/>
        </p:nvSpPr>
        <p:spPr>
          <a:xfrm>
            <a:off x="7808800" y="3679463"/>
            <a:ext cx="26205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7808800" y="2955923"/>
            <a:ext cx="21693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7800747" y="2439730"/>
            <a:ext cx="17784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7800747" y="1961714"/>
            <a:ext cx="14775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1777950" y="3678796"/>
            <a:ext cx="26205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29150" y="2955900"/>
            <a:ext cx="21693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396250" y="2437287"/>
            <a:ext cx="20022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757150" y="1963088"/>
            <a:ext cx="16413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Bildobjekt 19">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80898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6"/>
          <p:cNvSpPr txBox="1">
            <a:spLocks noGrp="1"/>
          </p:cNvSpPr>
          <p:nvPr>
            <p:ph type="title" idx="4294967295"/>
          </p:nvPr>
        </p:nvSpPr>
        <p:spPr>
          <a:xfrm>
            <a:off x="331763" y="405516"/>
            <a:ext cx="7657500" cy="920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b="1" dirty="0"/>
              <a:t>Spelytor - Djup</a:t>
            </a:r>
            <a:endParaRPr dirty="0"/>
          </a:p>
        </p:txBody>
      </p:sp>
      <p:pic>
        <p:nvPicPr>
          <p:cNvPr id="121" name="Google Shape;121;p16"/>
          <p:cNvPicPr preferRelativeResize="0"/>
          <p:nvPr/>
        </p:nvPicPr>
        <p:blipFill>
          <a:blip r:embed="rId3">
            <a:alphaModFix/>
          </a:blip>
          <a:stretch>
            <a:fillRect/>
          </a:stretch>
        </p:blipFill>
        <p:spPr>
          <a:xfrm>
            <a:off x="0" y="1439186"/>
            <a:ext cx="12192000" cy="5418814"/>
          </a:xfrm>
          <a:prstGeom prst="rect">
            <a:avLst/>
          </a:prstGeom>
          <a:noFill/>
          <a:ln>
            <a:noFill/>
          </a:ln>
        </p:spPr>
      </p:pic>
      <p:sp>
        <p:nvSpPr>
          <p:cNvPr id="122" name="Google Shape;122;p16"/>
          <p:cNvSpPr/>
          <p:nvPr/>
        </p:nvSpPr>
        <p:spPr>
          <a:xfrm>
            <a:off x="2608625" y="4936175"/>
            <a:ext cx="7137900" cy="1616645"/>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6"/>
          <p:cNvSpPr/>
          <p:nvPr/>
        </p:nvSpPr>
        <p:spPr>
          <a:xfrm>
            <a:off x="3246950" y="3734703"/>
            <a:ext cx="5904300" cy="827780"/>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sv-SE" sz="3000" dirty="0">
                <a:solidFill>
                  <a:srgbClr val="FFFFFF"/>
                </a:solidFill>
                <a:latin typeface="Calibri"/>
                <a:ea typeface="Calibri"/>
                <a:cs typeface="Calibri"/>
                <a:sym typeface="Calibri"/>
              </a:rPr>
              <a:t>Spelyta 1</a:t>
            </a:r>
            <a:endParaRPr sz="3000" dirty="0">
              <a:solidFill>
                <a:srgbClr val="FFFFFF"/>
              </a:solidFill>
              <a:latin typeface="Calibri"/>
              <a:ea typeface="Calibri"/>
              <a:cs typeface="Calibri"/>
              <a:sym typeface="Calibri"/>
            </a:endParaRPr>
          </a:p>
        </p:txBody>
      </p:sp>
      <p:sp>
        <p:nvSpPr>
          <p:cNvPr id="124" name="Google Shape;124;p16"/>
          <p:cNvSpPr/>
          <p:nvPr/>
        </p:nvSpPr>
        <p:spPr>
          <a:xfrm>
            <a:off x="3598025" y="2787523"/>
            <a:ext cx="5106600" cy="642000"/>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sv-SE" sz="3000" dirty="0">
                <a:solidFill>
                  <a:srgbClr val="FFFFFF"/>
                </a:solidFill>
                <a:latin typeface="Calibri"/>
                <a:ea typeface="Calibri"/>
                <a:cs typeface="Calibri"/>
                <a:sym typeface="Calibri"/>
              </a:rPr>
              <a:t>Spelyta 2</a:t>
            </a:r>
            <a:endParaRPr sz="3000" dirty="0">
              <a:solidFill>
                <a:srgbClr val="FFFFFF"/>
              </a:solidFill>
              <a:latin typeface="Calibri"/>
              <a:ea typeface="Calibri"/>
              <a:cs typeface="Calibri"/>
              <a:sym typeface="Calibri"/>
            </a:endParaRPr>
          </a:p>
        </p:txBody>
      </p:sp>
      <p:sp>
        <p:nvSpPr>
          <p:cNvPr id="125" name="Google Shape;125;p16"/>
          <p:cNvSpPr/>
          <p:nvPr/>
        </p:nvSpPr>
        <p:spPr>
          <a:xfrm>
            <a:off x="4221857" y="1623485"/>
            <a:ext cx="3858936" cy="725447"/>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sv-SE" sz="3000">
                <a:solidFill>
                  <a:srgbClr val="FFFFFF"/>
                </a:solidFill>
                <a:latin typeface="Calibri"/>
                <a:ea typeface="Calibri"/>
                <a:cs typeface="Calibri"/>
                <a:sym typeface="Calibri"/>
              </a:rPr>
              <a:t>Spelyta 3</a:t>
            </a:r>
            <a:endParaRPr sz="3000">
              <a:solidFill>
                <a:srgbClr val="FFFFFF"/>
              </a:solidFill>
              <a:latin typeface="Calibri"/>
              <a:ea typeface="Calibri"/>
              <a:cs typeface="Calibri"/>
              <a:sym typeface="Calibri"/>
            </a:endParaRPr>
          </a:p>
        </p:txBody>
      </p:sp>
      <p:sp>
        <p:nvSpPr>
          <p:cNvPr id="126" name="Google Shape;126;p16"/>
          <p:cNvSpPr txBox="1"/>
          <p:nvPr/>
        </p:nvSpPr>
        <p:spPr>
          <a:xfrm>
            <a:off x="4746950" y="5288675"/>
            <a:ext cx="2904300" cy="8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000">
                <a:solidFill>
                  <a:srgbClr val="FFFFFF"/>
                </a:solidFill>
                <a:latin typeface="Calibri"/>
                <a:ea typeface="Calibri"/>
                <a:cs typeface="Calibri"/>
                <a:sym typeface="Calibri"/>
              </a:rPr>
              <a:t>Utgångsyta</a:t>
            </a:r>
            <a:endParaRPr sz="3000">
              <a:solidFill>
                <a:srgbClr val="FFFFFF"/>
              </a:solidFill>
              <a:latin typeface="Calibri"/>
              <a:ea typeface="Calibri"/>
              <a:cs typeface="Calibri"/>
              <a:sym typeface="Calibri"/>
            </a:endParaRPr>
          </a:p>
        </p:txBody>
      </p:sp>
      <p:pic>
        <p:nvPicPr>
          <p:cNvPr id="10" name="Bildobjekt 9">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258879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Försvarsspel</a:t>
            </a:r>
          </a:p>
        </p:txBody>
      </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4" name="Bildobjekt 3">
            <a:extLst>
              <a:ext uri="{FF2B5EF4-FFF2-40B4-BE49-F238E27FC236}">
                <a16:creationId xmlns:a16="http://schemas.microsoft.com/office/drawing/2014/main" id="{9F837D1B-A573-FB4F-A4C0-09FC7C03B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09" y="1795749"/>
            <a:ext cx="11831041" cy="4864863"/>
          </a:xfrm>
          <a:prstGeom prst="rect">
            <a:avLst/>
          </a:prstGeom>
        </p:spPr>
      </p:pic>
    </p:spTree>
    <p:extLst>
      <p:ext uri="{BB962C8B-B14F-4D97-AF65-F5344CB8AC3E}">
        <p14:creationId xmlns:p14="http://schemas.microsoft.com/office/powerpoint/2010/main" val="191482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Anfallsspel - Speluppbyggnad</a:t>
            </a:r>
            <a:br>
              <a:rPr lang="sv-SE" b="1" dirty="0"/>
            </a:br>
            <a:r>
              <a:rPr lang="sv-SE" sz="3200" b="1" dirty="0"/>
              <a:t>- </a:t>
            </a:r>
            <a:r>
              <a:rPr lang="sv-SE" sz="3200" b="1" dirty="0" err="1"/>
              <a:t>Spelbarhetsprinciper</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5" name="Diagram 4">
            <a:extLst>
              <a:ext uri="{FF2B5EF4-FFF2-40B4-BE49-F238E27FC236}">
                <a16:creationId xmlns:a16="http://schemas.microsoft.com/office/drawing/2014/main" id="{6F033136-4E87-4F00-B1D7-CB70CE016EAC}"/>
              </a:ext>
            </a:extLst>
          </p:cNvPr>
          <p:cNvGraphicFramePr/>
          <p:nvPr>
            <p:extLst>
              <p:ext uri="{D42A27DB-BD31-4B8C-83A1-F6EECF244321}">
                <p14:modId xmlns:p14="http://schemas.microsoft.com/office/powerpoint/2010/main" val="3014619769"/>
              </p:ext>
            </p:extLst>
          </p:nvPr>
        </p:nvGraphicFramePr>
        <p:xfrm>
          <a:off x="1701001" y="994117"/>
          <a:ext cx="8885345" cy="5434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 5">
            <a:extLst>
              <a:ext uri="{FF2B5EF4-FFF2-40B4-BE49-F238E27FC236}">
                <a16:creationId xmlns:a16="http://schemas.microsoft.com/office/drawing/2014/main" id="{60749656-B552-45DF-AB9F-9B9F8F0E62AD}"/>
              </a:ext>
            </a:extLst>
          </p:cNvPr>
          <p:cNvGrpSpPr/>
          <p:nvPr/>
        </p:nvGrpSpPr>
        <p:grpSpPr>
          <a:xfrm>
            <a:off x="1476111" y="5699627"/>
            <a:ext cx="9405034" cy="716040"/>
            <a:chOff x="34954" y="3524922"/>
            <a:chExt cx="9405034" cy="716040"/>
          </a:xfrm>
        </p:grpSpPr>
        <p:sp>
          <p:nvSpPr>
            <p:cNvPr id="7" name="Rektangel: rundade hörn 6">
              <a:extLst>
                <a:ext uri="{FF2B5EF4-FFF2-40B4-BE49-F238E27FC236}">
                  <a16:creationId xmlns:a16="http://schemas.microsoft.com/office/drawing/2014/main" id="{93A2C58A-C4A8-486E-8515-DA14069083D5}"/>
                </a:ext>
              </a:extLst>
            </p:cNvPr>
            <p:cNvSpPr/>
            <p:nvPr/>
          </p:nvSpPr>
          <p:spPr>
            <a:xfrm>
              <a:off x="34954" y="3524922"/>
              <a:ext cx="9405034" cy="716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 name="Rektangel: rundade hörn 4">
              <a:extLst>
                <a:ext uri="{FF2B5EF4-FFF2-40B4-BE49-F238E27FC236}">
                  <a16:creationId xmlns:a16="http://schemas.microsoft.com/office/drawing/2014/main" id="{7CB3ACF3-D919-40C8-AEF9-2D2A2D9CD448}"/>
                </a:ext>
              </a:extLst>
            </p:cNvPr>
            <p:cNvSpPr txBox="1"/>
            <p:nvPr/>
          </p:nvSpPr>
          <p:spPr>
            <a:xfrm>
              <a:off x="69908" y="3545441"/>
              <a:ext cx="9335126" cy="6461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2800" b="1" kern="1200" dirty="0">
                  <a:solidFill>
                    <a:schemeClr val="bg1"/>
                  </a:solidFill>
                </a:rPr>
                <a:t>Sök spelare med bäst fördel  (den som har tid och yta) </a:t>
              </a:r>
              <a:endParaRPr lang="sv-SE" sz="2800" b="1" kern="1200" dirty="0"/>
            </a:p>
          </p:txBody>
        </p:sp>
      </p:grpSp>
    </p:spTree>
    <p:extLst>
      <p:ext uri="{BB962C8B-B14F-4D97-AF65-F5344CB8AC3E}">
        <p14:creationId xmlns:p14="http://schemas.microsoft.com/office/powerpoint/2010/main" val="256461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normAutofit fontScale="90000"/>
          </a:bodyPr>
          <a:lstStyle/>
          <a:p>
            <a:r>
              <a:rPr lang="sv-SE" b="1" dirty="0"/>
              <a:t>Arbetssätt</a:t>
            </a:r>
            <a:br>
              <a:rPr lang="sv-SE" b="1" dirty="0"/>
            </a:br>
            <a:r>
              <a:rPr lang="sv-SE" b="1" dirty="0"/>
              <a:t>- Komma till avslut och göra mål</a:t>
            </a:r>
            <a:endParaRPr lang="sv-SE"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6" name="Bildobjekt 5">
            <a:extLst>
              <a:ext uri="{FF2B5EF4-FFF2-40B4-BE49-F238E27FC236}">
                <a16:creationId xmlns:a16="http://schemas.microsoft.com/office/drawing/2014/main" id="{562EE78B-E799-E549-B3A4-008021020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2279327"/>
            <a:ext cx="11988800" cy="3632200"/>
          </a:xfrm>
          <a:prstGeom prst="rect">
            <a:avLst/>
          </a:prstGeom>
        </p:spPr>
      </p:pic>
    </p:spTree>
    <p:extLst>
      <p:ext uri="{BB962C8B-B14F-4D97-AF65-F5344CB8AC3E}">
        <p14:creationId xmlns:p14="http://schemas.microsoft.com/office/powerpoint/2010/main" val="204371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E9151-BB2B-615C-7773-8411767474CA}"/>
              </a:ext>
            </a:extLst>
          </p:cNvPr>
          <p:cNvSpPr>
            <a:spLocks noGrp="1"/>
          </p:cNvSpPr>
          <p:nvPr>
            <p:ph type="title"/>
          </p:nvPr>
        </p:nvSpPr>
        <p:spPr/>
        <p:txBody>
          <a:bodyPr/>
          <a:lstStyle/>
          <a:p>
            <a:r>
              <a:rPr lang="sv-SE" dirty="0"/>
              <a:t>Team</a:t>
            </a:r>
          </a:p>
        </p:txBody>
      </p:sp>
      <p:sp>
        <p:nvSpPr>
          <p:cNvPr id="3" name="Platshållare för innehåll 2">
            <a:extLst>
              <a:ext uri="{FF2B5EF4-FFF2-40B4-BE49-F238E27FC236}">
                <a16:creationId xmlns:a16="http://schemas.microsoft.com/office/drawing/2014/main" id="{8671F03A-F72B-298F-AB62-D541899FC253}"/>
              </a:ext>
            </a:extLst>
          </p:cNvPr>
          <p:cNvSpPr>
            <a:spLocks noGrp="1"/>
          </p:cNvSpPr>
          <p:nvPr>
            <p:ph idx="1"/>
          </p:nvPr>
        </p:nvSpPr>
        <p:spPr/>
        <p:txBody>
          <a:bodyPr/>
          <a:lstStyle/>
          <a:p>
            <a:pPr marL="0" indent="0">
              <a:buNone/>
            </a:pPr>
            <a:r>
              <a:rPr lang="sv-SE" dirty="0">
                <a:solidFill>
                  <a:schemeClr val="bg1"/>
                </a:solidFill>
              </a:rPr>
              <a:t>Ansvariga på flick- och pojksidan</a:t>
            </a:r>
          </a:p>
          <a:p>
            <a:pPr marL="0" indent="0">
              <a:buNone/>
            </a:pPr>
            <a:endParaRPr lang="sv-SE" dirty="0">
              <a:solidFill>
                <a:schemeClr val="bg1"/>
              </a:solidFill>
            </a:endParaRPr>
          </a:p>
          <a:p>
            <a:pPr marL="0" indent="0">
              <a:buNone/>
            </a:pPr>
            <a:r>
              <a:rPr lang="sv-SE" dirty="0">
                <a:solidFill>
                  <a:schemeClr val="bg1"/>
                </a:solidFill>
              </a:rPr>
              <a:t>DFK/DFI</a:t>
            </a:r>
          </a:p>
          <a:p>
            <a:pPr marL="0" indent="0">
              <a:buNone/>
            </a:pPr>
            <a:endParaRPr lang="sv-SE" dirty="0">
              <a:solidFill>
                <a:schemeClr val="bg1"/>
              </a:solidFill>
            </a:endParaRPr>
          </a:p>
          <a:p>
            <a:pPr marL="0" indent="0">
              <a:buNone/>
            </a:pPr>
            <a:r>
              <a:rPr lang="sv-SE" dirty="0">
                <a:solidFill>
                  <a:schemeClr val="bg1"/>
                </a:solidFill>
              </a:rPr>
              <a:t>MV DFK/DFI</a:t>
            </a:r>
          </a:p>
        </p:txBody>
      </p:sp>
      <p:pic>
        <p:nvPicPr>
          <p:cNvPr id="4" name="Bildobjekt 3">
            <a:extLst>
              <a:ext uri="{FF2B5EF4-FFF2-40B4-BE49-F238E27FC236}">
                <a16:creationId xmlns:a16="http://schemas.microsoft.com/office/drawing/2014/main" id="{3384E963-9B50-7ED0-4CAD-FFC88C3B5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163447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C9D4BA-9DBD-02C4-F79F-5D290FB65B5D}"/>
              </a:ext>
            </a:extLst>
          </p:cNvPr>
          <p:cNvSpPr>
            <a:spLocks noGrp="1"/>
          </p:cNvSpPr>
          <p:nvPr>
            <p:ph type="title"/>
          </p:nvPr>
        </p:nvSpPr>
        <p:spPr/>
        <p:txBody>
          <a:bodyPr/>
          <a:lstStyle/>
          <a:p>
            <a:r>
              <a:rPr lang="sv-SE" dirty="0"/>
              <a:t>Årsplanering 2010</a:t>
            </a:r>
          </a:p>
        </p:txBody>
      </p:sp>
      <p:graphicFrame>
        <p:nvGraphicFramePr>
          <p:cNvPr id="5" name="Platshållare för innehåll 4">
            <a:extLst>
              <a:ext uri="{FF2B5EF4-FFF2-40B4-BE49-F238E27FC236}">
                <a16:creationId xmlns:a16="http://schemas.microsoft.com/office/drawing/2014/main" id="{DB043F39-7F5F-F1E5-A228-6E0331DF5427}"/>
              </a:ext>
            </a:extLst>
          </p:cNvPr>
          <p:cNvGraphicFramePr>
            <a:graphicFrameLocks noGrp="1"/>
          </p:cNvGraphicFramePr>
          <p:nvPr>
            <p:ph idx="1"/>
            <p:extLst>
              <p:ext uri="{D42A27DB-BD31-4B8C-83A1-F6EECF244321}">
                <p14:modId xmlns:p14="http://schemas.microsoft.com/office/powerpoint/2010/main" val="3744393661"/>
              </p:ext>
            </p:extLst>
          </p:nvPr>
        </p:nvGraphicFramePr>
        <p:xfrm>
          <a:off x="1093304" y="3773210"/>
          <a:ext cx="10157793" cy="1332742"/>
        </p:xfrm>
        <a:graphic>
          <a:graphicData uri="http://schemas.openxmlformats.org/drawingml/2006/table">
            <a:tbl>
              <a:tblPr>
                <a:tableStyleId>{5C22544A-7EE6-4342-B048-85BDC9FD1C3A}</a:tableStyleId>
              </a:tblPr>
              <a:tblGrid>
                <a:gridCol w="688664">
                  <a:extLst>
                    <a:ext uri="{9D8B030D-6E8A-4147-A177-3AD203B41FA5}">
                      <a16:colId xmlns:a16="http://schemas.microsoft.com/office/drawing/2014/main" val="1546248842"/>
                    </a:ext>
                  </a:extLst>
                </a:gridCol>
                <a:gridCol w="918218">
                  <a:extLst>
                    <a:ext uri="{9D8B030D-6E8A-4147-A177-3AD203B41FA5}">
                      <a16:colId xmlns:a16="http://schemas.microsoft.com/office/drawing/2014/main" val="52632737"/>
                    </a:ext>
                  </a:extLst>
                </a:gridCol>
                <a:gridCol w="688664">
                  <a:extLst>
                    <a:ext uri="{9D8B030D-6E8A-4147-A177-3AD203B41FA5}">
                      <a16:colId xmlns:a16="http://schemas.microsoft.com/office/drawing/2014/main" val="583517344"/>
                    </a:ext>
                  </a:extLst>
                </a:gridCol>
                <a:gridCol w="688664">
                  <a:extLst>
                    <a:ext uri="{9D8B030D-6E8A-4147-A177-3AD203B41FA5}">
                      <a16:colId xmlns:a16="http://schemas.microsoft.com/office/drawing/2014/main" val="3523591839"/>
                    </a:ext>
                  </a:extLst>
                </a:gridCol>
                <a:gridCol w="688664">
                  <a:extLst>
                    <a:ext uri="{9D8B030D-6E8A-4147-A177-3AD203B41FA5}">
                      <a16:colId xmlns:a16="http://schemas.microsoft.com/office/drawing/2014/main" val="351108522"/>
                    </a:ext>
                  </a:extLst>
                </a:gridCol>
                <a:gridCol w="688664">
                  <a:extLst>
                    <a:ext uri="{9D8B030D-6E8A-4147-A177-3AD203B41FA5}">
                      <a16:colId xmlns:a16="http://schemas.microsoft.com/office/drawing/2014/main" val="3441029721"/>
                    </a:ext>
                  </a:extLst>
                </a:gridCol>
                <a:gridCol w="1104732">
                  <a:extLst>
                    <a:ext uri="{9D8B030D-6E8A-4147-A177-3AD203B41FA5}">
                      <a16:colId xmlns:a16="http://schemas.microsoft.com/office/drawing/2014/main" val="1607732039"/>
                    </a:ext>
                  </a:extLst>
                </a:gridCol>
                <a:gridCol w="860830">
                  <a:extLst>
                    <a:ext uri="{9D8B030D-6E8A-4147-A177-3AD203B41FA5}">
                      <a16:colId xmlns:a16="http://schemas.microsoft.com/office/drawing/2014/main" val="3445213262"/>
                    </a:ext>
                  </a:extLst>
                </a:gridCol>
                <a:gridCol w="1090385">
                  <a:extLst>
                    <a:ext uri="{9D8B030D-6E8A-4147-A177-3AD203B41FA5}">
                      <a16:colId xmlns:a16="http://schemas.microsoft.com/office/drawing/2014/main" val="2877018087"/>
                    </a:ext>
                  </a:extLst>
                </a:gridCol>
                <a:gridCol w="1090385">
                  <a:extLst>
                    <a:ext uri="{9D8B030D-6E8A-4147-A177-3AD203B41FA5}">
                      <a16:colId xmlns:a16="http://schemas.microsoft.com/office/drawing/2014/main" val="3054249526"/>
                    </a:ext>
                  </a:extLst>
                </a:gridCol>
                <a:gridCol w="817788">
                  <a:extLst>
                    <a:ext uri="{9D8B030D-6E8A-4147-A177-3AD203B41FA5}">
                      <a16:colId xmlns:a16="http://schemas.microsoft.com/office/drawing/2014/main" val="53959556"/>
                    </a:ext>
                  </a:extLst>
                </a:gridCol>
                <a:gridCol w="832135">
                  <a:extLst>
                    <a:ext uri="{9D8B030D-6E8A-4147-A177-3AD203B41FA5}">
                      <a16:colId xmlns:a16="http://schemas.microsoft.com/office/drawing/2014/main" val="2119902044"/>
                    </a:ext>
                  </a:extLst>
                </a:gridCol>
              </a:tblGrid>
              <a:tr h="182052">
                <a:tc>
                  <a:txBody>
                    <a:bodyPr/>
                    <a:lstStyle/>
                    <a:p>
                      <a:pPr algn="l" fontAlgn="b"/>
                      <a:r>
                        <a:rPr lang="sv-SE" sz="1200" u="none" strike="noStrike">
                          <a:effectLst/>
                        </a:rPr>
                        <a:t> </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Mars</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April</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Maj</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Juni</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Juli</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Augusti</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September</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Oktober</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November</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December</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Januari</a:t>
                      </a:r>
                      <a:endParaRPr lang="sv-SE" sz="12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08174238"/>
                  </a:ext>
                </a:extLst>
              </a:tr>
              <a:tr h="1143512">
                <a:tc>
                  <a:txBody>
                    <a:bodyPr/>
                    <a:lstStyle/>
                    <a:p>
                      <a:pPr algn="l" fontAlgn="b"/>
                      <a:r>
                        <a:rPr lang="sv-SE" sz="1200" u="none" strike="noStrike">
                          <a:effectLst/>
                        </a:rPr>
                        <a:t>2010</a:t>
                      </a:r>
                      <a:endParaRPr lang="sv-SE" sz="12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Ledarmöte 11/3</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Besöka vårcupen Öppna träningar</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Öppna träningar.Se matcher</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Öppna träningar Se matcher</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Öppna träningar om behov finns</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dirty="0">
                          <a:effectLst/>
                        </a:rPr>
                        <a:t>Besöka </a:t>
                      </a:r>
                      <a:r>
                        <a:rPr lang="sv-SE" sz="1200" u="none" strike="noStrike" dirty="0" err="1">
                          <a:effectLst/>
                        </a:rPr>
                        <a:t>MidNordicCup</a:t>
                      </a:r>
                      <a:r>
                        <a:rPr lang="sv-SE" sz="1200" u="none" strike="noStrike" dirty="0">
                          <a:effectLst/>
                        </a:rPr>
                        <a:t> Se matcher</a:t>
                      </a:r>
                      <a:endParaRPr lang="sv-SE" sz="12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Se matcher</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Internmatcher</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Träning/match om behov finns</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a:effectLst/>
                        </a:rPr>
                        <a:t> </a:t>
                      </a:r>
                      <a:endParaRPr lang="sv-SE"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sv-SE" sz="1200" u="none" strike="noStrike" dirty="0">
                          <a:effectLst/>
                        </a:rPr>
                        <a:t>Uttagning av trupp</a:t>
                      </a:r>
                      <a:endParaRPr lang="sv-SE"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44525067"/>
                  </a:ext>
                </a:extLst>
              </a:tr>
            </a:tbl>
          </a:graphicData>
        </a:graphic>
      </p:graphicFrame>
      <p:pic>
        <p:nvPicPr>
          <p:cNvPr id="6" name="Bildobjekt 5">
            <a:extLst>
              <a:ext uri="{FF2B5EF4-FFF2-40B4-BE49-F238E27FC236}">
                <a16:creationId xmlns:a16="http://schemas.microsoft.com/office/drawing/2014/main" id="{3E669694-5E8E-694E-F45A-3ABFAF62F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8765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ubrik 4">
            <a:extLst>
              <a:ext uri="{FF2B5EF4-FFF2-40B4-BE49-F238E27FC236}">
                <a16:creationId xmlns:a16="http://schemas.microsoft.com/office/drawing/2014/main" id="{1908CC32-2E01-CCA6-75E5-E26B3CE427C7}"/>
              </a:ext>
            </a:extLst>
          </p:cNvPr>
          <p:cNvSpPr>
            <a:spLocks noGrp="1"/>
          </p:cNvSpPr>
          <p:nvPr>
            <p:ph type="title"/>
          </p:nvPr>
        </p:nvSpPr>
        <p:spPr>
          <a:xfrm>
            <a:off x="2026693" y="1030406"/>
            <a:ext cx="8147713" cy="3081242"/>
          </a:xfrm>
        </p:spPr>
        <p:txBody>
          <a:bodyPr vert="horz" lIns="91440" tIns="45720" rIns="91440" bIns="45720" rtlCol="0" anchor="ctr">
            <a:normAutofit fontScale="90000"/>
          </a:bodyPr>
          <a:lstStyle/>
          <a:p>
            <a:pPr algn="ctr"/>
            <a:r>
              <a:rPr lang="en-US" sz="3600" b="1" kern="1200" dirty="0">
                <a:solidFill>
                  <a:srgbClr val="FFFFFF"/>
                </a:solidFill>
                <a:effectLst/>
                <a:latin typeface="+mj-lt"/>
                <a:ea typeface="+mj-ea"/>
                <a:cs typeface="+mj-cs"/>
              </a:rPr>
              <a:t>SUB 2.0 </a:t>
            </a:r>
            <a:br>
              <a:rPr lang="en-US" sz="3600" b="1" kern="1200" dirty="0">
                <a:solidFill>
                  <a:srgbClr val="FFFFFF"/>
                </a:solidFill>
                <a:effectLst/>
                <a:latin typeface="+mj-lt"/>
                <a:ea typeface="+mj-ea"/>
                <a:cs typeface="+mj-cs"/>
              </a:rPr>
            </a:br>
            <a:br>
              <a:rPr lang="en-US" sz="2600" kern="1200" dirty="0">
                <a:solidFill>
                  <a:srgbClr val="FFFFFF"/>
                </a:solidFill>
                <a:effectLst/>
                <a:latin typeface="+mj-lt"/>
                <a:ea typeface="+mj-ea"/>
                <a:cs typeface="+mj-cs"/>
              </a:rPr>
            </a:br>
            <a:r>
              <a:rPr lang="en-US" sz="2600" kern="1200" dirty="0" err="1">
                <a:solidFill>
                  <a:srgbClr val="FFFFFF"/>
                </a:solidFill>
                <a:effectLst/>
                <a:latin typeface="+mj-lt"/>
                <a:ea typeface="+mj-ea"/>
                <a:cs typeface="+mj-cs"/>
              </a:rPr>
              <a:t>Från</a:t>
            </a:r>
            <a:r>
              <a:rPr lang="en-US" sz="2600" kern="1200" dirty="0">
                <a:solidFill>
                  <a:srgbClr val="FFFFFF"/>
                </a:solidFill>
                <a:effectLst/>
                <a:latin typeface="+mj-lt"/>
                <a:ea typeface="+mj-ea"/>
                <a:cs typeface="+mj-cs"/>
              </a:rPr>
              <a:t> det </a:t>
            </a:r>
            <a:r>
              <a:rPr lang="en-US" sz="2600" kern="1200" dirty="0" err="1">
                <a:solidFill>
                  <a:srgbClr val="FFFFFF"/>
                </a:solidFill>
                <a:effectLst/>
                <a:latin typeface="+mj-lt"/>
                <a:ea typeface="+mj-ea"/>
                <a:cs typeface="+mj-cs"/>
              </a:rPr>
              <a:t>år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då</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spelarna</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fyller</a:t>
            </a:r>
            <a:r>
              <a:rPr lang="en-US" sz="2600" kern="1200" dirty="0">
                <a:solidFill>
                  <a:srgbClr val="FFFFFF"/>
                </a:solidFill>
                <a:effectLst/>
                <a:latin typeface="+mj-lt"/>
                <a:ea typeface="+mj-ea"/>
                <a:cs typeface="+mj-cs"/>
              </a:rPr>
              <a:t> 13 </a:t>
            </a:r>
            <a:r>
              <a:rPr lang="en-US" sz="2600" kern="1200" dirty="0" err="1">
                <a:solidFill>
                  <a:srgbClr val="FFFFFF"/>
                </a:solidFill>
                <a:effectLst/>
                <a:latin typeface="+mj-lt"/>
                <a:ea typeface="+mj-ea"/>
                <a:cs typeface="+mj-cs"/>
              </a:rPr>
              <a:t>år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är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rekommendationen</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att</a:t>
            </a:r>
            <a:r>
              <a:rPr lang="en-US" sz="2600" kern="1200" dirty="0">
                <a:solidFill>
                  <a:srgbClr val="FFFFFF"/>
                </a:solidFill>
                <a:effectLst/>
                <a:latin typeface="+mj-lt"/>
                <a:ea typeface="+mj-ea"/>
                <a:cs typeface="+mj-cs"/>
              </a:rPr>
              <a:t> SDF </a:t>
            </a:r>
            <a:r>
              <a:rPr lang="en-US" sz="2600" kern="1200" dirty="0" err="1">
                <a:solidFill>
                  <a:srgbClr val="FFFFFF"/>
                </a:solidFill>
                <a:effectLst/>
                <a:latin typeface="+mj-lt"/>
                <a:ea typeface="+mj-ea"/>
                <a:cs typeface="+mj-cs"/>
              </a:rPr>
              <a:t>arrangerar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olika</a:t>
            </a:r>
            <a:r>
              <a:rPr lang="en-US" sz="2600" kern="1200" dirty="0">
                <a:solidFill>
                  <a:srgbClr val="FFFFFF"/>
                </a:solidFill>
                <a:effectLst/>
                <a:latin typeface="+mj-lt"/>
                <a:ea typeface="+mj-ea"/>
                <a:cs typeface="+mj-cs"/>
              </a:rPr>
              <a:t> typer av </a:t>
            </a:r>
            <a:r>
              <a:rPr lang="en-US" sz="2600" kern="1200" dirty="0" err="1">
                <a:solidFill>
                  <a:srgbClr val="FFFFFF"/>
                </a:solidFill>
                <a:effectLst/>
                <a:latin typeface="+mj-lt"/>
                <a:ea typeface="+mj-ea"/>
                <a:cs typeface="+mj-cs"/>
              </a:rPr>
              <a:t>öppna</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utbildningsaktiviteter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utanför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föreningsmiljön</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riktat</a:t>
            </a:r>
            <a:r>
              <a:rPr lang="en-US" sz="2600" kern="1200" dirty="0">
                <a:solidFill>
                  <a:srgbClr val="FFFFFF"/>
                </a:solidFill>
                <a:effectLst/>
                <a:latin typeface="+mj-lt"/>
                <a:ea typeface="+mj-ea"/>
                <a:cs typeface="+mj-cs"/>
              </a:rPr>
              <a:t> mot </a:t>
            </a:r>
            <a:r>
              <a:rPr lang="en-US" sz="2600" kern="1200" dirty="0" err="1">
                <a:solidFill>
                  <a:srgbClr val="FFFFFF"/>
                </a:solidFill>
                <a:effectLst/>
                <a:latin typeface="+mj-lt"/>
                <a:ea typeface="+mj-ea"/>
                <a:cs typeface="+mj-cs"/>
              </a:rPr>
              <a:t>spelare</a:t>
            </a:r>
            <a:r>
              <a:rPr lang="en-US" sz="2600" kern="1200" dirty="0">
                <a:solidFill>
                  <a:srgbClr val="FFFFFF"/>
                </a:solidFill>
                <a:effectLst/>
                <a:latin typeface="+mj-lt"/>
                <a:ea typeface="+mj-ea"/>
                <a:cs typeface="+mj-cs"/>
              </a:rPr>
              <a:t> - </a:t>
            </a:r>
            <a:r>
              <a:rPr lang="en-US" sz="2600" kern="1200" dirty="0" err="1">
                <a:solidFill>
                  <a:srgbClr val="FFFFFF"/>
                </a:solidFill>
                <a:effectLst/>
                <a:latin typeface="+mj-lt"/>
                <a:ea typeface="+mj-ea"/>
                <a:cs typeface="+mj-cs"/>
              </a:rPr>
              <a:t>i</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syfte</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att</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utbilda</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spelare</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föreningsledare</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och</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föräldrar</a:t>
            </a:r>
            <a:r>
              <a:rPr lang="en-US" sz="2600" kern="1200" dirty="0">
                <a:solidFill>
                  <a:srgbClr val="FFFFFF"/>
                </a:solidFill>
                <a:effectLst/>
                <a:latin typeface="+mj-lt"/>
                <a:ea typeface="+mj-ea"/>
                <a:cs typeface="+mj-cs"/>
              </a:rPr>
              <a:t>. SDF </a:t>
            </a:r>
            <a:r>
              <a:rPr lang="en-US" sz="2600" kern="1200" dirty="0" err="1">
                <a:solidFill>
                  <a:srgbClr val="FFFFFF"/>
                </a:solidFill>
                <a:effectLst/>
                <a:latin typeface="+mj-lt"/>
                <a:ea typeface="+mj-ea"/>
                <a:cs typeface="+mj-cs"/>
              </a:rPr>
              <a:t>bör</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beakta</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vikten</a:t>
            </a:r>
            <a:r>
              <a:rPr lang="en-US" sz="2600" kern="1200" dirty="0">
                <a:solidFill>
                  <a:srgbClr val="FFFFFF"/>
                </a:solidFill>
                <a:effectLst/>
                <a:latin typeface="+mj-lt"/>
                <a:ea typeface="+mj-ea"/>
                <a:cs typeface="+mj-cs"/>
              </a:rPr>
              <a:t> av </a:t>
            </a:r>
            <a:r>
              <a:rPr lang="en-US" sz="2600" kern="1200" dirty="0" err="1">
                <a:solidFill>
                  <a:srgbClr val="FFFFFF"/>
                </a:solidFill>
                <a:effectLst/>
                <a:latin typeface="+mj-lt"/>
                <a:ea typeface="+mj-ea"/>
                <a:cs typeface="+mj-cs"/>
              </a:rPr>
              <a:t>lokala</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förutsättningar</a:t>
            </a:r>
            <a:r>
              <a:rPr lang="en-US" sz="2600" kern="1200" dirty="0">
                <a:solidFill>
                  <a:srgbClr val="FFFFFF"/>
                </a:solidFill>
                <a:effectLst/>
                <a:latin typeface="+mj-lt"/>
                <a:ea typeface="+mj-ea"/>
                <a:cs typeface="+mj-cs"/>
              </a:rPr>
              <a:t> för </a:t>
            </a:r>
            <a:r>
              <a:rPr lang="en-US" sz="2600" kern="1200" dirty="0" err="1">
                <a:solidFill>
                  <a:srgbClr val="FFFFFF"/>
                </a:solidFill>
                <a:effectLst/>
                <a:latin typeface="+mj-lt"/>
                <a:ea typeface="+mj-ea"/>
                <a:cs typeface="+mj-cs"/>
              </a:rPr>
              <a:t>spelare</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i</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unga</a:t>
            </a:r>
            <a:r>
              <a:rPr lang="en-US" sz="2600" kern="1200" dirty="0">
                <a:solidFill>
                  <a:srgbClr val="FFFFFF"/>
                </a:solidFill>
                <a:effectLst/>
                <a:latin typeface="+mj-lt"/>
                <a:ea typeface="+mj-ea"/>
                <a:cs typeface="+mj-cs"/>
              </a:rPr>
              <a:t> </a:t>
            </a:r>
            <a:r>
              <a:rPr lang="en-US" sz="2600" kern="1200" dirty="0" err="1">
                <a:solidFill>
                  <a:srgbClr val="FFFFFF"/>
                </a:solidFill>
                <a:effectLst/>
                <a:latin typeface="+mj-lt"/>
                <a:ea typeface="+mj-ea"/>
                <a:cs typeface="+mj-cs"/>
              </a:rPr>
              <a:t>år</a:t>
            </a:r>
            <a:r>
              <a:rPr lang="en-US" sz="2600" kern="1200" dirty="0">
                <a:solidFill>
                  <a:srgbClr val="FFFFFF"/>
                </a:solidFill>
                <a:effectLst/>
                <a:latin typeface="+mj-lt"/>
                <a:ea typeface="+mj-ea"/>
                <a:cs typeface="+mj-cs"/>
              </a:rPr>
              <a:t>. </a:t>
            </a:r>
            <a:br>
              <a:rPr lang="en-US" sz="2600" kern="1200" dirty="0">
                <a:solidFill>
                  <a:srgbClr val="FFFFFF"/>
                </a:solidFill>
                <a:effectLst/>
                <a:latin typeface="+mj-lt"/>
                <a:ea typeface="+mj-ea"/>
                <a:cs typeface="+mj-cs"/>
              </a:rPr>
            </a:br>
            <a:endParaRPr lang="en-US" sz="2600" kern="1200" dirty="0">
              <a:solidFill>
                <a:srgbClr val="FFFFFF"/>
              </a:solidFill>
              <a:latin typeface="+mj-lt"/>
              <a:ea typeface="+mj-ea"/>
              <a:cs typeface="+mj-cs"/>
            </a:endParaRPr>
          </a:p>
        </p:txBody>
      </p:sp>
      <p:pic>
        <p:nvPicPr>
          <p:cNvPr id="7" name="Bildobjekt 6">
            <a:extLst>
              <a:ext uri="{FF2B5EF4-FFF2-40B4-BE49-F238E27FC236}">
                <a16:creationId xmlns:a16="http://schemas.microsoft.com/office/drawing/2014/main" id="{9CA99D8E-0EF7-3D93-B68F-73DA9046B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353072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8736180-C098-DAA2-93B3-D68895A14964}"/>
              </a:ext>
            </a:extLst>
          </p:cNvPr>
          <p:cNvSpPr>
            <a:spLocks noGrp="1"/>
          </p:cNvSpPr>
          <p:nvPr>
            <p:ph type="ctrTitle"/>
          </p:nvPr>
        </p:nvSpPr>
        <p:spPr>
          <a:xfrm>
            <a:off x="1386865" y="818984"/>
            <a:ext cx="6596245" cy="3268520"/>
          </a:xfrm>
        </p:spPr>
        <p:txBody>
          <a:bodyPr>
            <a:normAutofit/>
          </a:bodyPr>
          <a:lstStyle/>
          <a:p>
            <a:pPr>
              <a:lnSpc>
                <a:spcPct val="115000"/>
              </a:lnSpc>
              <a:spcAft>
                <a:spcPts val="800"/>
              </a:spcAft>
            </a:pP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Distriktsträningar - SDF - 13- 17 (19) år </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a:t>
            </a:r>
            <a:r>
              <a:rPr lang="sv-SE" sz="2000" kern="100" dirty="0" err="1">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Utvecklingsläger</a:t>
            </a: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 SDF och SvFF - 15 år</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 Riksläger -SvFF - 15 år </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Landslagsläger och landskamper – SvFF - 15-19 år </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Regionala läger – SDF och SvFF - 16 år </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DUT – SvFF och SDF – 16-17 år </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t>• Matchläger - SvFF- 17 år</a:t>
            </a:r>
            <a:br>
              <a:rPr lang="sv-SE" sz="2000" kern="100" dirty="0">
                <a:solidFill>
                  <a:schemeClr val="bg1"/>
                </a:solidFill>
                <a:effectLst/>
                <a:latin typeface="Aptos" panose="020B0004020202020204" pitchFamily="34" charset="0"/>
                <a:ea typeface="Yu Mincho" panose="02020400000000000000" pitchFamily="18" charset="-128"/>
                <a:cs typeface="Times New Roman" panose="02020603050405020304" pitchFamily="18" charset="0"/>
              </a:rPr>
            </a:br>
            <a:endParaRPr lang="sv-SE" sz="2000" dirty="0">
              <a:solidFill>
                <a:schemeClr val="bg1"/>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CD4DCEB1-733E-ED94-C442-2EC1664185F8}"/>
              </a:ext>
            </a:extLst>
          </p:cNvPr>
          <p:cNvSpPr>
            <a:spLocks noGrp="1"/>
          </p:cNvSpPr>
          <p:nvPr>
            <p:ph type="subTitle" idx="1"/>
          </p:nvPr>
        </p:nvSpPr>
        <p:spPr>
          <a:xfrm>
            <a:off x="1931874" y="4797188"/>
            <a:ext cx="6051236" cy="1241828"/>
          </a:xfrm>
        </p:spPr>
        <p:txBody>
          <a:bodyPr>
            <a:normAutofit/>
          </a:bodyPr>
          <a:lstStyle/>
          <a:p>
            <a:pPr algn="r"/>
            <a:endParaRPr lang="sv-SE">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EF7D2FBB-64BF-2DCA-5B22-0E8428CCF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318770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D402804D-B311-8CC3-ABA7-4C17EE769FDB}"/>
              </a:ext>
            </a:extLst>
          </p:cNvPr>
          <p:cNvSpPr>
            <a:spLocks noGrp="1"/>
          </p:cNvSpPr>
          <p:nvPr>
            <p:ph type="ctrTitle"/>
          </p:nvPr>
        </p:nvSpPr>
        <p:spPr>
          <a:xfrm>
            <a:off x="1386865" y="818984"/>
            <a:ext cx="6596245" cy="3268520"/>
          </a:xfrm>
        </p:spPr>
        <p:txBody>
          <a:bodyPr>
            <a:normAutofit/>
          </a:bodyPr>
          <a:lstStyle/>
          <a:p>
            <a:pPr algn="r"/>
            <a:br>
              <a:rPr lang="sv-SE" sz="1800" dirty="0">
                <a:effectLst/>
                <a:latin typeface="Calibri" panose="020F0502020204030204" pitchFamily="34" charset="0"/>
                <a:ea typeface="Yu Mincho" panose="02020400000000000000" pitchFamily="18" charset="-128"/>
              </a:rPr>
            </a:br>
            <a:br>
              <a:rPr lang="sv-SE" sz="4800" dirty="0">
                <a:solidFill>
                  <a:srgbClr val="FFFFFF"/>
                </a:solidFill>
              </a:rPr>
            </a:br>
            <a:r>
              <a:rPr lang="sv-SE" sz="3600" u="sng" dirty="0">
                <a:solidFill>
                  <a:schemeClr val="bg1"/>
                </a:solidFill>
                <a:effectLst/>
                <a:latin typeface="Calibri" panose="020F0502020204030204" pitchFamily="34" charset="0"/>
                <a:ea typeface="Yu Mincho" panose="02020400000000000000" pitchFamily="18" charset="-128"/>
                <a:hlinkClick r:id="rId2">
                  <a:extLst>
                    <a:ext uri="{A12FA001-AC4F-418D-AE19-62706E023703}">
                      <ahyp:hlinkClr xmlns:ahyp="http://schemas.microsoft.com/office/drawing/2018/hyperlinkcolor" val="tx"/>
                    </a:ext>
                  </a:extLst>
                </a:hlinkClick>
              </a:rPr>
              <a:t>dfkf10@medelpadsff.se</a:t>
            </a:r>
            <a:br>
              <a:rPr lang="sv-SE" sz="3600" u="sng" dirty="0">
                <a:solidFill>
                  <a:schemeClr val="bg1"/>
                </a:solidFill>
                <a:effectLst/>
                <a:latin typeface="Calibri" panose="020F0502020204030204" pitchFamily="34" charset="0"/>
                <a:ea typeface="Yu Mincho" panose="02020400000000000000" pitchFamily="18" charset="-128"/>
              </a:rPr>
            </a:br>
            <a:r>
              <a:rPr lang="sv-SE" sz="3600" dirty="0">
                <a:solidFill>
                  <a:schemeClr val="bg1"/>
                </a:solidFill>
                <a:effectLst/>
                <a:latin typeface="Calibri" panose="020F0502020204030204" pitchFamily="34" charset="0"/>
                <a:ea typeface="Yu Mincho" panose="02020400000000000000" pitchFamily="18" charset="-128"/>
              </a:rPr>
              <a:t> </a:t>
            </a:r>
            <a:br>
              <a:rPr lang="sv-SE" sz="3600" dirty="0">
                <a:solidFill>
                  <a:schemeClr val="bg1"/>
                </a:solidFill>
                <a:effectLst/>
                <a:latin typeface="Calibri" panose="020F0502020204030204" pitchFamily="34" charset="0"/>
                <a:ea typeface="Yu Mincho" panose="02020400000000000000" pitchFamily="18" charset="-128"/>
              </a:rPr>
            </a:br>
            <a:r>
              <a:rPr lang="sv-SE" sz="3600" u="sng" dirty="0">
                <a:solidFill>
                  <a:schemeClr val="bg1"/>
                </a:solidFill>
                <a:effectLst/>
                <a:latin typeface="Calibri" panose="020F0502020204030204" pitchFamily="34" charset="0"/>
                <a:ea typeface="Yu Mincho" panose="02020400000000000000" pitchFamily="18" charset="-128"/>
                <a:hlinkClick r:id="rId3">
                  <a:extLst>
                    <a:ext uri="{A12FA001-AC4F-418D-AE19-62706E023703}">
                      <ahyp:hlinkClr xmlns:ahyp="http://schemas.microsoft.com/office/drawing/2018/hyperlinkcolor" val="tx"/>
                    </a:ext>
                  </a:extLst>
                </a:hlinkClick>
              </a:rPr>
              <a:t>dfkp10@medelpadsff.se</a:t>
            </a:r>
            <a:br>
              <a:rPr lang="sv-SE" sz="1800" dirty="0">
                <a:effectLst/>
                <a:latin typeface="Calibri" panose="020F0502020204030204" pitchFamily="34" charset="0"/>
                <a:ea typeface="Yu Mincho" panose="02020400000000000000" pitchFamily="18" charset="-128"/>
              </a:rPr>
            </a:br>
            <a:endParaRPr lang="sv-SE" sz="4800" dirty="0">
              <a:solidFill>
                <a:srgbClr val="FFFFFF"/>
              </a:solidFill>
            </a:endParaRPr>
          </a:p>
        </p:txBody>
      </p:sp>
      <p:sp>
        <p:nvSpPr>
          <p:cNvPr id="19" name="Rectangle 18">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0CFBE088-A7CB-F955-B697-FD6BF6C88480}"/>
              </a:ext>
            </a:extLst>
          </p:cNvPr>
          <p:cNvSpPr>
            <a:spLocks noGrp="1"/>
          </p:cNvSpPr>
          <p:nvPr>
            <p:ph type="subTitle" idx="1"/>
          </p:nvPr>
        </p:nvSpPr>
        <p:spPr>
          <a:xfrm>
            <a:off x="1931874" y="4797188"/>
            <a:ext cx="6051236" cy="1241828"/>
          </a:xfrm>
        </p:spPr>
        <p:txBody>
          <a:bodyPr>
            <a:normAutofit/>
          </a:bodyPr>
          <a:lstStyle/>
          <a:p>
            <a:pPr algn="r"/>
            <a:endParaRPr lang="sv-SE" dirty="0">
              <a:solidFill>
                <a:srgbClr val="FFFFFF"/>
              </a:solidFill>
            </a:endParaRPr>
          </a:p>
        </p:txBody>
      </p:sp>
      <p:sp>
        <p:nvSpPr>
          <p:cNvPr id="21" name="Rectangle 20">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B798F835-8A95-1CF2-0BE9-C1A8A9818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334755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bg1"/>
            </a:gs>
            <a:gs pos="40000">
              <a:srgbClr val="FF0000"/>
            </a:gs>
            <a:gs pos="62000">
              <a:schemeClr val="accent1">
                <a:lumMod val="75000"/>
              </a:schemeClr>
            </a:gs>
            <a:gs pos="43000">
              <a:schemeClr val="accent1">
                <a:lumMod val="75000"/>
              </a:schemeClr>
            </a:gs>
            <a:gs pos="72000">
              <a:schemeClr val="accent1">
                <a:lumMod val="75000"/>
              </a:schemeClr>
            </a:gs>
            <a:gs pos="88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C3975D-82A1-47FA-A5CD-A5C7A187424E}"/>
              </a:ext>
            </a:extLst>
          </p:cNvPr>
          <p:cNvSpPr>
            <a:spLocks noGrp="1"/>
          </p:cNvSpPr>
          <p:nvPr>
            <p:ph type="ctrTitle"/>
          </p:nvPr>
        </p:nvSpPr>
        <p:spPr>
          <a:xfrm>
            <a:off x="2832295" y="1214438"/>
            <a:ext cx="9144000" cy="2387600"/>
          </a:xfrm>
        </p:spPr>
        <p:txBody>
          <a:bodyPr/>
          <a:lstStyle/>
          <a:p>
            <a:r>
              <a:rPr lang="sv-SE" dirty="0">
                <a:solidFill>
                  <a:schemeClr val="bg1"/>
                </a:solidFill>
              </a:rPr>
              <a:t>Spelsystem</a:t>
            </a:r>
          </a:p>
        </p:txBody>
      </p:sp>
      <p:sp>
        <p:nvSpPr>
          <p:cNvPr id="3" name="Underrubrik 2">
            <a:extLst>
              <a:ext uri="{FF2B5EF4-FFF2-40B4-BE49-F238E27FC236}">
                <a16:creationId xmlns:a16="http://schemas.microsoft.com/office/drawing/2014/main" id="{9C10CC89-81CC-4EB5-9FFA-3639C5A79588}"/>
              </a:ext>
            </a:extLst>
          </p:cNvPr>
          <p:cNvSpPr>
            <a:spLocks noGrp="1"/>
          </p:cNvSpPr>
          <p:nvPr>
            <p:ph type="subTitle" idx="1"/>
          </p:nvPr>
        </p:nvSpPr>
        <p:spPr>
          <a:xfrm>
            <a:off x="2832295" y="3619571"/>
            <a:ext cx="9144000" cy="1655762"/>
          </a:xfrm>
        </p:spPr>
        <p:txBody>
          <a:bodyPr/>
          <a:lstStyle/>
          <a:p>
            <a:r>
              <a:rPr lang="sv-SE" dirty="0">
                <a:solidFill>
                  <a:schemeClr val="bg1"/>
                </a:solidFill>
              </a:rPr>
              <a:t>Arbetssätt och Principer</a:t>
            </a:r>
          </a:p>
        </p:txBody>
      </p:sp>
      <p:pic>
        <p:nvPicPr>
          <p:cNvPr id="5" name="Bildobjekt 4">
            <a:extLst>
              <a:ext uri="{FF2B5EF4-FFF2-40B4-BE49-F238E27FC236}">
                <a16:creationId xmlns:a16="http://schemas.microsoft.com/office/drawing/2014/main" id="{43D7B2AB-439E-4FB9-B46D-4315C1B4A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1" y="172076"/>
            <a:ext cx="3653519" cy="3710607"/>
          </a:xfrm>
          <a:prstGeom prst="rect">
            <a:avLst/>
          </a:prstGeom>
        </p:spPr>
      </p:pic>
    </p:spTree>
    <p:extLst>
      <p:ext uri="{BB962C8B-B14F-4D97-AF65-F5344CB8AC3E}">
        <p14:creationId xmlns:p14="http://schemas.microsoft.com/office/powerpoint/2010/main" val="100305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7" y="0"/>
            <a:ext cx="10515600" cy="1325563"/>
          </a:xfrm>
        </p:spPr>
        <p:txBody>
          <a:bodyPr/>
          <a:lstStyle/>
          <a:p>
            <a:r>
              <a:rPr lang="sv-SE" dirty="0"/>
              <a:t> </a:t>
            </a:r>
            <a:r>
              <a:rPr lang="sv-SE" b="1" dirty="0" err="1"/>
              <a:t>Fotbollsaktion</a:t>
            </a:r>
            <a:endParaRPr lang="sv-SE" b="1" dirty="0"/>
          </a:p>
        </p:txBody>
      </p:sp>
      <p:pic>
        <p:nvPicPr>
          <p:cNvPr id="11" name="Platshållare för innehåll 10">
            <a:extLst>
              <a:ext uri="{FF2B5EF4-FFF2-40B4-BE49-F238E27FC236}">
                <a16:creationId xmlns:a16="http://schemas.microsoft.com/office/drawing/2014/main" id="{C580199E-AD52-4F2A-9826-A3C8252CF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96772"/>
            <a:ext cx="4420217" cy="4163006"/>
          </a:xfrm>
          <a:prstGeom prst="rect">
            <a:avLst/>
          </a:prstGeom>
        </p:spPr>
      </p:pic>
      <p:sp>
        <p:nvSpPr>
          <p:cNvPr id="12" name="Rektangel 11"/>
          <p:cNvSpPr/>
          <p:nvPr/>
        </p:nvSpPr>
        <p:spPr>
          <a:xfrm>
            <a:off x="5535561" y="2551441"/>
            <a:ext cx="6096000" cy="2677656"/>
          </a:xfrm>
          <a:prstGeom prst="rect">
            <a:avLst/>
          </a:prstGeom>
        </p:spPr>
        <p:txBody>
          <a:bodyPr>
            <a:spAutoFit/>
          </a:bodyPr>
          <a:lstStyle/>
          <a:p>
            <a:r>
              <a:rPr lang="sv-SE" sz="2400" dirty="0">
                <a:solidFill>
                  <a:schemeClr val="bg1"/>
                </a:solidFill>
              </a:rPr>
              <a:t>Informationsprocessen</a:t>
            </a:r>
          </a:p>
          <a:p>
            <a:r>
              <a:rPr lang="sv-SE" dirty="0">
                <a:solidFill>
                  <a:schemeClr val="bg1"/>
                </a:solidFill>
              </a:rPr>
              <a:t>För att utföra fotbollsaktioner med så stor kontroll som möjligt är informationsprocessen en nyckel för varje spelare. </a:t>
            </a:r>
          </a:p>
          <a:p>
            <a:r>
              <a:rPr lang="sv-SE" dirty="0">
                <a:solidFill>
                  <a:schemeClr val="bg1"/>
                </a:solidFill>
              </a:rPr>
              <a:t>1</a:t>
            </a:r>
            <a:r>
              <a:rPr lang="sv-SE" b="1" dirty="0">
                <a:solidFill>
                  <a:schemeClr val="bg1"/>
                </a:solidFill>
              </a:rPr>
              <a:t>. Uppfatta </a:t>
            </a:r>
            <a:r>
              <a:rPr lang="sv-SE" dirty="0">
                <a:solidFill>
                  <a:schemeClr val="bg1"/>
                </a:solidFill>
              </a:rPr>
              <a:t>- Vrida på huvudet, inhämta information.   Kroppsposition.</a:t>
            </a:r>
          </a:p>
          <a:p>
            <a:r>
              <a:rPr lang="sv-SE" dirty="0">
                <a:solidFill>
                  <a:schemeClr val="bg1"/>
                </a:solidFill>
              </a:rPr>
              <a:t>2. </a:t>
            </a:r>
            <a:r>
              <a:rPr lang="sv-SE" b="1" dirty="0">
                <a:solidFill>
                  <a:schemeClr val="bg1"/>
                </a:solidFill>
              </a:rPr>
              <a:t>Värdera </a:t>
            </a:r>
            <a:r>
              <a:rPr lang="sv-SE" dirty="0">
                <a:solidFill>
                  <a:schemeClr val="bg1"/>
                </a:solidFill>
              </a:rPr>
              <a:t>- Vilken/vilka spelare har mest fördel (tid/yta).</a:t>
            </a:r>
          </a:p>
          <a:p>
            <a:r>
              <a:rPr lang="sv-SE" dirty="0">
                <a:solidFill>
                  <a:schemeClr val="bg1"/>
                </a:solidFill>
              </a:rPr>
              <a:t>3. </a:t>
            </a:r>
            <a:r>
              <a:rPr lang="sv-SE" b="1" dirty="0">
                <a:solidFill>
                  <a:schemeClr val="bg1"/>
                </a:solidFill>
              </a:rPr>
              <a:t>Besluta</a:t>
            </a:r>
            <a:r>
              <a:rPr lang="sv-SE" dirty="0">
                <a:solidFill>
                  <a:schemeClr val="bg1"/>
                </a:solidFill>
              </a:rPr>
              <a:t> - Fatta för laget bra beslut, utifrån fördel (tid/yta), arbetssätt</a:t>
            </a:r>
          </a:p>
          <a:p>
            <a:r>
              <a:rPr lang="sv-SE" dirty="0">
                <a:solidFill>
                  <a:schemeClr val="bg1"/>
                </a:solidFill>
              </a:rPr>
              <a:t>4.</a:t>
            </a:r>
            <a:r>
              <a:rPr lang="sv-SE" b="1" dirty="0">
                <a:solidFill>
                  <a:schemeClr val="bg1"/>
                </a:solidFill>
              </a:rPr>
              <a:t>Agera</a:t>
            </a:r>
            <a:r>
              <a:rPr lang="sv-SE" dirty="0">
                <a:solidFill>
                  <a:schemeClr val="bg1"/>
                </a:solidFill>
              </a:rPr>
              <a:t> – Utföra fotbollsaktioner med kontroll</a:t>
            </a:r>
          </a:p>
        </p:txBody>
      </p:sp>
      <p:pic>
        <p:nvPicPr>
          <p:cNvPr id="13" name="Bildobjekt 12">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105757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3610" y="444639"/>
            <a:ext cx="8529184" cy="7794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t>Färdigheter- Informationsprocess</a:t>
            </a:r>
          </a:p>
        </p:txBody>
      </p:sp>
      <p:pic>
        <p:nvPicPr>
          <p:cNvPr id="5" name="Bildobjekt 4">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6" name="Picture 2" descr="Informationsprocessen höger cirke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5472" y="1825625"/>
            <a:ext cx="80810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8042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18737</TotalTime>
  <Words>935</Words>
  <Application>Microsoft Office PowerPoint</Application>
  <PresentationFormat>Bredbild</PresentationFormat>
  <Paragraphs>126</Paragraphs>
  <Slides>17</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Aptos</vt:lpstr>
      <vt:lpstr>Aptos Narrow</vt:lpstr>
      <vt:lpstr>Arial</vt:lpstr>
      <vt:lpstr>Calibri</vt:lpstr>
      <vt:lpstr>Calibri Light</vt:lpstr>
      <vt:lpstr>Office-tema</vt:lpstr>
      <vt:lpstr>Infomöte </vt:lpstr>
      <vt:lpstr>Team</vt:lpstr>
      <vt:lpstr>Årsplanering 2010</vt:lpstr>
      <vt:lpstr>SUB 2.0   Från det år då spelarna fyller 13 år är rekommendationen att SDF arrangerar olika typer av öppna utbildningsaktiviteter utanför föreningsmiljön riktat mot spelare - i syfte att utbilda spelare, föreningsledare och föräldrar. SDF bör beakta vikten av lokala förutsättningar för spelare i unga år.  </vt:lpstr>
      <vt:lpstr>• Distriktsträningar - SDF - 13- 17 (19) år  • Utvecklingsläger - SDF och SvFF - 15 år  • Riksläger -SvFF - 15 år  • Landslagsläger och landskamper – SvFF - 15-19 år  • Regionala läger – SDF och SvFF - 16 år  • DUT – SvFF och SDF – 16-17 år  • Matchläger - SvFF- 17 år </vt:lpstr>
      <vt:lpstr>  dfkf10@medelpadsff.se   dfkp10@medelpadsff.se </vt:lpstr>
      <vt:lpstr>Spelsystem</vt:lpstr>
      <vt:lpstr> Fotbollsaktion</vt:lpstr>
      <vt:lpstr>PowerPoint-presentation</vt:lpstr>
      <vt:lpstr>Basfärdigheter </vt:lpstr>
      <vt:lpstr>PowerPoint-presentation</vt:lpstr>
      <vt:lpstr>Basfärdigheter i Spelets skeden </vt:lpstr>
      <vt:lpstr>Spelytor - Bred</vt:lpstr>
      <vt:lpstr>Spelytor - Djup</vt:lpstr>
      <vt:lpstr>Försvarsspel</vt:lpstr>
      <vt:lpstr>Anfallsspel - Speluppbyggnad - Spelbarhetsprinciper</vt:lpstr>
      <vt:lpstr>Arbetssätt - Komma till avslut och göra 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Spelsystem</dc:title>
  <dc:creator>Fredrik Karlström</dc:creator>
  <cp:lastModifiedBy>Angelica Bengtsson</cp:lastModifiedBy>
  <cp:revision>202</cp:revision>
  <dcterms:created xsi:type="dcterms:W3CDTF">2018-07-06T20:39:20Z</dcterms:created>
  <dcterms:modified xsi:type="dcterms:W3CDTF">2024-03-11T14:58:08Z</dcterms:modified>
</cp:coreProperties>
</file>