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3" r:id="rId3"/>
    <p:sldId id="258" r:id="rId4"/>
    <p:sldId id="256" r:id="rId5"/>
    <p:sldId id="273" r:id="rId6"/>
    <p:sldId id="269" r:id="rId7"/>
    <p:sldId id="270" r:id="rId8"/>
    <p:sldId id="268" r:id="rId9"/>
    <p:sldId id="271" r:id="rId10"/>
    <p:sldId id="262" r:id="rId11"/>
    <p:sldId id="261" r:id="rId12"/>
    <p:sldId id="282" r:id="rId13"/>
    <p:sldId id="264" r:id="rId14"/>
    <p:sldId id="272" r:id="rId15"/>
    <p:sldId id="267" r:id="rId16"/>
    <p:sldId id="266" r:id="rId17"/>
    <p:sldId id="265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D7A7C3-B28F-4922-B53C-CFF44BEFCE72}" v="1" dt="2026-02-10T16:18:18.9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Tjernberg" userId="2a26f4d1683918bd" providerId="LiveId" clId="{34C54C7C-3455-4459-A798-3C9A41A0E507}"/>
    <pc:docChg chg="custSel addSld modSld">
      <pc:chgData name="Camilla Tjernberg" userId="2a26f4d1683918bd" providerId="LiveId" clId="{34C54C7C-3455-4459-A798-3C9A41A0E507}" dt="2026-02-10T16:44:59.031" v="162" actId="1076"/>
      <pc:docMkLst>
        <pc:docMk/>
      </pc:docMkLst>
      <pc:sldChg chg="modSp mod">
        <pc:chgData name="Camilla Tjernberg" userId="2a26f4d1683918bd" providerId="LiveId" clId="{34C54C7C-3455-4459-A798-3C9A41A0E507}" dt="2026-02-10T16:44:59.031" v="162" actId="1076"/>
        <pc:sldMkLst>
          <pc:docMk/>
          <pc:sldMk cId="779881868" sldId="257"/>
        </pc:sldMkLst>
        <pc:spChg chg="mod">
          <ac:chgData name="Camilla Tjernberg" userId="2a26f4d1683918bd" providerId="LiveId" clId="{34C54C7C-3455-4459-A798-3C9A41A0E507}" dt="2026-02-10T16:44:59.031" v="162" actId="1076"/>
          <ac:spMkLst>
            <pc:docMk/>
            <pc:sldMk cId="779881868" sldId="257"/>
            <ac:spMk id="11" creationId="{0E4BE056-DA8A-434C-1A64-B1675A83937B}"/>
          </ac:spMkLst>
        </pc:spChg>
      </pc:sldChg>
      <pc:sldChg chg="modSp mod">
        <pc:chgData name="Camilla Tjernberg" userId="2a26f4d1683918bd" providerId="LiveId" clId="{34C54C7C-3455-4459-A798-3C9A41A0E507}" dt="2026-02-10T16:18:41.703" v="49" actId="1076"/>
        <pc:sldMkLst>
          <pc:docMk/>
          <pc:sldMk cId="3895407665" sldId="264"/>
        </pc:sldMkLst>
        <pc:spChg chg="mod">
          <ac:chgData name="Camilla Tjernberg" userId="2a26f4d1683918bd" providerId="LiveId" clId="{34C54C7C-3455-4459-A798-3C9A41A0E507}" dt="2026-02-10T16:18:41.703" v="49" actId="1076"/>
          <ac:spMkLst>
            <pc:docMk/>
            <pc:sldMk cId="3895407665" sldId="264"/>
            <ac:spMk id="2" creationId="{5D9EE92E-9C67-A718-44A8-73C00D8E8607}"/>
          </ac:spMkLst>
        </pc:spChg>
      </pc:sldChg>
      <pc:sldChg chg="add">
        <pc:chgData name="Camilla Tjernberg" userId="2a26f4d1683918bd" providerId="LiveId" clId="{34C54C7C-3455-4459-A798-3C9A41A0E507}" dt="2026-02-10T16:18:18.922" v="0"/>
        <pc:sldMkLst>
          <pc:docMk/>
          <pc:sldMk cId="3285686500" sldId="282"/>
        </pc:sldMkLst>
      </pc:sldChg>
      <pc:sldChg chg="add">
        <pc:chgData name="Camilla Tjernberg" userId="2a26f4d1683918bd" providerId="LiveId" clId="{34C54C7C-3455-4459-A798-3C9A41A0E507}" dt="2026-02-10T16:44:28.994" v="50" actId="2890"/>
        <pc:sldMkLst>
          <pc:docMk/>
          <pc:sldMk cId="928843531" sldId="283"/>
        </pc:sldMkLst>
      </pc:sldChg>
    </pc:docChg>
  </pc:docChgLst>
  <pc:docChgLst>
    <pc:chgData name="Camilla Tjernberg" userId="2a26f4d1683918bd" providerId="LiveId" clId="{AED285CD-ECD0-4E1C-9B9C-4CBF0B22A464}"/>
    <pc:docChg chg="custSel addSld delSld modSld sldOrd">
      <pc:chgData name="Camilla Tjernberg" userId="2a26f4d1683918bd" providerId="LiveId" clId="{AED285CD-ECD0-4E1C-9B9C-4CBF0B22A464}" dt="2026-02-09T16:11:22.341" v="3729" actId="20577"/>
      <pc:docMkLst>
        <pc:docMk/>
      </pc:docMkLst>
      <pc:sldChg chg="ord">
        <pc:chgData name="Camilla Tjernberg" userId="2a26f4d1683918bd" providerId="LiveId" clId="{AED285CD-ECD0-4E1C-9B9C-4CBF0B22A464}" dt="2026-02-09T16:10:36.359" v="3728"/>
        <pc:sldMkLst>
          <pc:docMk/>
          <pc:sldMk cId="52932457" sldId="256"/>
        </pc:sldMkLst>
      </pc:sldChg>
      <pc:sldChg chg="delSp modSp mod">
        <pc:chgData name="Camilla Tjernberg" userId="2a26f4d1683918bd" providerId="LiveId" clId="{AED285CD-ECD0-4E1C-9B9C-4CBF0B22A464}" dt="2026-02-09T12:22:15.083" v="78" actId="20577"/>
        <pc:sldMkLst>
          <pc:docMk/>
          <pc:sldMk cId="779881868" sldId="257"/>
        </pc:sldMkLst>
        <pc:spChg chg="mod">
          <ac:chgData name="Camilla Tjernberg" userId="2a26f4d1683918bd" providerId="LiveId" clId="{AED285CD-ECD0-4E1C-9B9C-4CBF0B22A464}" dt="2026-02-09T12:21:50.181" v="48" actId="255"/>
          <ac:spMkLst>
            <pc:docMk/>
            <pc:sldMk cId="779881868" sldId="257"/>
            <ac:spMk id="2" creationId="{E9F35313-2B42-EB8A-C484-46C946EC80D8}"/>
          </ac:spMkLst>
        </pc:spChg>
        <pc:spChg chg="del mod">
          <ac:chgData name="Camilla Tjernberg" userId="2a26f4d1683918bd" providerId="LiveId" clId="{AED285CD-ECD0-4E1C-9B9C-4CBF0B22A464}" dt="2026-02-09T12:20:13.047" v="18"/>
          <ac:spMkLst>
            <pc:docMk/>
            <pc:sldMk cId="779881868" sldId="257"/>
            <ac:spMk id="8" creationId="{08D0EC2E-CB10-C86E-5320-DE8DA27A010E}"/>
          </ac:spMkLst>
        </pc:spChg>
        <pc:spChg chg="del mod">
          <ac:chgData name="Camilla Tjernberg" userId="2a26f4d1683918bd" providerId="LiveId" clId="{AED285CD-ECD0-4E1C-9B9C-4CBF0B22A464}" dt="2026-02-09T12:20:13.047" v="20"/>
          <ac:spMkLst>
            <pc:docMk/>
            <pc:sldMk cId="779881868" sldId="257"/>
            <ac:spMk id="9" creationId="{D66D98B2-9493-8E43-0375-B086DE8B429A}"/>
          </ac:spMkLst>
        </pc:spChg>
        <pc:spChg chg="del mod">
          <ac:chgData name="Camilla Tjernberg" userId="2a26f4d1683918bd" providerId="LiveId" clId="{AED285CD-ECD0-4E1C-9B9C-4CBF0B22A464}" dt="2026-02-09T12:20:13.047" v="22"/>
          <ac:spMkLst>
            <pc:docMk/>
            <pc:sldMk cId="779881868" sldId="257"/>
            <ac:spMk id="10" creationId="{B82055D6-5F23-D227-A227-EC2E1DD1082A}"/>
          </ac:spMkLst>
        </pc:spChg>
        <pc:spChg chg="mod">
          <ac:chgData name="Camilla Tjernberg" userId="2a26f4d1683918bd" providerId="LiveId" clId="{AED285CD-ECD0-4E1C-9B9C-4CBF0B22A464}" dt="2026-02-09T12:22:15.083" v="78" actId="20577"/>
          <ac:spMkLst>
            <pc:docMk/>
            <pc:sldMk cId="779881868" sldId="257"/>
            <ac:spMk id="11" creationId="{0E4BE056-DA8A-434C-1A64-B1675A83937B}"/>
          </ac:spMkLst>
        </pc:spChg>
      </pc:sldChg>
      <pc:sldChg chg="modSp mod">
        <pc:chgData name="Camilla Tjernberg" userId="2a26f4d1683918bd" providerId="LiveId" clId="{AED285CD-ECD0-4E1C-9B9C-4CBF0B22A464}" dt="2026-02-09T16:11:22.341" v="3729" actId="20577"/>
        <pc:sldMkLst>
          <pc:docMk/>
          <pc:sldMk cId="3983722768" sldId="258"/>
        </pc:sldMkLst>
        <pc:spChg chg="mod">
          <ac:chgData name="Camilla Tjernberg" userId="2a26f4d1683918bd" providerId="LiveId" clId="{AED285CD-ECD0-4E1C-9B9C-4CBF0B22A464}" dt="2026-02-09T16:11:22.341" v="3729" actId="20577"/>
          <ac:spMkLst>
            <pc:docMk/>
            <pc:sldMk cId="3983722768" sldId="258"/>
            <ac:spMk id="2" creationId="{6CEC7740-4FFA-D82E-1DE7-954C18B02598}"/>
          </ac:spMkLst>
        </pc:spChg>
        <pc:spChg chg="mod">
          <ac:chgData name="Camilla Tjernberg" userId="2a26f4d1683918bd" providerId="LiveId" clId="{AED285CD-ECD0-4E1C-9B9C-4CBF0B22A464}" dt="2026-02-09T16:05:41.909" v="3478" actId="1076"/>
          <ac:spMkLst>
            <pc:docMk/>
            <pc:sldMk cId="3983722768" sldId="258"/>
            <ac:spMk id="6" creationId="{951FB435-02CB-3DA5-9D4A-F9CBCCA13C18}"/>
          </ac:spMkLst>
        </pc:spChg>
      </pc:sldChg>
      <pc:sldChg chg="del">
        <pc:chgData name="Camilla Tjernberg" userId="2a26f4d1683918bd" providerId="LiveId" clId="{AED285CD-ECD0-4E1C-9B9C-4CBF0B22A464}" dt="2026-02-09T12:23:00.925" v="79" actId="2696"/>
        <pc:sldMkLst>
          <pc:docMk/>
          <pc:sldMk cId="3306894755" sldId="260"/>
        </pc:sldMkLst>
      </pc:sldChg>
      <pc:sldChg chg="modSp mod ord">
        <pc:chgData name="Camilla Tjernberg" userId="2a26f4d1683918bd" providerId="LiveId" clId="{AED285CD-ECD0-4E1C-9B9C-4CBF0B22A464}" dt="2026-02-09T15:21:49.987" v="2755" actId="20577"/>
        <pc:sldMkLst>
          <pc:docMk/>
          <pc:sldMk cId="1912825632" sldId="261"/>
        </pc:sldMkLst>
        <pc:spChg chg="mod">
          <ac:chgData name="Camilla Tjernberg" userId="2a26f4d1683918bd" providerId="LiveId" clId="{AED285CD-ECD0-4E1C-9B9C-4CBF0B22A464}" dt="2026-02-09T15:21:49.987" v="2755" actId="20577"/>
          <ac:spMkLst>
            <pc:docMk/>
            <pc:sldMk cId="1912825632" sldId="261"/>
            <ac:spMk id="2" creationId="{F23F8F3D-8243-080E-61A4-069D6A4CA1F1}"/>
          </ac:spMkLst>
        </pc:spChg>
        <pc:spChg chg="mod">
          <ac:chgData name="Camilla Tjernberg" userId="2a26f4d1683918bd" providerId="LiveId" clId="{AED285CD-ECD0-4E1C-9B9C-4CBF0B22A464}" dt="2026-02-09T15:13:07.997" v="2529" actId="14100"/>
          <ac:spMkLst>
            <pc:docMk/>
            <pc:sldMk cId="1912825632" sldId="261"/>
            <ac:spMk id="6" creationId="{81A86A98-352C-3825-D46C-2C1B2A0EC610}"/>
          </ac:spMkLst>
        </pc:spChg>
      </pc:sldChg>
      <pc:sldChg chg="ord">
        <pc:chgData name="Camilla Tjernberg" userId="2a26f4d1683918bd" providerId="LiveId" clId="{AED285CD-ECD0-4E1C-9B9C-4CBF0B22A464}" dt="2026-02-09T15:12:45.107" v="2491"/>
        <pc:sldMkLst>
          <pc:docMk/>
          <pc:sldMk cId="3098677752" sldId="262"/>
        </pc:sldMkLst>
      </pc:sldChg>
      <pc:sldChg chg="del">
        <pc:chgData name="Camilla Tjernberg" userId="2a26f4d1683918bd" providerId="LiveId" clId="{AED285CD-ECD0-4E1C-9B9C-4CBF0B22A464}" dt="2026-02-09T14:46:20.473" v="1365" actId="2696"/>
        <pc:sldMkLst>
          <pc:docMk/>
          <pc:sldMk cId="1955613787" sldId="263"/>
        </pc:sldMkLst>
      </pc:sldChg>
      <pc:sldChg chg="modSp mod">
        <pc:chgData name="Camilla Tjernberg" userId="2a26f4d1683918bd" providerId="LiveId" clId="{AED285CD-ECD0-4E1C-9B9C-4CBF0B22A464}" dt="2026-02-09T15:57:08.321" v="3367" actId="20577"/>
        <pc:sldMkLst>
          <pc:docMk/>
          <pc:sldMk cId="3895407665" sldId="264"/>
        </pc:sldMkLst>
        <pc:spChg chg="mod">
          <ac:chgData name="Camilla Tjernberg" userId="2a26f4d1683918bd" providerId="LiveId" clId="{AED285CD-ECD0-4E1C-9B9C-4CBF0B22A464}" dt="2026-02-09T15:57:08.321" v="3367" actId="20577"/>
          <ac:spMkLst>
            <pc:docMk/>
            <pc:sldMk cId="3895407665" sldId="264"/>
            <ac:spMk id="2" creationId="{5D9EE92E-9C67-A718-44A8-73C00D8E8607}"/>
          </ac:spMkLst>
        </pc:spChg>
        <pc:spChg chg="mod">
          <ac:chgData name="Camilla Tjernberg" userId="2a26f4d1683918bd" providerId="LiveId" clId="{AED285CD-ECD0-4E1C-9B9C-4CBF0B22A464}" dt="2026-02-09T15:41:03.935" v="2831" actId="14100"/>
          <ac:spMkLst>
            <pc:docMk/>
            <pc:sldMk cId="3895407665" sldId="264"/>
            <ac:spMk id="6" creationId="{A17B012D-CE05-1F1C-6AC8-2FD8A993EDAC}"/>
          </ac:spMkLst>
        </pc:spChg>
        <pc:picChg chg="mod">
          <ac:chgData name="Camilla Tjernberg" userId="2a26f4d1683918bd" providerId="LiveId" clId="{AED285CD-ECD0-4E1C-9B9C-4CBF0B22A464}" dt="2026-02-09T15:41:12.314" v="2835" actId="1076"/>
          <ac:picMkLst>
            <pc:docMk/>
            <pc:sldMk cId="3895407665" sldId="264"/>
            <ac:picMk id="3" creationId="{86066990-4CC8-6044-7E0B-6894A6A7E1B4}"/>
          </ac:picMkLst>
        </pc:picChg>
      </pc:sldChg>
      <pc:sldChg chg="addSp delSp modSp add mod ord">
        <pc:chgData name="Camilla Tjernberg" userId="2a26f4d1683918bd" providerId="LiveId" clId="{AED285CD-ECD0-4E1C-9B9C-4CBF0B22A464}" dt="2026-02-09T15:09:40.428" v="2259"/>
        <pc:sldMkLst>
          <pc:docMk/>
          <pc:sldMk cId="1056989937" sldId="268"/>
        </pc:sldMkLst>
        <pc:spChg chg="mod">
          <ac:chgData name="Camilla Tjernberg" userId="2a26f4d1683918bd" providerId="LiveId" clId="{AED285CD-ECD0-4E1C-9B9C-4CBF0B22A464}" dt="2026-02-09T15:05:05.511" v="1947" actId="113"/>
          <ac:spMkLst>
            <pc:docMk/>
            <pc:sldMk cId="1056989937" sldId="268"/>
            <ac:spMk id="2" creationId="{49A2305A-CF96-BBF4-3FDD-B51DE82B985A}"/>
          </ac:spMkLst>
        </pc:spChg>
        <pc:spChg chg="mod">
          <ac:chgData name="Camilla Tjernberg" userId="2a26f4d1683918bd" providerId="LiveId" clId="{AED285CD-ECD0-4E1C-9B9C-4CBF0B22A464}" dt="2026-02-09T15:04:10.512" v="1945" actId="1076"/>
          <ac:spMkLst>
            <pc:docMk/>
            <pc:sldMk cId="1056989937" sldId="268"/>
            <ac:spMk id="6" creationId="{38AD77FC-1EFF-5D55-4C5A-42FBE7DADC08}"/>
          </ac:spMkLst>
        </pc:spChg>
        <pc:spChg chg="add mod">
          <ac:chgData name="Camilla Tjernberg" userId="2a26f4d1683918bd" providerId="LiveId" clId="{AED285CD-ECD0-4E1C-9B9C-4CBF0B22A464}" dt="2026-02-09T14:59:13.498" v="1869" actId="208"/>
          <ac:spMkLst>
            <pc:docMk/>
            <pc:sldMk cId="1056989937" sldId="268"/>
            <ac:spMk id="7" creationId="{780CAA18-7AB8-8BD3-B82C-CE1207E6A9CE}"/>
          </ac:spMkLst>
        </pc:spChg>
        <pc:spChg chg="add mod">
          <ac:chgData name="Camilla Tjernberg" userId="2a26f4d1683918bd" providerId="LiveId" clId="{AED285CD-ECD0-4E1C-9B9C-4CBF0B22A464}" dt="2026-02-09T14:59:54.996" v="1872" actId="208"/>
          <ac:spMkLst>
            <pc:docMk/>
            <pc:sldMk cId="1056989937" sldId="268"/>
            <ac:spMk id="8" creationId="{7A5F7044-7774-E389-3C07-281EE2F9A963}"/>
          </ac:spMkLst>
        </pc:spChg>
        <pc:spChg chg="add mod">
          <ac:chgData name="Camilla Tjernberg" userId="2a26f4d1683918bd" providerId="LiveId" clId="{AED285CD-ECD0-4E1C-9B9C-4CBF0B22A464}" dt="2026-02-09T15:00:12.422" v="1875" actId="208"/>
          <ac:spMkLst>
            <pc:docMk/>
            <pc:sldMk cId="1056989937" sldId="268"/>
            <ac:spMk id="9" creationId="{CA0CC63E-A189-4EDD-50A3-70AF59FA1EE0}"/>
          </ac:spMkLst>
        </pc:spChg>
        <pc:spChg chg="add mod">
          <ac:chgData name="Camilla Tjernberg" userId="2a26f4d1683918bd" providerId="LiveId" clId="{AED285CD-ECD0-4E1C-9B9C-4CBF0B22A464}" dt="2026-02-09T15:04:49.661" v="1946" actId="1076"/>
          <ac:spMkLst>
            <pc:docMk/>
            <pc:sldMk cId="1056989937" sldId="268"/>
            <ac:spMk id="10" creationId="{6BFC226B-9755-309A-DEAE-88E81E45461A}"/>
          </ac:spMkLst>
        </pc:spChg>
        <pc:spChg chg="add mod">
          <ac:chgData name="Camilla Tjernberg" userId="2a26f4d1683918bd" providerId="LiveId" clId="{AED285CD-ECD0-4E1C-9B9C-4CBF0B22A464}" dt="2026-02-09T15:00:34.590" v="1881" actId="1076"/>
          <ac:spMkLst>
            <pc:docMk/>
            <pc:sldMk cId="1056989937" sldId="268"/>
            <ac:spMk id="11" creationId="{4BC55DD6-17CB-3373-C24B-B2ECDF83A1D6}"/>
          </ac:spMkLst>
        </pc:spChg>
        <pc:spChg chg="add mod">
          <ac:chgData name="Camilla Tjernberg" userId="2a26f4d1683918bd" providerId="LiveId" clId="{AED285CD-ECD0-4E1C-9B9C-4CBF0B22A464}" dt="2026-02-09T15:00:46.492" v="1884" actId="208"/>
          <ac:spMkLst>
            <pc:docMk/>
            <pc:sldMk cId="1056989937" sldId="268"/>
            <ac:spMk id="12" creationId="{B1E81973-5B15-AC05-0966-8847E2E28B65}"/>
          </ac:spMkLst>
        </pc:spChg>
        <pc:spChg chg="add mod">
          <ac:chgData name="Camilla Tjernberg" userId="2a26f4d1683918bd" providerId="LiveId" clId="{AED285CD-ECD0-4E1C-9B9C-4CBF0B22A464}" dt="2026-02-09T15:00:56.865" v="1887" actId="208"/>
          <ac:spMkLst>
            <pc:docMk/>
            <pc:sldMk cId="1056989937" sldId="268"/>
            <ac:spMk id="13" creationId="{72265623-BCE1-4546-A7E8-A36A0804F08E}"/>
          </ac:spMkLst>
        </pc:spChg>
        <pc:spChg chg="add mod">
          <ac:chgData name="Camilla Tjernberg" userId="2a26f4d1683918bd" providerId="LiveId" clId="{AED285CD-ECD0-4E1C-9B9C-4CBF0B22A464}" dt="2026-02-09T15:01:06.168" v="1890" actId="208"/>
          <ac:spMkLst>
            <pc:docMk/>
            <pc:sldMk cId="1056989937" sldId="268"/>
            <ac:spMk id="14" creationId="{FAB31150-7417-2DA5-C8BD-E4EC96518A8E}"/>
          </ac:spMkLst>
        </pc:spChg>
        <pc:spChg chg="add del mod">
          <ac:chgData name="Camilla Tjernberg" userId="2a26f4d1683918bd" providerId="LiveId" clId="{AED285CD-ECD0-4E1C-9B9C-4CBF0B22A464}" dt="2026-02-09T15:01:38.345" v="1895" actId="478"/>
          <ac:spMkLst>
            <pc:docMk/>
            <pc:sldMk cId="1056989937" sldId="268"/>
            <ac:spMk id="15" creationId="{BBA6F1AB-E672-6E69-5E04-A15572A6677A}"/>
          </ac:spMkLst>
        </pc:spChg>
        <pc:spChg chg="add mod">
          <ac:chgData name="Camilla Tjernberg" userId="2a26f4d1683918bd" providerId="LiveId" clId="{AED285CD-ECD0-4E1C-9B9C-4CBF0B22A464}" dt="2026-02-09T15:02:02.154" v="1914" actId="207"/>
          <ac:spMkLst>
            <pc:docMk/>
            <pc:sldMk cId="1056989937" sldId="268"/>
            <ac:spMk id="16" creationId="{C2D20C9F-2FD8-3F26-A44D-083B5840336C}"/>
          </ac:spMkLst>
        </pc:spChg>
        <pc:spChg chg="add mod">
          <ac:chgData name="Camilla Tjernberg" userId="2a26f4d1683918bd" providerId="LiveId" clId="{AED285CD-ECD0-4E1C-9B9C-4CBF0B22A464}" dt="2026-02-09T15:02:13.030" v="1917" actId="208"/>
          <ac:spMkLst>
            <pc:docMk/>
            <pc:sldMk cId="1056989937" sldId="268"/>
            <ac:spMk id="17" creationId="{4A15A00C-7801-F0EF-DF42-768C715E6A4A}"/>
          </ac:spMkLst>
        </pc:spChg>
        <pc:spChg chg="add mod">
          <ac:chgData name="Camilla Tjernberg" userId="2a26f4d1683918bd" providerId="LiveId" clId="{AED285CD-ECD0-4E1C-9B9C-4CBF0B22A464}" dt="2026-02-09T15:03:35.285" v="1942" actId="20577"/>
          <ac:spMkLst>
            <pc:docMk/>
            <pc:sldMk cId="1056989937" sldId="268"/>
            <ac:spMk id="18" creationId="{72649B2C-F2F8-AA03-FE31-0C8D82ED3E18}"/>
          </ac:spMkLst>
        </pc:spChg>
        <pc:picChg chg="add mod">
          <ac:chgData name="Camilla Tjernberg" userId="2a26f4d1683918bd" providerId="LiveId" clId="{AED285CD-ECD0-4E1C-9B9C-4CBF0B22A464}" dt="2026-02-09T15:00:30.191" v="1880" actId="1076"/>
          <ac:picMkLst>
            <pc:docMk/>
            <pc:sldMk cId="1056989937" sldId="268"/>
            <ac:picMk id="5" creationId="{538CDF3A-E8AA-6140-1439-5ADD512E9356}"/>
          </ac:picMkLst>
        </pc:picChg>
      </pc:sldChg>
      <pc:sldChg chg="modSp add mod">
        <pc:chgData name="Camilla Tjernberg" userId="2a26f4d1683918bd" providerId="LiveId" clId="{AED285CD-ECD0-4E1C-9B9C-4CBF0B22A464}" dt="2026-02-09T15:06:37.072" v="1983" actId="113"/>
        <pc:sldMkLst>
          <pc:docMk/>
          <pc:sldMk cId="4053749266" sldId="269"/>
        </pc:sldMkLst>
        <pc:spChg chg="mod">
          <ac:chgData name="Camilla Tjernberg" userId="2a26f4d1683918bd" providerId="LiveId" clId="{AED285CD-ECD0-4E1C-9B9C-4CBF0B22A464}" dt="2026-02-09T15:06:37.072" v="1983" actId="113"/>
          <ac:spMkLst>
            <pc:docMk/>
            <pc:sldMk cId="4053749266" sldId="269"/>
            <ac:spMk id="2" creationId="{AFBAEB09-240C-C682-92C0-61E0BF910AEB}"/>
          </ac:spMkLst>
        </pc:spChg>
      </pc:sldChg>
      <pc:sldChg chg="modSp add mod ord">
        <pc:chgData name="Camilla Tjernberg" userId="2a26f4d1683918bd" providerId="LiveId" clId="{AED285CD-ECD0-4E1C-9B9C-4CBF0B22A464}" dt="2026-02-09T16:01:27.949" v="3450" actId="113"/>
        <pc:sldMkLst>
          <pc:docMk/>
          <pc:sldMk cId="3705451163" sldId="270"/>
        </pc:sldMkLst>
        <pc:spChg chg="mod">
          <ac:chgData name="Camilla Tjernberg" userId="2a26f4d1683918bd" providerId="LiveId" clId="{AED285CD-ECD0-4E1C-9B9C-4CBF0B22A464}" dt="2026-02-09T16:01:27.949" v="3450" actId="113"/>
          <ac:spMkLst>
            <pc:docMk/>
            <pc:sldMk cId="3705451163" sldId="270"/>
            <ac:spMk id="2" creationId="{024F7EBA-7316-67DF-DBA4-FBEE8498710F}"/>
          </ac:spMkLst>
        </pc:spChg>
        <pc:spChg chg="mod">
          <ac:chgData name="Camilla Tjernberg" userId="2a26f4d1683918bd" providerId="LiveId" clId="{AED285CD-ECD0-4E1C-9B9C-4CBF0B22A464}" dt="2026-02-09T15:11:42.404" v="2486" actId="1076"/>
          <ac:spMkLst>
            <pc:docMk/>
            <pc:sldMk cId="3705451163" sldId="270"/>
            <ac:spMk id="6" creationId="{DCFCE1CC-59E5-02D0-0209-8B05BB39C3D0}"/>
          </ac:spMkLst>
        </pc:spChg>
      </pc:sldChg>
      <pc:sldChg chg="addSp modSp add mod">
        <pc:chgData name="Camilla Tjernberg" userId="2a26f4d1683918bd" providerId="LiveId" clId="{AED285CD-ECD0-4E1C-9B9C-4CBF0B22A464}" dt="2026-02-09T15:53:31.107" v="3292" actId="6549"/>
        <pc:sldMkLst>
          <pc:docMk/>
          <pc:sldMk cId="4265980943" sldId="271"/>
        </pc:sldMkLst>
        <pc:spChg chg="mod">
          <ac:chgData name="Camilla Tjernberg" userId="2a26f4d1683918bd" providerId="LiveId" clId="{AED285CD-ECD0-4E1C-9B9C-4CBF0B22A464}" dt="2026-02-09T15:53:31.107" v="3292" actId="6549"/>
          <ac:spMkLst>
            <pc:docMk/>
            <pc:sldMk cId="4265980943" sldId="271"/>
            <ac:spMk id="2" creationId="{72F56966-BE3D-A10F-0055-6BC0F0B5BCF2}"/>
          </ac:spMkLst>
        </pc:spChg>
        <pc:spChg chg="mod">
          <ac:chgData name="Camilla Tjernberg" userId="2a26f4d1683918bd" providerId="LiveId" clId="{AED285CD-ECD0-4E1C-9B9C-4CBF0B22A464}" dt="2026-02-09T14:20:37.916" v="918" actId="20577"/>
          <ac:spMkLst>
            <pc:docMk/>
            <pc:sldMk cId="4265980943" sldId="271"/>
            <ac:spMk id="6" creationId="{0E9EA884-4892-A2A8-1E93-63423A599D33}"/>
          </ac:spMkLst>
        </pc:spChg>
        <pc:spChg chg="add mod">
          <ac:chgData name="Camilla Tjernberg" userId="2a26f4d1683918bd" providerId="LiveId" clId="{AED285CD-ECD0-4E1C-9B9C-4CBF0B22A464}" dt="2026-02-09T15:20:06.523" v="2661" actId="208"/>
          <ac:spMkLst>
            <pc:docMk/>
            <pc:sldMk cId="4265980943" sldId="271"/>
            <ac:spMk id="7" creationId="{6785A72B-E519-A9C8-A99E-6DED0C05CDAA}"/>
          </ac:spMkLst>
        </pc:spChg>
        <pc:spChg chg="add mod">
          <ac:chgData name="Camilla Tjernberg" userId="2a26f4d1683918bd" providerId="LiveId" clId="{AED285CD-ECD0-4E1C-9B9C-4CBF0B22A464}" dt="2026-02-09T15:20:18.385" v="2664" actId="208"/>
          <ac:spMkLst>
            <pc:docMk/>
            <pc:sldMk cId="4265980943" sldId="271"/>
            <ac:spMk id="8" creationId="{05AD7A51-D3A0-8DEF-E539-569CD6F2CDF0}"/>
          </ac:spMkLst>
        </pc:spChg>
        <pc:picChg chg="add mod">
          <ac:chgData name="Camilla Tjernberg" userId="2a26f4d1683918bd" providerId="LiveId" clId="{AED285CD-ECD0-4E1C-9B9C-4CBF0B22A464}" dt="2026-02-09T15:31:37.899" v="2756" actId="14100"/>
          <ac:picMkLst>
            <pc:docMk/>
            <pc:sldMk cId="4265980943" sldId="271"/>
            <ac:picMk id="5" creationId="{7ECA415F-2719-AF63-03DF-37225AB64553}"/>
          </ac:picMkLst>
        </pc:picChg>
      </pc:sldChg>
      <pc:sldChg chg="add">
        <pc:chgData name="Camilla Tjernberg" userId="2a26f4d1683918bd" providerId="LiveId" clId="{AED285CD-ECD0-4E1C-9B9C-4CBF0B22A464}" dt="2026-02-09T15:40:54.386" v="2820" actId="2890"/>
        <pc:sldMkLst>
          <pc:docMk/>
          <pc:sldMk cId="571383887" sldId="272"/>
        </pc:sldMkLst>
      </pc:sldChg>
      <pc:sldChg chg="add">
        <pc:chgData name="Camilla Tjernberg" userId="2a26f4d1683918bd" providerId="LiveId" clId="{AED285CD-ECD0-4E1C-9B9C-4CBF0B22A464}" dt="2026-02-09T16:04:04.896" v="3451" actId="2890"/>
        <pc:sldMkLst>
          <pc:docMk/>
          <pc:sldMk cId="2030764610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4E551-16E2-9A8C-2975-A7E4C24CF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D8EDC0-0FE2-CD22-EABE-7919DC8D6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9A33DB-5DB9-80E5-6BCB-6ACB55FF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1FA0D-2B63-A154-D328-10857C2E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4A5E4E-BDED-6CCC-7546-D0747276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41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C29AF5-583C-67B6-9909-0728687B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0FE17D-6CCD-D0A5-E436-58186CEA8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1D031E-1096-E0F9-9F1E-41FAFB48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230235-581C-D1E3-53AF-B045A52D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7FAA70-0FB4-61B4-A9C6-76C1DFF7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41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369256-1EFE-4C35-B51D-65846A584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411BB3-7B05-4DF4-0B69-F38606576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8A3B6D-8184-0424-ED59-0E928892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1D353-F2EF-2C95-B6AB-816727B9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14E9CB-CD18-4B14-1D17-A9A57621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65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479027-17AF-0063-0529-3DA20373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88CB47-0673-C254-443D-2CA3BA757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4FE0BD-E7E7-D5DD-84BA-6584755B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707C57-0CB9-8539-98E5-44E48751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2783EF-9447-41F8-A39E-6BB186EB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8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560FE-2355-924C-509B-EDA1E960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6786E7-E442-4BDD-CA19-31482760E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98E886-5FF4-3659-1CCE-9B010F26E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5EF8E9-A1C1-CFA8-4B2E-CC0FCF50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654AA-C137-EB78-7070-4EF39A1C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7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7A6F6-C684-CF74-3CA3-ACDF3813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7B62FD-E645-97B9-3500-976249F2E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D1E4BA-0E94-5AA8-7839-8D2468B6D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3BEC9-6D62-FBF1-303F-0A7E4131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69CE73-663C-70B2-38A1-9629C14EF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9CE56F-7A03-50C9-8B09-B9E3638F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0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C8A16-7CF7-E77C-F360-E79D7A8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3ABC43-4D02-5C9E-5F6D-BEC61C21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C08F44-6F89-953D-8FFE-205FCD3C5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47A43A9-9063-B9D7-6F2A-470B8C597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998378D-B834-C28E-9C2E-45983313C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DFA19D5-7BDF-26CD-BEA6-F936477D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A08D88-3E79-8182-B91B-83676B74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F14FBBA-0996-3398-7E5E-ECD513D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47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01D7B7-935E-9B07-2A0E-E4AE3056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677AFF-03D3-5A62-57BE-D97DABF17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18F65D7-3178-6BAF-4257-596D352E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2EB573-8D22-D621-7165-70CB0359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9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44CB63-A7C7-7D31-F2C4-0BD1FC2D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CEBCFBF-AB8C-4AE5-4475-C9C0F021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B28CDE-343F-F56B-20F2-18343416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0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2C8B47-D104-7931-089F-DEF0CD4D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87FEAF-46F6-67A4-A8E9-75F6A8FC7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7F3F61-D24D-1931-E377-E38B94AB4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72982E-6FB0-3C67-7E88-68451E35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42BA5-9D1D-0C67-2B9E-B9EB9B3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2D3A52-E18E-19C9-AA35-71596060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1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040BCC-E6F3-05AF-B8D7-37198321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98C647B-0664-33A9-4549-FCEC3E856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CB7C40-268B-6389-6C26-58F08C979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BE7F4F-3254-4B3C-851C-2A28F6C5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ADB825-327A-4177-2448-BD2E3A41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70454C-F112-F614-49BE-2EFC96EA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32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60A0593-4C6B-9485-8551-4ECDCFD3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5C845-EBEE-D7F3-224E-1312D78F9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4483A-6B8A-0623-5291-2065DBBED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ACB81-BB97-4682-8388-8972EF574FB3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670917-697B-3C91-15C5-F0C969805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2F5F-F771-32C4-7E75-6081355F5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2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E9F35313-2B42-EB8A-C484-46C946EC80D8}"/>
              </a:ext>
            </a:extLst>
          </p:cNvPr>
          <p:cNvSpPr txBox="1"/>
          <p:nvPr/>
        </p:nvSpPr>
        <p:spPr>
          <a:xfrm>
            <a:off x="2100944" y="432709"/>
            <a:ext cx="8280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Sidsjö-Böle IF 2026</a:t>
            </a:r>
          </a:p>
        </p:txBody>
      </p:sp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B733A22-F1A4-CA3C-1BAB-DDDA9FF5B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0E4BE056-DA8A-434C-1A64-B1675A83937B}"/>
              </a:ext>
            </a:extLst>
          </p:cNvPr>
          <p:cNvSpPr txBox="1"/>
          <p:nvPr/>
        </p:nvSpPr>
        <p:spPr>
          <a:xfrm>
            <a:off x="3279799" y="2939630"/>
            <a:ext cx="52786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/>
              <a:t>Välkomna på lagledarträff</a:t>
            </a:r>
          </a:p>
          <a:p>
            <a:pPr algn="ctr"/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779881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048C9-4BA0-35BC-B475-55524A8CE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7F399A6-2C47-1374-41AD-1B470271DF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BB94BBB-A5A0-8B16-263C-F76E4EFD6585}"/>
              </a:ext>
            </a:extLst>
          </p:cNvPr>
          <p:cNvSpPr txBox="1"/>
          <p:nvPr/>
        </p:nvSpPr>
        <p:spPr>
          <a:xfrm>
            <a:off x="4114554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Använd hemsidan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E337157-3703-D91C-8FA1-B3C33E43DAC1}"/>
              </a:ext>
            </a:extLst>
          </p:cNvPr>
          <p:cNvSpPr txBox="1"/>
          <p:nvPr/>
        </p:nvSpPr>
        <p:spPr>
          <a:xfrm>
            <a:off x="791737" y="2348586"/>
            <a:ext cx="47392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Huvudhemsidan – NYHETER, länkar, dokument, MER</a:t>
            </a:r>
          </a:p>
          <a:p>
            <a:r>
              <a:rPr lang="sv-SE" sz="2400" dirty="0"/>
              <a:t>MER – föreningsinfo, matchinfo, fotboll</a:t>
            </a:r>
          </a:p>
          <a:p>
            <a:endParaRPr lang="sv-SE" sz="2400" dirty="0"/>
          </a:p>
          <a:p>
            <a:r>
              <a:rPr lang="sv-SE" sz="2400" dirty="0"/>
              <a:t>Lagledarsidan – NYHETER, riktad info, laget, gästbok, länkar, MER</a:t>
            </a:r>
          </a:p>
          <a:p>
            <a:r>
              <a:rPr lang="sv-SE" sz="2400" dirty="0"/>
              <a:t>MER – </a:t>
            </a:r>
            <a:r>
              <a:rPr lang="sv-SE" sz="2400" dirty="0" err="1"/>
              <a:t>Fogis</a:t>
            </a:r>
            <a:r>
              <a:rPr lang="sv-SE" sz="2400" dirty="0"/>
              <a:t>, matchinfo, SISU</a:t>
            </a:r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E3CD894-E2C2-E03C-1A2B-9689E1015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412" y="1996069"/>
            <a:ext cx="6132283" cy="412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677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6BDB3-6329-7758-F226-F403D8CA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D5EE5AA-B128-6E4C-488C-EAF2E204B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1A86A98-352C-3825-D46C-2C1B2A0EC610}"/>
              </a:ext>
            </a:extLst>
          </p:cNvPr>
          <p:cNvSpPr txBox="1"/>
          <p:nvPr/>
        </p:nvSpPr>
        <p:spPr>
          <a:xfrm>
            <a:off x="2605548" y="609014"/>
            <a:ext cx="809194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 err="1"/>
              <a:t>Linktree</a:t>
            </a:r>
            <a:r>
              <a:rPr lang="sv-SE" sz="4000" dirty="0"/>
              <a:t> – lathund med länkar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23F8F3D-8243-080E-61A4-069D6A4CA1F1}"/>
              </a:ext>
            </a:extLst>
          </p:cNvPr>
          <p:cNvSpPr txBox="1"/>
          <p:nvPr/>
        </p:nvSpPr>
        <p:spPr>
          <a:xfrm>
            <a:off x="1405053" y="1683834"/>
            <a:ext cx="51072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400" dirty="0"/>
          </a:p>
          <a:p>
            <a:r>
              <a:rPr lang="sv-SE" sz="2400" dirty="0"/>
              <a:t>Använd vårt </a:t>
            </a:r>
            <a:r>
              <a:rPr lang="sv-SE" sz="2400" dirty="0" err="1"/>
              <a:t>Linktree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Ge tips på om ni saknar något </a:t>
            </a:r>
          </a:p>
        </p:txBody>
      </p:sp>
      <p:pic>
        <p:nvPicPr>
          <p:cNvPr id="5" name="Bildobjekt 4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11F045B7-D310-11FC-793C-3B63B97D4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951" y="1683834"/>
            <a:ext cx="4170556" cy="417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25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CABEA-496C-5A79-389E-B6AC1281B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F3B409E-FE0C-184C-AA19-98AE590E7F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36D1479-4834-0A40-A934-0F23D20D362C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Spelformer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8F67056-2EC3-48A0-C05C-E3685F0859FF}"/>
              </a:ext>
            </a:extLst>
          </p:cNvPr>
          <p:cNvSpPr txBox="1"/>
          <p:nvPr/>
        </p:nvSpPr>
        <p:spPr>
          <a:xfrm>
            <a:off x="1513054" y="1425678"/>
            <a:ext cx="1058692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/>
              <a:t>Sätt</a:t>
            </a:r>
            <a:r>
              <a:rPr lang="en-US" sz="3000" dirty="0"/>
              <a:t> er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respektive</a:t>
            </a:r>
            <a:r>
              <a:rPr lang="en-US" sz="3000" dirty="0"/>
              <a:t> </a:t>
            </a:r>
            <a:r>
              <a:rPr lang="en-US" sz="3000" dirty="0" err="1"/>
              <a:t>spelform</a:t>
            </a:r>
            <a:r>
              <a:rPr lang="en-US" sz="3000" dirty="0"/>
              <a:t>, </a:t>
            </a:r>
            <a:r>
              <a:rPr lang="en-US" sz="3000" dirty="0" err="1"/>
              <a:t>presentera</a:t>
            </a:r>
            <a:r>
              <a:rPr lang="en-US" sz="3000" dirty="0"/>
              <a:t> er med </a:t>
            </a:r>
            <a:r>
              <a:rPr lang="en-US" sz="3000" dirty="0" err="1"/>
              <a:t>namn</a:t>
            </a:r>
            <a:r>
              <a:rPr lang="en-US" sz="3000" dirty="0"/>
              <a:t> och lag</a:t>
            </a:r>
          </a:p>
          <a:p>
            <a:endParaRPr lang="en-US" sz="3000" dirty="0"/>
          </a:p>
          <a:p>
            <a:r>
              <a:rPr lang="en-US" sz="3000" dirty="0" err="1"/>
              <a:t>Fotbollslek</a:t>
            </a:r>
            <a:r>
              <a:rPr lang="en-US" sz="3000" dirty="0"/>
              <a:t> + 5</a:t>
            </a:r>
            <a:r>
              <a:rPr lang="sv-SE" sz="3000" dirty="0"/>
              <a:t> mot 5</a:t>
            </a:r>
          </a:p>
          <a:p>
            <a:endParaRPr lang="sv-SE" sz="3000" dirty="0"/>
          </a:p>
          <a:p>
            <a:r>
              <a:rPr lang="sv-SE" sz="3000" dirty="0"/>
              <a:t>7 mot 7</a:t>
            </a:r>
          </a:p>
          <a:p>
            <a:endParaRPr lang="sv-SE" sz="3000" dirty="0"/>
          </a:p>
          <a:p>
            <a:r>
              <a:rPr lang="sv-SE" sz="3000" dirty="0"/>
              <a:t>9 mot 9</a:t>
            </a:r>
          </a:p>
          <a:p>
            <a:endParaRPr lang="sv-SE" sz="3000" dirty="0"/>
          </a:p>
          <a:p>
            <a:r>
              <a:rPr lang="sv-SE" sz="3000" dirty="0"/>
              <a:t>11 mot 11</a:t>
            </a:r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285686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62754-00E3-B06F-E4C4-DA5D3D022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86066990-4CC8-6044-7E0B-6894A6A7E1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17B012D-CE05-1F1C-6AC8-2FD8A993EDAC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Spelformer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D9EE92E-9C67-A718-44A8-73C00D8E8607}"/>
              </a:ext>
            </a:extLst>
          </p:cNvPr>
          <p:cNvSpPr txBox="1"/>
          <p:nvPr/>
        </p:nvSpPr>
        <p:spPr>
          <a:xfrm>
            <a:off x="1262533" y="2415234"/>
            <a:ext cx="10586929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Vad </a:t>
            </a:r>
            <a:r>
              <a:rPr lang="en-US" sz="3000" dirty="0" err="1"/>
              <a:t>behöver</a:t>
            </a:r>
            <a:r>
              <a:rPr lang="en-US" sz="3000" dirty="0"/>
              <a:t> man </a:t>
            </a:r>
            <a:r>
              <a:rPr lang="en-US" sz="3000" dirty="0" err="1"/>
              <a:t>tänka</a:t>
            </a:r>
            <a:r>
              <a:rPr lang="en-US" sz="3000" dirty="0"/>
              <a:t> </a:t>
            </a:r>
            <a:r>
              <a:rPr lang="en-US" sz="3000" dirty="0" err="1"/>
              <a:t>på</a:t>
            </a:r>
            <a:r>
              <a:rPr lang="en-US" sz="3000" dirty="0"/>
              <a:t> </a:t>
            </a:r>
            <a:r>
              <a:rPr lang="en-US" sz="3000" dirty="0" err="1"/>
              <a:t>som</a:t>
            </a:r>
            <a:r>
              <a:rPr lang="en-US" sz="3000" dirty="0"/>
              <a:t> </a:t>
            </a:r>
            <a:r>
              <a:rPr lang="en-US" sz="3000" dirty="0" err="1"/>
              <a:t>lagledare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er </a:t>
            </a:r>
            <a:r>
              <a:rPr lang="en-US" sz="3000" dirty="0" err="1"/>
              <a:t>spelform</a:t>
            </a:r>
            <a:r>
              <a:rPr lang="en-US" sz="3000" dirty="0"/>
              <a:t>?</a:t>
            </a:r>
          </a:p>
          <a:p>
            <a:r>
              <a:rPr lang="en-US" sz="3000" dirty="0"/>
              <a:t>Ge tips till </a:t>
            </a:r>
            <a:r>
              <a:rPr lang="en-US" sz="3000" dirty="0" err="1"/>
              <a:t>varandra</a:t>
            </a:r>
            <a:r>
              <a:rPr lang="en-US" sz="3000" dirty="0"/>
              <a:t>.</a:t>
            </a:r>
          </a:p>
          <a:p>
            <a:endParaRPr lang="sv-SE" sz="3000" dirty="0"/>
          </a:p>
          <a:p>
            <a:endParaRPr lang="sv-SE" sz="3000" dirty="0"/>
          </a:p>
          <a:p>
            <a:r>
              <a:rPr lang="sv-SE" sz="2500" dirty="0"/>
              <a:t>(kalla domare, </a:t>
            </a:r>
            <a:r>
              <a:rPr lang="sv-SE" sz="2500" dirty="0" err="1"/>
              <a:t>fogis</a:t>
            </a:r>
            <a:r>
              <a:rPr lang="sv-SE" sz="2500" dirty="0"/>
              <a:t>, laguppställning, domarbetalning, kalla andra lag till sammandrag, fika, </a:t>
            </a:r>
            <a:r>
              <a:rPr lang="sv-SE" sz="2500" dirty="0" err="1"/>
              <a:t>lärgrupper</a:t>
            </a:r>
            <a:r>
              <a:rPr lang="sv-SE" sz="2500" dirty="0"/>
              <a:t>, föräldrainfo, hemsidan, boka planer, övrigt)</a:t>
            </a:r>
          </a:p>
        </p:txBody>
      </p:sp>
    </p:spTree>
    <p:extLst>
      <p:ext uri="{BB962C8B-B14F-4D97-AF65-F5344CB8AC3E}">
        <p14:creationId xmlns:p14="http://schemas.microsoft.com/office/powerpoint/2010/main" val="3895407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95F4E-B9CC-6C45-2E19-A765AFBF4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947EAB50-B7DE-759C-7C0A-9AFF4A6F6D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264" y="1813376"/>
            <a:ext cx="2321841" cy="3231247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8E4B6F7-ECCF-0535-D972-232434934E73}"/>
              </a:ext>
            </a:extLst>
          </p:cNvPr>
          <p:cNvSpPr txBox="1"/>
          <p:nvPr/>
        </p:nvSpPr>
        <p:spPr>
          <a:xfrm>
            <a:off x="4426787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Övriga frågor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B64DAF2-2489-9714-013F-12A7749FE0F7}"/>
              </a:ext>
            </a:extLst>
          </p:cNvPr>
          <p:cNvSpPr txBox="1"/>
          <p:nvPr/>
        </p:nvSpPr>
        <p:spPr>
          <a:xfrm>
            <a:off x="3886466" y="5503376"/>
            <a:ext cx="6762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dirty="0"/>
              <a:t>Tack för ert engagemang!</a:t>
            </a:r>
          </a:p>
        </p:txBody>
      </p:sp>
    </p:spTree>
    <p:extLst>
      <p:ext uri="{BB962C8B-B14F-4D97-AF65-F5344CB8AC3E}">
        <p14:creationId xmlns:p14="http://schemas.microsoft.com/office/powerpoint/2010/main" val="57138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36D38-C62D-A05F-6767-6A132D59D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6A5D53AC-D900-BE88-4D25-9B31679413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6813F85-EC77-4D04-A5A8-CDDDEE7D47FB}"/>
              </a:ext>
            </a:extLst>
          </p:cNvPr>
          <p:cNvSpPr txBox="1"/>
          <p:nvPr/>
        </p:nvSpPr>
        <p:spPr>
          <a:xfrm>
            <a:off x="4839382" y="248688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Fotbollslek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81F58B37-A4EA-F8C7-EE16-1604E7E53AB8}"/>
              </a:ext>
            </a:extLst>
          </p:cNvPr>
          <p:cNvSpPr txBox="1"/>
          <p:nvPr/>
        </p:nvSpPr>
        <p:spPr>
          <a:xfrm>
            <a:off x="318075" y="2079951"/>
            <a:ext cx="67629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Huvudtränare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utveckla barnen och laget sportsligt genom träningar och matcher.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Planerar träningar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Delegerar uppgifter till de vuxna som är på planen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Vara den som bestämmer på planen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Genomför teoripass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Träningspassreflektioner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Coachar vid match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Assisterande tränare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delmomenten i träningarna genomförs enligt ansvarig tränares direktiv.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Medverka till att barnen är klara i tid innan träning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Genomföra träningar övningsmoment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Coacha vid match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BC522C4-45EF-D090-F164-095068095569}"/>
              </a:ext>
            </a:extLst>
          </p:cNvPr>
          <p:cNvSpPr txBox="1"/>
          <p:nvPr/>
        </p:nvSpPr>
        <p:spPr>
          <a:xfrm>
            <a:off x="2620536" y="956574"/>
            <a:ext cx="7391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Försök att tillsätta roller så fort som möjligt för att underlätta för er själva.</a:t>
            </a:r>
          </a:p>
          <a:p>
            <a:pPr algn="ctr"/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Roll - Uppgifter (förslag)</a:t>
            </a:r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0439347-4BAE-1C10-E2A5-BE1F6C384A86}"/>
              </a:ext>
            </a:extLst>
          </p:cNvPr>
          <p:cNvSpPr txBox="1"/>
          <p:nvPr/>
        </p:nvSpPr>
        <p:spPr>
          <a:xfrm>
            <a:off x="7376737" y="2064884"/>
            <a:ext cx="44971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0" dirty="0" err="1">
                <a:solidFill>
                  <a:srgbClr val="000000"/>
                </a:solidFill>
                <a:effectLst/>
                <a:latin typeface="ProximaNova"/>
              </a:rPr>
              <a:t>Materialare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allt praktiskt avseende laget fungerar. Kontakt med Stadium.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Att utrustning finns och att den är OK, som tröjor, koner, bollar etc.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Lagledare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organisationen runt laget fungerar.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informationen på lagets hemsida är uppdaterad.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Delegera och följa upp uppgifterna runt laget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Vara kontaktperson för föräldragruppen, föräldraetik, fånga upp frågor och funderingar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Jobba med mjuka frågor med och runt laget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Föra närvarokort/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ProximaNova"/>
              </a:rPr>
              <a:t>lärgrupp</a:t>
            </a: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 och lämna in i tid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Styrelsens kontaktperson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215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46E13-CA23-C40C-6B18-AFEA5B9AE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47BC15D5-8E2D-C402-AB72-8D4E285EB8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CD0749D-8714-9045-A7C1-EAF217C8BAC7}"/>
              </a:ext>
            </a:extLst>
          </p:cNvPr>
          <p:cNvSpPr txBox="1"/>
          <p:nvPr/>
        </p:nvSpPr>
        <p:spPr>
          <a:xfrm>
            <a:off x="4839382" y="248688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Fotbollslek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88EECA4F-0FE2-414B-7FBD-6F8BEB725E3F}"/>
              </a:ext>
            </a:extLst>
          </p:cNvPr>
          <p:cNvSpPr txBox="1"/>
          <p:nvPr/>
        </p:nvSpPr>
        <p:spPr>
          <a:xfrm>
            <a:off x="318075" y="2447942"/>
            <a:ext cx="67629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Ekonomi/administration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Att lagets ekonomi och administration fungerar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Samordnar lagets budget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Hanterar lagets handkassa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Sköter den ekonomiska redovisningen mot föreningen, alla lagkassor skall ligga under föreningens huvudkonto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Evenemang/Kiosk/Arrangemang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Ansvarar för att laget uppfyller sin del av föreningens åtaganden avseende arrangemang/sammankomster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Schemalägger kiosk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Ordnar bemanning vid behov till arrangemang/sammankomster</a:t>
            </a:r>
            <a:br>
              <a:rPr lang="sv-SE" dirty="0"/>
            </a:b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B74E1FC-B9F6-F54D-0518-3B79E4D52B86}"/>
              </a:ext>
            </a:extLst>
          </p:cNvPr>
          <p:cNvSpPr txBox="1"/>
          <p:nvPr/>
        </p:nvSpPr>
        <p:spPr>
          <a:xfrm>
            <a:off x="2620536" y="956574"/>
            <a:ext cx="7391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Försök att tillsätta roller så fort som möjligt för att underlätta för er själva.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80A3B61-B2F1-CA3D-F5E8-E1D5BF4F78DC}"/>
              </a:ext>
            </a:extLst>
          </p:cNvPr>
          <p:cNvSpPr txBox="1"/>
          <p:nvPr/>
        </p:nvSpPr>
        <p:spPr>
          <a:xfrm>
            <a:off x="7376737" y="2447942"/>
            <a:ext cx="44971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Anläggning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Vara föreningen behjälplig för att förbättra våra anläggningar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Bidrar med kontakter som t.ex. åkare, skylift m.m.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Hugga i själv, eller delegera uppgifter i laget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- Jobba långsiktigt mot t.ex. konstgräs på Vallen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7419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A1973-B85C-FA58-B446-A0CE5575D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502A8D7-1377-8FA6-C1E3-DEEDA0EA77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041EBDC-524E-6BD2-9064-285E3EBC5559}"/>
              </a:ext>
            </a:extLst>
          </p:cNvPr>
          <p:cNvSpPr txBox="1"/>
          <p:nvPr/>
        </p:nvSpPr>
        <p:spPr>
          <a:xfrm>
            <a:off x="4883987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Fotbollslek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25B710A-D6D1-552E-9350-279FB4854641}"/>
              </a:ext>
            </a:extLst>
          </p:cNvPr>
          <p:cNvSpPr txBox="1"/>
          <p:nvPr/>
        </p:nvSpPr>
        <p:spPr>
          <a:xfrm>
            <a:off x="524107" y="2228671"/>
            <a:ext cx="11095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Träningstider:</a:t>
            </a:r>
          </a:p>
          <a:p>
            <a:r>
              <a:rPr lang="sv-SE" sz="2400" dirty="0"/>
              <a:t>Flickor 2019 - Måndagar 16.30-17.30</a:t>
            </a:r>
          </a:p>
          <a:p>
            <a:r>
              <a:rPr lang="sv-SE" sz="2400" dirty="0"/>
              <a:t>Pojkar 2019 - Onsdagar 17.30-18.30</a:t>
            </a:r>
          </a:p>
          <a:p>
            <a:endParaRPr lang="sv-SE" sz="2400" dirty="0"/>
          </a:p>
          <a:p>
            <a:r>
              <a:rPr lang="sv-SE" sz="2400" dirty="0"/>
              <a:t>Spelarpaket beställt (88st </a:t>
            </a:r>
            <a:r>
              <a:rPr lang="sv-SE" sz="2400" dirty="0" err="1"/>
              <a:t>tröja+flaska</a:t>
            </a:r>
            <a:r>
              <a:rPr lang="sv-SE" sz="2400" dirty="0"/>
              <a:t>), får lämnas ut efter betalning av avgifter</a:t>
            </a:r>
          </a:p>
          <a:p>
            <a:r>
              <a:rPr lang="sv-SE" sz="2400" dirty="0"/>
              <a:t>Bollar, konor, västar, medicinväska, mv-handskar, bollsäckar finns</a:t>
            </a:r>
          </a:p>
          <a:p>
            <a:endParaRPr lang="sv-SE" sz="2400" dirty="0"/>
          </a:p>
          <a:p>
            <a:r>
              <a:rPr lang="sv-SE" sz="2400" dirty="0"/>
              <a:t>Utbildningar – hemsidan – aktuella utbildningar</a:t>
            </a:r>
          </a:p>
        </p:txBody>
      </p:sp>
    </p:spTree>
    <p:extLst>
      <p:ext uri="{BB962C8B-B14F-4D97-AF65-F5344CB8AC3E}">
        <p14:creationId xmlns:p14="http://schemas.microsoft.com/office/powerpoint/2010/main" val="270837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206DF-DDF3-FAC4-680E-15779B785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8553F816-F978-1158-DB94-02B06D9A1640}"/>
              </a:ext>
            </a:extLst>
          </p:cNvPr>
          <p:cNvSpPr txBox="1"/>
          <p:nvPr/>
        </p:nvSpPr>
        <p:spPr>
          <a:xfrm>
            <a:off x="2100944" y="432709"/>
            <a:ext cx="8280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Sidsjö-Böle IF 2026</a:t>
            </a:r>
          </a:p>
        </p:txBody>
      </p:sp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98EF623-61CE-51B9-7AE7-FD5F7AB22E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20FBFC57-C379-BCF4-A2E3-857BDE1D2106}"/>
              </a:ext>
            </a:extLst>
          </p:cNvPr>
          <p:cNvSpPr txBox="1"/>
          <p:nvPr/>
        </p:nvSpPr>
        <p:spPr>
          <a:xfrm>
            <a:off x="3444757" y="1611871"/>
            <a:ext cx="499886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/>
              <a:t>2026-02-10</a:t>
            </a:r>
          </a:p>
          <a:p>
            <a:pPr algn="ctr"/>
            <a:endParaRPr lang="sv-SE" sz="3600" dirty="0"/>
          </a:p>
          <a:p>
            <a:pPr algn="ctr"/>
            <a:r>
              <a:rPr lang="sv-SE" sz="3600" dirty="0"/>
              <a:t>642 </a:t>
            </a:r>
            <a:r>
              <a:rPr lang="sv-SE" sz="3600" dirty="0" err="1"/>
              <a:t>st</a:t>
            </a:r>
            <a:r>
              <a:rPr lang="sv-SE" sz="3600" dirty="0"/>
              <a:t> aktiva spelare</a:t>
            </a:r>
          </a:p>
          <a:p>
            <a:pPr algn="ctr"/>
            <a:r>
              <a:rPr lang="sv-SE" sz="3600" dirty="0"/>
              <a:t>50 </a:t>
            </a:r>
            <a:r>
              <a:rPr lang="sv-SE" sz="3600" dirty="0" err="1"/>
              <a:t>st</a:t>
            </a:r>
            <a:r>
              <a:rPr lang="sv-SE" sz="3600" dirty="0"/>
              <a:t> i veteranlaget</a:t>
            </a:r>
          </a:p>
          <a:p>
            <a:pPr algn="ctr"/>
            <a:r>
              <a:rPr lang="sv-SE" sz="3600" dirty="0"/>
              <a:t>161 </a:t>
            </a:r>
            <a:r>
              <a:rPr lang="sv-SE" sz="3600" dirty="0" err="1"/>
              <a:t>st</a:t>
            </a:r>
            <a:r>
              <a:rPr lang="sv-SE" sz="3600" dirty="0"/>
              <a:t> ledare</a:t>
            </a:r>
          </a:p>
          <a:p>
            <a:pPr algn="ctr"/>
            <a:endParaRPr lang="sv-SE" sz="3600" dirty="0"/>
          </a:p>
          <a:p>
            <a:pPr algn="ctr"/>
            <a:r>
              <a:rPr lang="sv-SE" sz="3600" dirty="0"/>
              <a:t>Sen tillkommer bolleken</a:t>
            </a:r>
          </a:p>
        </p:txBody>
      </p:sp>
    </p:spTree>
    <p:extLst>
      <p:ext uri="{BB962C8B-B14F-4D97-AF65-F5344CB8AC3E}">
        <p14:creationId xmlns:p14="http://schemas.microsoft.com/office/powerpoint/2010/main" val="928843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B733A22-F1A4-CA3C-1BAB-DDDA9FF5B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51FB435-02CB-3DA5-9D4A-F9CBCCA13C18}"/>
              </a:ext>
            </a:extLst>
          </p:cNvPr>
          <p:cNvSpPr txBox="1"/>
          <p:nvPr/>
        </p:nvSpPr>
        <p:spPr>
          <a:xfrm>
            <a:off x="1759974" y="641103"/>
            <a:ext cx="10288197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sv-SE" sz="3500" dirty="0"/>
              <a:t>Min framtidsvision - föreningshjärta, struktur, rutiner​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CEC7740-4FFA-D82E-1DE7-954C18B02598}"/>
              </a:ext>
            </a:extLst>
          </p:cNvPr>
          <p:cNvSpPr txBox="1"/>
          <p:nvPr/>
        </p:nvSpPr>
        <p:spPr>
          <a:xfrm>
            <a:off x="1574709" y="1415583"/>
            <a:ext cx="1028819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Min vision när jag klev in i styrelsen för 1,5 år sedan och vad jag försöker att jobba med och utveckla: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tillsammans, inte små öar som måste klara sig själva.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Skapa hjärta för föreningen, stolthet. Gemenskap och igenkänning.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 ska vara rättvist i största möjliga mån.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Stor förening = kan hålla egna utbildningar i kost/träningslära/akut omhändertagande osv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Lathundar och instruktioner som underlättar för spelare/ledare/föräldrar.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Rollbeskrivning samt möjlighet till engagemang i mindre arbetsgrupper för att öka intresset och delaktigheten.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r>
              <a:rPr lang="sv-SE" dirty="0"/>
              <a:t>Ju fler som gör mindre, desto mer blir gjort.</a:t>
            </a:r>
          </a:p>
        </p:txBody>
      </p:sp>
    </p:spTree>
    <p:extLst>
      <p:ext uri="{BB962C8B-B14F-4D97-AF65-F5344CB8AC3E}">
        <p14:creationId xmlns:p14="http://schemas.microsoft.com/office/powerpoint/2010/main" val="3983722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>
            <a:extLst>
              <a:ext uri="{FF2B5EF4-FFF2-40B4-BE49-F238E27FC236}">
                <a16:creationId xmlns:a16="http://schemas.microsoft.com/office/drawing/2014/main" id="{D45E6507-2F29-0A85-D3E9-CEBE4FADA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409" y="0"/>
            <a:ext cx="102491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AC72F-AE1B-AE4C-A591-8BED77945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0FB37620-B2C4-79A9-F521-5C3E6E42E7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D1820E5-7F31-6D5B-D551-8C012F3B73BD}"/>
              </a:ext>
            </a:extLst>
          </p:cNvPr>
          <p:cNvSpPr txBox="1"/>
          <p:nvPr/>
        </p:nvSpPr>
        <p:spPr>
          <a:xfrm>
            <a:off x="2231923" y="609014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 gjort 2025 och fortsätter med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8D7F9C1-AB7C-324D-6107-66315F154288}"/>
              </a:ext>
            </a:extLst>
          </p:cNvPr>
          <p:cNvSpPr txBox="1"/>
          <p:nvPr/>
        </p:nvSpPr>
        <p:spPr>
          <a:xfrm>
            <a:off x="2546553" y="1632338"/>
            <a:ext cx="80722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Utbildning</a:t>
            </a:r>
            <a:r>
              <a:rPr lang="sv-SE" dirty="0"/>
              <a:t> – stor satsning på utbildning av både spelare och ledare. </a:t>
            </a:r>
          </a:p>
          <a:p>
            <a:r>
              <a:rPr lang="sv-SE" dirty="0"/>
              <a:t>Tillslagsutbildning 2025</a:t>
            </a:r>
          </a:p>
          <a:p>
            <a:endParaRPr lang="sv-SE" b="1" dirty="0"/>
          </a:p>
          <a:p>
            <a:r>
              <a:rPr lang="sv-SE" b="1" dirty="0"/>
              <a:t>Återkommande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Föreläsning kring mens och träning 11 år (Födda 2015)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Mental träning 14 år och 15 år (Födda 2012 och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Kostföreläsning 12 år och 14 år (Födda 2014 och 2012)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Domarutbildning 15-åringar (Födda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Målvaktssatsningar (spelare och ledare)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Flickutveckling – starta upp pojkutveckling?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Female</a:t>
            </a:r>
            <a:r>
              <a:rPr lang="sv-SE" dirty="0"/>
              <a:t> </a:t>
            </a:r>
            <a:r>
              <a:rPr lang="sv-SE" dirty="0" err="1"/>
              <a:t>Football</a:t>
            </a:r>
            <a:r>
              <a:rPr lang="sv-SE" dirty="0"/>
              <a:t> Coach/Styrelselyftet (Kvinnor)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Knäkontroll/skadeförebyggande (ledare)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Tränarutbildningar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Ledarträffar </a:t>
            </a:r>
          </a:p>
          <a:p>
            <a:endParaRPr lang="sv-SE" dirty="0"/>
          </a:p>
          <a:p>
            <a:r>
              <a:rPr lang="sv-SE" b="1" dirty="0"/>
              <a:t>Övriga önskemål? </a:t>
            </a:r>
          </a:p>
        </p:txBody>
      </p:sp>
    </p:spTree>
    <p:extLst>
      <p:ext uri="{BB962C8B-B14F-4D97-AF65-F5344CB8AC3E}">
        <p14:creationId xmlns:p14="http://schemas.microsoft.com/office/powerpoint/2010/main" val="203076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9AB59-05B0-11B9-4D45-BAC4D20ED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6EAD5EFB-C5C9-69B8-2EA9-A62153EF2A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252A3E4-82A5-1DC5-02F2-06761EF30C55}"/>
              </a:ext>
            </a:extLst>
          </p:cNvPr>
          <p:cNvSpPr txBox="1"/>
          <p:nvPr/>
        </p:nvSpPr>
        <p:spPr>
          <a:xfrm>
            <a:off x="2231923" y="609014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 gjort 2025 och fortsätter med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FBAEB09-240C-C682-92C0-61E0BF910AEB}"/>
              </a:ext>
            </a:extLst>
          </p:cNvPr>
          <p:cNvSpPr txBox="1"/>
          <p:nvPr/>
        </p:nvSpPr>
        <p:spPr>
          <a:xfrm>
            <a:off x="1484671" y="1632338"/>
            <a:ext cx="101075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Kommunikation</a:t>
            </a:r>
            <a:r>
              <a:rPr lang="sv-SE" dirty="0"/>
              <a:t> – mer synlighet på sociala medier samt fler uppdateringar via hemsida och mail. ”</a:t>
            </a:r>
            <a:r>
              <a:rPr lang="sv-SE" dirty="0" err="1"/>
              <a:t>Lagsidor</a:t>
            </a:r>
            <a:r>
              <a:rPr lang="sv-SE" dirty="0"/>
              <a:t>” skapade till ledarroller för att kunna rikta relevant info. Lathundar, färdiga dokument och rollbeskrivningar har tagits fram.</a:t>
            </a:r>
          </a:p>
          <a:p>
            <a:endParaRPr lang="sv-SE" b="1" dirty="0"/>
          </a:p>
          <a:p>
            <a:r>
              <a:rPr lang="sv-SE" b="1" dirty="0"/>
              <a:t>Övriga önskemål/förbättringar?</a:t>
            </a:r>
          </a:p>
          <a:p>
            <a:endParaRPr lang="sv-SE" dirty="0"/>
          </a:p>
          <a:p>
            <a:endParaRPr lang="sv-SE" dirty="0"/>
          </a:p>
          <a:p>
            <a:r>
              <a:rPr lang="sv-SE" b="1" dirty="0"/>
              <a:t>Anläggning</a:t>
            </a:r>
            <a:r>
              <a:rPr lang="sv-SE" dirty="0"/>
              <a:t> – kiosken har fått ett lyft med indraget vatten, bättre kioskredskap, hängare, soptunnor m.m. </a:t>
            </a:r>
          </a:p>
          <a:p>
            <a:r>
              <a:rPr lang="sv-SE" dirty="0"/>
              <a:t>Vi hyrde ett tillfälligt klubbhus för att få tillgång till förvaring och toalett. Efter mycket om och men så är klubbstugan flyttad och kommer att iordningställas i vår. </a:t>
            </a:r>
          </a:p>
          <a:p>
            <a:r>
              <a:rPr lang="sv-SE" dirty="0"/>
              <a:t>Gruppen som jobbar med konstgräset samt delar av styrelsen har jobbat stenhårt för att lösa planfrågan. </a:t>
            </a:r>
          </a:p>
          <a:p>
            <a:r>
              <a:rPr lang="sv-SE" dirty="0" err="1"/>
              <a:t>Pga</a:t>
            </a:r>
            <a:r>
              <a:rPr lang="sv-SE" dirty="0"/>
              <a:t> yttre omständigheter så behöver större beslut fattas kring hur vi går vidare.</a:t>
            </a:r>
          </a:p>
          <a:p>
            <a:endParaRPr lang="sv-SE" dirty="0"/>
          </a:p>
          <a:p>
            <a:endParaRPr lang="sv-SE" dirty="0"/>
          </a:p>
          <a:p>
            <a:r>
              <a:rPr lang="sv-SE" b="1" dirty="0"/>
              <a:t>Övrigt</a:t>
            </a:r>
            <a:r>
              <a:rPr lang="sv-SE" dirty="0"/>
              <a:t> – Fotografering av alla lag, postlåda nere vid vallen, uppstart av </a:t>
            </a:r>
            <a:r>
              <a:rPr lang="sv-SE" dirty="0" err="1"/>
              <a:t>tabata</a:t>
            </a:r>
            <a:r>
              <a:rPr lang="sv-SE" dirty="0"/>
              <a:t> och mammafotboll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3749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241D4-3B16-F891-7774-F908D8AD5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2F579B7-CD59-4F9A-E5B8-8984F2483F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CFCE1CC-59E5-02D0-0209-8B05BB39C3D0}"/>
              </a:ext>
            </a:extLst>
          </p:cNvPr>
          <p:cNvSpPr txBox="1"/>
          <p:nvPr/>
        </p:nvSpPr>
        <p:spPr>
          <a:xfrm>
            <a:off x="2222091" y="248688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 gjort 2025 och fortsätter med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24F7EBA-7316-67DF-DBA4-FBEE8498710F}"/>
              </a:ext>
            </a:extLst>
          </p:cNvPr>
          <p:cNvSpPr txBox="1"/>
          <p:nvPr/>
        </p:nvSpPr>
        <p:spPr>
          <a:xfrm>
            <a:off x="1574709" y="977001"/>
            <a:ext cx="101075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-Matchvärd</a:t>
            </a:r>
          </a:p>
          <a:p>
            <a:r>
              <a:rPr lang="sv-SE" dirty="0"/>
              <a:t>Dokument finns på lagledarsidan med matchvärdens uppgifter samt återfinns i text på huvudhemsidan under Mer – Fotboll – Att vara matchvärd</a:t>
            </a:r>
          </a:p>
          <a:p>
            <a:endParaRPr lang="sv-SE" dirty="0"/>
          </a:p>
          <a:p>
            <a:r>
              <a:rPr lang="sv-SE" b="1" dirty="0"/>
              <a:t>-Föräldrar</a:t>
            </a:r>
          </a:p>
          <a:p>
            <a:r>
              <a:rPr lang="sv-SE" dirty="0"/>
              <a:t>Vi har tagit fram ett föräldradokument som ska skickas vidare till alla målsmän. </a:t>
            </a:r>
          </a:p>
          <a:p>
            <a:r>
              <a:rPr lang="sv-SE" dirty="0"/>
              <a:t>Dokumentet finns på lagledarsidan samt huvudhemsidan i text under Mer – Föreningsinfo – Förälder</a:t>
            </a:r>
          </a:p>
          <a:p>
            <a:r>
              <a:rPr lang="sv-SE" dirty="0"/>
              <a:t>Fokus på prestation och inte resultat – skapa en bra utbildningsmiljö</a:t>
            </a:r>
          </a:p>
          <a:p>
            <a:endParaRPr lang="sv-SE" dirty="0"/>
          </a:p>
          <a:p>
            <a:r>
              <a:rPr lang="sv-SE" b="1" dirty="0"/>
              <a:t>-Registerutdrag </a:t>
            </a:r>
            <a:r>
              <a:rPr lang="sv-SE" dirty="0"/>
              <a:t>alla ledare inkl. </a:t>
            </a:r>
            <a:r>
              <a:rPr lang="sv-SE" dirty="0" err="1"/>
              <a:t>materialare</a:t>
            </a:r>
            <a:r>
              <a:rPr lang="sv-SE" dirty="0"/>
              <a:t>, kassör m.m.</a:t>
            </a:r>
          </a:p>
          <a:p>
            <a:endParaRPr lang="sv-SE" dirty="0"/>
          </a:p>
          <a:p>
            <a:r>
              <a:rPr lang="sv-SE" b="1" dirty="0"/>
              <a:t>-Inloggningar</a:t>
            </a:r>
            <a:r>
              <a:rPr lang="sv-SE" dirty="0"/>
              <a:t> att ha koll på:</a:t>
            </a:r>
          </a:p>
          <a:p>
            <a:r>
              <a:rPr lang="sv-SE" b="1" dirty="0" err="1"/>
              <a:t>Idrottonline</a:t>
            </a:r>
            <a:r>
              <a:rPr lang="sv-SE" dirty="0"/>
              <a:t> – </a:t>
            </a:r>
            <a:r>
              <a:rPr lang="sv-SE" dirty="0" err="1"/>
              <a:t>lärgrupper</a:t>
            </a:r>
            <a:r>
              <a:rPr lang="sv-SE" dirty="0"/>
              <a:t>, ca 20 000kr att köpa in VEO-kamera för samt utbildningar värde 120 000kr som vi ej behöver betala för. Snart kommer IDROTTSARENAN, en uppdaterad och bättre version för att enklare kunna registrera allt.</a:t>
            </a:r>
          </a:p>
          <a:p>
            <a:endParaRPr lang="sv-SE" dirty="0"/>
          </a:p>
          <a:p>
            <a:r>
              <a:rPr lang="sv-SE" b="1" dirty="0" err="1"/>
              <a:t>Smartbook</a:t>
            </a:r>
            <a:r>
              <a:rPr lang="sv-SE" dirty="0"/>
              <a:t> – boka planer/hallar. Föreningen har ansökt om tider på Västhagen, Kuben gräs och konstgräs, Ungdomsfältet. Vi har även skickat önskemål om att Nordic ska vara bokningsbar under sommaren.</a:t>
            </a:r>
          </a:p>
          <a:p>
            <a:r>
              <a:rPr lang="sv-SE" dirty="0"/>
              <a:t>Lagen söker själv tider på Camp </a:t>
            </a:r>
            <a:r>
              <a:rPr lang="sv-SE" dirty="0" err="1"/>
              <a:t>Mitthem</a:t>
            </a:r>
            <a:r>
              <a:rPr lang="sv-SE" dirty="0"/>
              <a:t>, HK-vallen, övriga planer</a:t>
            </a:r>
          </a:p>
        </p:txBody>
      </p:sp>
    </p:spTree>
    <p:extLst>
      <p:ext uri="{BB962C8B-B14F-4D97-AF65-F5344CB8AC3E}">
        <p14:creationId xmlns:p14="http://schemas.microsoft.com/office/powerpoint/2010/main" val="3705451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6A5BD-C346-00BA-52B4-3BBC932FC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E48BF104-5567-7561-058C-F57C6F9A8A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8AD77FC-1EFF-5D55-4C5A-42FBE7DADC08}"/>
              </a:ext>
            </a:extLst>
          </p:cNvPr>
          <p:cNvSpPr txBox="1"/>
          <p:nvPr/>
        </p:nvSpPr>
        <p:spPr>
          <a:xfrm>
            <a:off x="4880391" y="22489"/>
            <a:ext cx="167772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FOGIS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9A2305A-CF96-BBF4-3FDD-B51DE82B985A}"/>
              </a:ext>
            </a:extLst>
          </p:cNvPr>
          <p:cNvSpPr txBox="1"/>
          <p:nvPr/>
        </p:nvSpPr>
        <p:spPr>
          <a:xfrm>
            <a:off x="1574708" y="694180"/>
            <a:ext cx="613378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Fotbollens Gemensamma </a:t>
            </a:r>
            <a:r>
              <a:rPr lang="sv-SE" dirty="0" err="1"/>
              <a:t>InformationsSystem</a:t>
            </a:r>
            <a:r>
              <a:rPr lang="sv-SE" dirty="0"/>
              <a:t> för seriespel och matcher</a:t>
            </a:r>
          </a:p>
          <a:p>
            <a:endParaRPr lang="sv-SE" dirty="0"/>
          </a:p>
          <a:p>
            <a:r>
              <a:rPr lang="sv-SE" dirty="0"/>
              <a:t>Registrering för alla spelare från 9 års ålder</a:t>
            </a:r>
          </a:p>
          <a:p>
            <a:r>
              <a:rPr lang="sv-SE" dirty="0"/>
              <a:t>Licensiering 15 års ålder</a:t>
            </a:r>
          </a:p>
          <a:p>
            <a:endParaRPr lang="sv-SE" dirty="0"/>
          </a:p>
          <a:p>
            <a:r>
              <a:rPr lang="sv-SE" dirty="0"/>
              <a:t>Skicka/skriv ut blanketterna, se till att spelare och målsmän fyller i datum, och signerar, samla in blanketterna och registrera i </a:t>
            </a:r>
            <a:r>
              <a:rPr lang="sv-SE" dirty="0" err="1"/>
              <a:t>fogis</a:t>
            </a:r>
            <a:r>
              <a:rPr lang="sv-SE" dirty="0"/>
              <a:t>. Kolla att allt är ifyllt och korrekt. Föreningsnummer </a:t>
            </a:r>
            <a:r>
              <a:rPr lang="sv-SE" b="1" dirty="0"/>
              <a:t>3551</a:t>
            </a:r>
          </a:p>
          <a:p>
            <a:endParaRPr lang="sv-SE" b="1" dirty="0"/>
          </a:p>
          <a:p>
            <a:r>
              <a:rPr lang="sv-SE" b="1" dirty="0"/>
              <a:t>VIKTIGT att blanketten för ändamålet ska vara korrekt ifyllt och sparad. </a:t>
            </a:r>
          </a:p>
          <a:p>
            <a:endParaRPr lang="sv-SE" b="1" dirty="0"/>
          </a:p>
          <a:p>
            <a:r>
              <a:rPr lang="sv-SE" dirty="0"/>
              <a:t>Blanketterna kan lämnas i föreningens brevlåda när de är registrerade/licensierade. </a:t>
            </a:r>
          </a:p>
          <a:p>
            <a:r>
              <a:rPr lang="sv-SE" dirty="0"/>
              <a:t>Den som registrerar i </a:t>
            </a:r>
            <a:r>
              <a:rPr lang="sv-SE" dirty="0" err="1"/>
              <a:t>Fogis</a:t>
            </a:r>
            <a:r>
              <a:rPr lang="sv-SE" dirty="0"/>
              <a:t> ska också signera blanketten.</a:t>
            </a:r>
          </a:p>
          <a:p>
            <a:r>
              <a:rPr lang="sv-SE" dirty="0"/>
              <a:t>Blanketten finns på vår hemsida samt på vårt </a:t>
            </a:r>
            <a:r>
              <a:rPr lang="sv-SE" dirty="0" err="1"/>
              <a:t>Linktree</a:t>
            </a:r>
            <a:endParaRPr lang="sv-SE" dirty="0"/>
          </a:p>
          <a:p>
            <a:endParaRPr lang="sv-SE" dirty="0"/>
          </a:p>
          <a:p>
            <a:r>
              <a:rPr lang="sv-SE" dirty="0"/>
              <a:t>Vid kontroll ska blanketten kunna uppvisas och böter upp till 25 000kr kan ges från SvFF om blanketten inte finns. </a:t>
            </a:r>
            <a:r>
              <a:rPr lang="sv-SE" b="1" dirty="0"/>
              <a:t>Denna kostnad står laget för.</a:t>
            </a:r>
          </a:p>
        </p:txBody>
      </p:sp>
      <p:pic>
        <p:nvPicPr>
          <p:cNvPr id="5" name="Bildobjekt 4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538CDF3A-E8AA-6140-1439-5ADD512E9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807" y="694180"/>
            <a:ext cx="4166533" cy="5562966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780CAA18-7AB8-8BD3-B82C-CE1207E6A9CE}"/>
              </a:ext>
            </a:extLst>
          </p:cNvPr>
          <p:cNvSpPr/>
          <p:nvPr/>
        </p:nvSpPr>
        <p:spPr>
          <a:xfrm>
            <a:off x="8770374" y="1229032"/>
            <a:ext cx="875071" cy="324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A5F7044-7774-E389-3C07-281EE2F9A963}"/>
              </a:ext>
            </a:extLst>
          </p:cNvPr>
          <p:cNvSpPr/>
          <p:nvPr/>
        </p:nvSpPr>
        <p:spPr>
          <a:xfrm>
            <a:off x="8091948" y="1661652"/>
            <a:ext cx="2525344" cy="324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CA0CC63E-A189-4EDD-50A3-70AF59FA1EE0}"/>
              </a:ext>
            </a:extLst>
          </p:cNvPr>
          <p:cNvSpPr/>
          <p:nvPr/>
        </p:nvSpPr>
        <p:spPr>
          <a:xfrm>
            <a:off x="8504903" y="2074606"/>
            <a:ext cx="3283974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BFC226B-9755-309A-DEAE-88E81E45461A}"/>
              </a:ext>
            </a:extLst>
          </p:cNvPr>
          <p:cNvSpPr/>
          <p:nvPr/>
        </p:nvSpPr>
        <p:spPr>
          <a:xfrm>
            <a:off x="9207909" y="2535076"/>
            <a:ext cx="226142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BC55DD6-17CB-3373-C24B-B2ECDF83A1D6}"/>
              </a:ext>
            </a:extLst>
          </p:cNvPr>
          <p:cNvSpPr/>
          <p:nvPr/>
        </p:nvSpPr>
        <p:spPr>
          <a:xfrm>
            <a:off x="9172723" y="2830685"/>
            <a:ext cx="226142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1E81973-5B15-AC05-0966-8847E2E28B65}"/>
              </a:ext>
            </a:extLst>
          </p:cNvPr>
          <p:cNvSpPr/>
          <p:nvPr/>
        </p:nvSpPr>
        <p:spPr>
          <a:xfrm>
            <a:off x="8091948" y="4119716"/>
            <a:ext cx="1553497" cy="4178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72265623-BCE1-4546-A7E8-A36A0804F08E}"/>
              </a:ext>
            </a:extLst>
          </p:cNvPr>
          <p:cNvSpPr/>
          <p:nvPr/>
        </p:nvSpPr>
        <p:spPr>
          <a:xfrm>
            <a:off x="8091948" y="4916129"/>
            <a:ext cx="1553497" cy="293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FAB31150-7417-2DA5-C8BD-E4EC96518A8E}"/>
              </a:ext>
            </a:extLst>
          </p:cNvPr>
          <p:cNvSpPr/>
          <p:nvPr/>
        </p:nvSpPr>
        <p:spPr>
          <a:xfrm>
            <a:off x="8091948" y="5338916"/>
            <a:ext cx="1465007" cy="2900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C2D20C9F-2FD8-3F26-A44D-083B5840336C}"/>
              </a:ext>
            </a:extLst>
          </p:cNvPr>
          <p:cNvSpPr txBox="1"/>
          <p:nvPr/>
        </p:nvSpPr>
        <p:spPr>
          <a:xfrm>
            <a:off x="9861755" y="4119716"/>
            <a:ext cx="192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Din </a:t>
            </a:r>
            <a:r>
              <a:rPr lang="en-US" dirty="0" err="1">
                <a:solidFill>
                  <a:srgbClr val="FF0000"/>
                </a:solidFill>
              </a:rPr>
              <a:t>underskrift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A15A00C-7801-F0EF-DF42-768C715E6A4A}"/>
              </a:ext>
            </a:extLst>
          </p:cNvPr>
          <p:cNvSpPr/>
          <p:nvPr/>
        </p:nvSpPr>
        <p:spPr>
          <a:xfrm>
            <a:off x="9861755" y="4041058"/>
            <a:ext cx="1927122" cy="4965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72649B2C-F2F8-AA03-FE31-0C8D82ED3E18}"/>
              </a:ext>
            </a:extLst>
          </p:cNvPr>
          <p:cNvSpPr txBox="1"/>
          <p:nvPr/>
        </p:nvSpPr>
        <p:spPr>
          <a:xfrm>
            <a:off x="8632635" y="2012843"/>
            <a:ext cx="328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Sidsjö-Böle IF      3551</a:t>
            </a:r>
          </a:p>
        </p:txBody>
      </p:sp>
    </p:spTree>
    <p:extLst>
      <p:ext uri="{BB962C8B-B14F-4D97-AF65-F5344CB8AC3E}">
        <p14:creationId xmlns:p14="http://schemas.microsoft.com/office/powerpoint/2010/main" val="1056989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3D098-4E7D-C1F5-D76F-B61F649D1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C80B1C63-71CC-F9CF-6302-6C3EE5291C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E9EA884-4892-A2A8-1E93-63423A599D33}"/>
              </a:ext>
            </a:extLst>
          </p:cNvPr>
          <p:cNvSpPr txBox="1"/>
          <p:nvPr/>
        </p:nvSpPr>
        <p:spPr>
          <a:xfrm>
            <a:off x="2231923" y="609014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vill vi mer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2F56966-BE3D-A10F-0055-6BC0F0B5BCF2}"/>
              </a:ext>
            </a:extLst>
          </p:cNvPr>
          <p:cNvSpPr txBox="1"/>
          <p:nvPr/>
        </p:nvSpPr>
        <p:spPr>
          <a:xfrm>
            <a:off x="1574709" y="1316900"/>
            <a:ext cx="95357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Styrelsen blir gärna inbjuden på ert första föräldramöte för att berätta mer om föreningen och svara på eventuella frågor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Skapa en roll i ert lag för:</a:t>
            </a:r>
          </a:p>
          <a:p>
            <a:r>
              <a:rPr lang="sv-SE" dirty="0"/>
              <a:t>	- Utbildning (</a:t>
            </a:r>
            <a:r>
              <a:rPr lang="sv-SE" dirty="0" err="1"/>
              <a:t>lärgrupper</a:t>
            </a:r>
            <a:r>
              <a:rPr lang="sv-SE" dirty="0"/>
              <a:t>)</a:t>
            </a:r>
          </a:p>
          <a:p>
            <a:r>
              <a:rPr lang="sv-SE" dirty="0"/>
              <a:t>	- Marknad/sponsring/intäkter (Sponsorhuset, Svenska Spel, Stadium)</a:t>
            </a:r>
          </a:p>
          <a:p>
            <a:r>
              <a:rPr lang="sv-SE" dirty="0"/>
              <a:t>		Svenska Spel: </a:t>
            </a:r>
            <a:r>
              <a:rPr lang="da-DK" dirty="0"/>
              <a:t>2025 - 5 363 kr, 2024 - 4 654 kr, det ökar!</a:t>
            </a:r>
          </a:p>
          <a:p>
            <a:r>
              <a:rPr lang="da-DK" dirty="0"/>
              <a:t>		Sponsorhuset: F14 nästan 3000kr in till lagkassan</a:t>
            </a:r>
          </a:p>
          <a:p>
            <a:r>
              <a:rPr lang="da-DK" dirty="0"/>
              <a:t>		Stadium: F14 2300kr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LOK-stöd – se till att ni inte har </a:t>
            </a:r>
          </a:p>
          <a:p>
            <a:r>
              <a:rPr lang="da-DK" dirty="0"/>
              <a:t>      missat något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Uppdatera truppen på hemsidan:</a:t>
            </a:r>
          </a:p>
          <a:p>
            <a:r>
              <a:rPr lang="da-DK" dirty="0"/>
              <a:t>	-seriespel</a:t>
            </a:r>
          </a:p>
          <a:p>
            <a:r>
              <a:rPr lang="da-DK" dirty="0"/>
              <a:t>	-fakturering</a:t>
            </a:r>
          </a:p>
          <a:p>
            <a:r>
              <a:rPr lang="da-DK" dirty="0"/>
              <a:t>	-häften</a:t>
            </a:r>
          </a:p>
          <a:p>
            <a:r>
              <a:rPr lang="da-DK" dirty="0"/>
              <a:t>	-materialbidrag</a:t>
            </a:r>
            <a:endParaRPr lang="sv-SE" dirty="0"/>
          </a:p>
        </p:txBody>
      </p:sp>
      <p:pic>
        <p:nvPicPr>
          <p:cNvPr id="5" name="Bildobjekt 4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7ECA415F-2719-AF63-03DF-37225AB64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1367" y="4348203"/>
            <a:ext cx="5813164" cy="2313855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6785A72B-E519-A9C8-A99E-6DED0C05CDAA}"/>
              </a:ext>
            </a:extLst>
          </p:cNvPr>
          <p:cNvSpPr/>
          <p:nvPr/>
        </p:nvSpPr>
        <p:spPr>
          <a:xfrm>
            <a:off x="5781367" y="6400800"/>
            <a:ext cx="953730" cy="2612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5AD7A51-D3A0-8DEF-E539-569CD6F2CDF0}"/>
              </a:ext>
            </a:extLst>
          </p:cNvPr>
          <p:cNvSpPr/>
          <p:nvPr/>
        </p:nvSpPr>
        <p:spPr>
          <a:xfrm>
            <a:off x="6735097" y="5555226"/>
            <a:ext cx="2890684" cy="4719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98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1346</Words>
  <Application>Microsoft Office PowerPoint</Application>
  <PresentationFormat>Bredbild</PresentationFormat>
  <Paragraphs>155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ProximaNova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Torbjörn Palm</dc:creator>
  <cp:lastModifiedBy>Camilla Tjernberg</cp:lastModifiedBy>
  <cp:revision>3</cp:revision>
  <dcterms:created xsi:type="dcterms:W3CDTF">2024-10-22T16:16:45Z</dcterms:created>
  <dcterms:modified xsi:type="dcterms:W3CDTF">2026-02-10T16:45:01Z</dcterms:modified>
</cp:coreProperties>
</file>