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4"/>
  </p:sldMasterIdLst>
  <p:sldIdLst>
    <p:sldId id="264" r:id="rId5"/>
    <p:sldId id="265" r:id="rId6"/>
  </p:sldIdLst>
  <p:sldSz cx="7559675" cy="10691813"/>
  <p:notesSz cx="5591175" cy="102695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99840"/>
    <a:srgbClr val="83B330"/>
    <a:srgbClr val="5089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6" autoAdjust="0"/>
    <p:restoredTop sz="94660"/>
  </p:normalViewPr>
  <p:slideViewPr>
    <p:cSldViewPr snapToGrid="0">
      <p:cViewPr varScale="1">
        <p:scale>
          <a:sx n="52" d="100"/>
          <a:sy n="52" d="100"/>
        </p:scale>
        <p:origin x="2121" y="17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a Samuelsson" userId="9bfa942f64313af5" providerId="LiveId" clId="{F130BB6A-2E52-49C9-9C64-DA5D6BEE7617}"/>
    <pc:docChg chg="modSld">
      <pc:chgData name="Linda Samuelsson" userId="9bfa942f64313af5" providerId="LiveId" clId="{F130BB6A-2E52-49C9-9C64-DA5D6BEE7617}" dt="2026-02-10T20:04:59.396" v="14" actId="20577"/>
      <pc:docMkLst>
        <pc:docMk/>
      </pc:docMkLst>
      <pc:sldChg chg="modSp mod">
        <pc:chgData name="Linda Samuelsson" userId="9bfa942f64313af5" providerId="LiveId" clId="{F130BB6A-2E52-49C9-9C64-DA5D6BEE7617}" dt="2026-02-10T20:04:59.396" v="14" actId="20577"/>
        <pc:sldMkLst>
          <pc:docMk/>
          <pc:sldMk cId="2997505846" sldId="264"/>
        </pc:sldMkLst>
        <pc:spChg chg="mod">
          <ac:chgData name="Linda Samuelsson" userId="9bfa942f64313af5" providerId="LiveId" clId="{F130BB6A-2E52-49C9-9C64-DA5D6BEE7617}" dt="2026-02-10T20:04:59.396" v="14" actId="20577"/>
          <ac:spMkLst>
            <pc:docMk/>
            <pc:sldMk cId="2997505846" sldId="264"/>
            <ac:spMk id="2" creationId="{6FC17B2A-2CEF-C486-6C66-E524E8A3F4C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grpSp>
        <p:nvGrpSpPr>
          <p:cNvPr id="7" name="Group 6"/>
          <p:cNvGrpSpPr/>
          <p:nvPr/>
        </p:nvGrpSpPr>
        <p:grpSpPr>
          <a:xfrm>
            <a:off x="-6999" y="-13201"/>
            <a:ext cx="7581008" cy="1071821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934704" y="3748735"/>
            <a:ext cx="4817159" cy="2566631"/>
          </a:xfrm>
        </p:spPr>
        <p:txBody>
          <a:bodyPr anchor="b">
            <a:noAutofit/>
          </a:bodyPr>
          <a:lstStyle>
            <a:lvl1pPr algn="r">
              <a:defRPr sz="4464">
                <a:solidFill>
                  <a:schemeClr val="accent1"/>
                </a:solidFill>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934704" y="6315364"/>
            <a:ext cx="4817159" cy="1710096"/>
          </a:xfrm>
        </p:spPr>
        <p:txBody>
          <a:bodyPr anchor="t"/>
          <a:lstStyle>
            <a:lvl1pPr marL="0" indent="0" algn="r">
              <a:buNone/>
              <a:defRPr>
                <a:solidFill>
                  <a:schemeClr val="tx1">
                    <a:lumMod val="50000"/>
                    <a:lumOff val="50000"/>
                  </a:schemeClr>
                </a:solidFill>
              </a:defRPr>
            </a:lvl1pPr>
            <a:lvl2pPr marL="377967" indent="0" algn="ctr">
              <a:buNone/>
              <a:defRPr>
                <a:solidFill>
                  <a:schemeClr val="tx1">
                    <a:tint val="75000"/>
                  </a:schemeClr>
                </a:solidFill>
              </a:defRPr>
            </a:lvl2pPr>
            <a:lvl3pPr marL="755934" indent="0" algn="ctr">
              <a:buNone/>
              <a:defRPr>
                <a:solidFill>
                  <a:schemeClr val="tx1">
                    <a:tint val="75000"/>
                  </a:schemeClr>
                </a:solidFill>
              </a:defRPr>
            </a:lvl3pPr>
            <a:lvl4pPr marL="1133902" indent="0" algn="ctr">
              <a:buNone/>
              <a:defRPr>
                <a:solidFill>
                  <a:schemeClr val="tx1">
                    <a:tint val="75000"/>
                  </a:schemeClr>
                </a:solidFill>
              </a:defRPr>
            </a:lvl4pPr>
            <a:lvl5pPr marL="1511869" indent="0" algn="ctr">
              <a:buNone/>
              <a:defRPr>
                <a:solidFill>
                  <a:schemeClr val="tx1">
                    <a:tint val="75000"/>
                  </a:schemeClr>
                </a:solidFill>
              </a:defRPr>
            </a:lvl5pPr>
            <a:lvl6pPr marL="1889836" indent="0" algn="ctr">
              <a:buNone/>
              <a:defRPr>
                <a:solidFill>
                  <a:schemeClr val="tx1">
                    <a:tint val="75000"/>
                  </a:schemeClr>
                </a:solidFill>
              </a:defRPr>
            </a:lvl6pPr>
            <a:lvl7pPr marL="2267803" indent="0" algn="ctr">
              <a:buNone/>
              <a:defRPr>
                <a:solidFill>
                  <a:schemeClr val="tx1">
                    <a:tint val="75000"/>
                  </a:schemeClr>
                </a:solidFill>
              </a:defRPr>
            </a:lvl7pPr>
            <a:lvl8pPr marL="2645771" indent="0" algn="ctr">
              <a:buNone/>
              <a:defRPr>
                <a:solidFill>
                  <a:schemeClr val="tx1">
                    <a:tint val="75000"/>
                  </a:schemeClr>
                </a:solidFill>
              </a:defRPr>
            </a:lvl8pPr>
            <a:lvl9pPr marL="3023738"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E0AE9B40-DD20-4D1F-B094-BC86EAF15FFF}" type="datetimeFigureOut">
              <a:rPr lang="sv-SE" smtClean="0"/>
              <a:t>2026-02-10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2CA3BF3-FF3D-4EFB-A95C-1EB5EAE9DED6}" type="slidenum">
              <a:rPr lang="sv-SE" smtClean="0"/>
              <a:t>‹#›</a:t>
            </a:fld>
            <a:endParaRPr lang="sv-SE"/>
          </a:p>
        </p:txBody>
      </p:sp>
    </p:spTree>
    <p:extLst>
      <p:ext uri="{BB962C8B-B14F-4D97-AF65-F5344CB8AC3E}">
        <p14:creationId xmlns:p14="http://schemas.microsoft.com/office/powerpoint/2010/main" val="245332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503979" y="950383"/>
            <a:ext cx="5247884" cy="5306307"/>
          </a:xfrm>
        </p:spPr>
        <p:txBody>
          <a:bodyPr anchor="ctr">
            <a:normAutofit/>
          </a:bodyPr>
          <a:lstStyle>
            <a:lvl1pPr algn="l">
              <a:defRPr sz="3637"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503979" y="6969478"/>
            <a:ext cx="5247884" cy="2449174"/>
          </a:xfrm>
        </p:spPr>
        <p:txBody>
          <a:bodyPr anchor="ctr">
            <a:normAutofit/>
          </a:bodyPr>
          <a:lstStyle>
            <a:lvl1pPr marL="0" indent="0" algn="l">
              <a:buNone/>
              <a:defRPr sz="1488">
                <a:solidFill>
                  <a:schemeClr val="tx1">
                    <a:lumMod val="75000"/>
                    <a:lumOff val="25000"/>
                  </a:schemeClr>
                </a:solidFill>
              </a:defRPr>
            </a:lvl1pPr>
            <a:lvl2pPr marL="377967" indent="0">
              <a:buNone/>
              <a:defRPr sz="1488">
                <a:solidFill>
                  <a:schemeClr val="tx1">
                    <a:tint val="75000"/>
                  </a:schemeClr>
                </a:solidFill>
              </a:defRPr>
            </a:lvl2pPr>
            <a:lvl3pPr marL="755934" indent="0">
              <a:buNone/>
              <a:defRPr sz="1323">
                <a:solidFill>
                  <a:schemeClr val="tx1">
                    <a:tint val="75000"/>
                  </a:schemeClr>
                </a:solidFill>
              </a:defRPr>
            </a:lvl3pPr>
            <a:lvl4pPr marL="1133902" indent="0">
              <a:buNone/>
              <a:defRPr sz="1157">
                <a:solidFill>
                  <a:schemeClr val="tx1">
                    <a:tint val="75000"/>
                  </a:schemeClr>
                </a:solidFill>
              </a:defRPr>
            </a:lvl4pPr>
            <a:lvl5pPr marL="1511869" indent="0">
              <a:buNone/>
              <a:defRPr sz="1157">
                <a:solidFill>
                  <a:schemeClr val="tx1">
                    <a:tint val="75000"/>
                  </a:schemeClr>
                </a:solidFill>
              </a:defRPr>
            </a:lvl5pPr>
            <a:lvl6pPr marL="1889836" indent="0">
              <a:buNone/>
              <a:defRPr sz="1157">
                <a:solidFill>
                  <a:schemeClr val="tx1">
                    <a:tint val="75000"/>
                  </a:schemeClr>
                </a:solidFill>
              </a:defRPr>
            </a:lvl6pPr>
            <a:lvl7pPr marL="2267803" indent="0">
              <a:buNone/>
              <a:defRPr sz="1157">
                <a:solidFill>
                  <a:schemeClr val="tx1">
                    <a:tint val="75000"/>
                  </a:schemeClr>
                </a:solidFill>
              </a:defRPr>
            </a:lvl7pPr>
            <a:lvl8pPr marL="2645771" indent="0">
              <a:buNone/>
              <a:defRPr sz="1157">
                <a:solidFill>
                  <a:schemeClr val="tx1">
                    <a:tint val="75000"/>
                  </a:schemeClr>
                </a:solidFill>
              </a:defRPr>
            </a:lvl8pPr>
            <a:lvl9pPr marL="3023738" indent="0">
              <a:buNone/>
              <a:defRPr sz="1157">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E0AE9B40-DD20-4D1F-B094-BC86EAF15FFF}" type="datetimeFigureOut">
              <a:rPr lang="sv-SE" smtClean="0"/>
              <a:t>2026-02-10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2CA3BF3-FF3D-4EFB-A95C-1EB5EAE9DED6}" type="slidenum">
              <a:rPr lang="sv-SE" smtClean="0"/>
              <a:t>‹#›</a:t>
            </a:fld>
            <a:endParaRPr lang="sv-SE"/>
          </a:p>
        </p:txBody>
      </p:sp>
    </p:spTree>
    <p:extLst>
      <p:ext uri="{BB962C8B-B14F-4D97-AF65-F5344CB8AC3E}">
        <p14:creationId xmlns:p14="http://schemas.microsoft.com/office/powerpoint/2010/main" val="2854878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640625" y="950383"/>
            <a:ext cx="5020092" cy="4712318"/>
          </a:xfrm>
        </p:spPr>
        <p:txBody>
          <a:bodyPr anchor="ctr">
            <a:normAutofit/>
          </a:bodyPr>
          <a:lstStyle>
            <a:lvl1pPr algn="l">
              <a:defRPr sz="3637"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910297" y="5662701"/>
            <a:ext cx="4480748" cy="593990"/>
          </a:xfrm>
        </p:spPr>
        <p:txBody>
          <a:bodyPr anchor="ctr">
            <a:noAutofit/>
          </a:bodyPr>
          <a:lstStyle>
            <a:lvl1pPr marL="0" indent="0">
              <a:buFontTx/>
              <a:buNone/>
              <a:defRPr sz="1323">
                <a:solidFill>
                  <a:schemeClr val="tx1">
                    <a:lumMod val="50000"/>
                    <a:lumOff val="50000"/>
                  </a:schemeClr>
                </a:solidFill>
              </a:defRPr>
            </a:lvl1pPr>
            <a:lvl2pPr marL="377967" indent="0">
              <a:buFontTx/>
              <a:buNone/>
              <a:defRPr/>
            </a:lvl2pPr>
            <a:lvl3pPr marL="755934" indent="0">
              <a:buFontTx/>
              <a:buNone/>
              <a:defRPr/>
            </a:lvl3pPr>
            <a:lvl4pPr marL="1133902" indent="0">
              <a:buFontTx/>
              <a:buNone/>
              <a:defRPr/>
            </a:lvl4pPr>
            <a:lvl5pPr marL="1511869"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503977" y="6969478"/>
            <a:ext cx="5247885" cy="2449174"/>
          </a:xfrm>
        </p:spPr>
        <p:txBody>
          <a:bodyPr anchor="ctr">
            <a:normAutofit/>
          </a:bodyPr>
          <a:lstStyle>
            <a:lvl1pPr marL="0" indent="0" algn="l">
              <a:buNone/>
              <a:defRPr sz="1488">
                <a:solidFill>
                  <a:schemeClr val="tx1">
                    <a:lumMod val="75000"/>
                    <a:lumOff val="25000"/>
                  </a:schemeClr>
                </a:solidFill>
              </a:defRPr>
            </a:lvl1pPr>
            <a:lvl2pPr marL="377967" indent="0">
              <a:buNone/>
              <a:defRPr sz="1488">
                <a:solidFill>
                  <a:schemeClr val="tx1">
                    <a:tint val="75000"/>
                  </a:schemeClr>
                </a:solidFill>
              </a:defRPr>
            </a:lvl2pPr>
            <a:lvl3pPr marL="755934" indent="0">
              <a:buNone/>
              <a:defRPr sz="1323">
                <a:solidFill>
                  <a:schemeClr val="tx1">
                    <a:tint val="75000"/>
                  </a:schemeClr>
                </a:solidFill>
              </a:defRPr>
            </a:lvl3pPr>
            <a:lvl4pPr marL="1133902" indent="0">
              <a:buNone/>
              <a:defRPr sz="1157">
                <a:solidFill>
                  <a:schemeClr val="tx1">
                    <a:tint val="75000"/>
                  </a:schemeClr>
                </a:solidFill>
              </a:defRPr>
            </a:lvl4pPr>
            <a:lvl5pPr marL="1511869" indent="0">
              <a:buNone/>
              <a:defRPr sz="1157">
                <a:solidFill>
                  <a:schemeClr val="tx1">
                    <a:tint val="75000"/>
                  </a:schemeClr>
                </a:solidFill>
              </a:defRPr>
            </a:lvl5pPr>
            <a:lvl6pPr marL="1889836" indent="0">
              <a:buNone/>
              <a:defRPr sz="1157">
                <a:solidFill>
                  <a:schemeClr val="tx1">
                    <a:tint val="75000"/>
                  </a:schemeClr>
                </a:solidFill>
              </a:defRPr>
            </a:lvl6pPr>
            <a:lvl7pPr marL="2267803" indent="0">
              <a:buNone/>
              <a:defRPr sz="1157">
                <a:solidFill>
                  <a:schemeClr val="tx1">
                    <a:tint val="75000"/>
                  </a:schemeClr>
                </a:solidFill>
              </a:defRPr>
            </a:lvl7pPr>
            <a:lvl8pPr marL="2645771" indent="0">
              <a:buNone/>
              <a:defRPr sz="1157">
                <a:solidFill>
                  <a:schemeClr val="tx1">
                    <a:tint val="75000"/>
                  </a:schemeClr>
                </a:solidFill>
              </a:defRPr>
            </a:lvl8pPr>
            <a:lvl9pPr marL="3023738" indent="0">
              <a:buNone/>
              <a:defRPr sz="1157">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E0AE9B40-DD20-4D1F-B094-BC86EAF15FFF}" type="datetimeFigureOut">
              <a:rPr lang="sv-SE" smtClean="0"/>
              <a:t>2026-02-10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2CA3BF3-FF3D-4EFB-A95C-1EB5EAE9DED6}" type="slidenum">
              <a:rPr lang="sv-SE" smtClean="0"/>
              <a:t>‹#›</a:t>
            </a:fld>
            <a:endParaRPr lang="sv-SE"/>
          </a:p>
        </p:txBody>
      </p:sp>
      <p:sp>
        <p:nvSpPr>
          <p:cNvPr id="24" name="TextBox 23"/>
          <p:cNvSpPr txBox="1"/>
          <p:nvPr/>
        </p:nvSpPr>
        <p:spPr>
          <a:xfrm>
            <a:off x="399075" y="1232221"/>
            <a:ext cx="378082" cy="911682"/>
          </a:xfrm>
          <a:prstGeom prst="rect">
            <a:avLst/>
          </a:prstGeom>
        </p:spPr>
        <p:txBody>
          <a:bodyPr vert="horz" lIns="75597" tIns="37798" rIns="75597" bIns="37798" rtlCol="0" anchor="ctr">
            <a:noAutofit/>
          </a:bodyPr>
          <a:lstStyle/>
          <a:p>
            <a:pPr lvl="0"/>
            <a:r>
              <a:rPr lang="en-US" sz="6614"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578567" y="4500221"/>
            <a:ext cx="378082" cy="911682"/>
          </a:xfrm>
          <a:prstGeom prst="rect">
            <a:avLst/>
          </a:prstGeom>
        </p:spPr>
        <p:txBody>
          <a:bodyPr vert="horz" lIns="75597" tIns="37798" rIns="75597" bIns="37798" rtlCol="0" anchor="ctr">
            <a:noAutofit/>
          </a:bodyPr>
          <a:lstStyle/>
          <a:p>
            <a:pPr lvl="0"/>
            <a:r>
              <a:rPr lang="en-US" sz="6614"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10660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503977" y="3012023"/>
            <a:ext cx="5247885" cy="4046394"/>
          </a:xfrm>
        </p:spPr>
        <p:txBody>
          <a:bodyPr anchor="b">
            <a:normAutofit/>
          </a:bodyPr>
          <a:lstStyle>
            <a:lvl1pPr algn="l">
              <a:defRPr sz="3637"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503977" y="7058418"/>
            <a:ext cx="5247885" cy="2360234"/>
          </a:xfrm>
        </p:spPr>
        <p:txBody>
          <a:bodyPr anchor="t">
            <a:normAutofit/>
          </a:bodyPr>
          <a:lstStyle>
            <a:lvl1pPr marL="0" indent="0" algn="l">
              <a:buNone/>
              <a:defRPr sz="1488">
                <a:solidFill>
                  <a:schemeClr val="tx1">
                    <a:lumMod val="75000"/>
                    <a:lumOff val="25000"/>
                  </a:schemeClr>
                </a:solidFill>
              </a:defRPr>
            </a:lvl1pPr>
            <a:lvl2pPr marL="377967" indent="0">
              <a:buNone/>
              <a:defRPr sz="1488">
                <a:solidFill>
                  <a:schemeClr val="tx1">
                    <a:tint val="75000"/>
                  </a:schemeClr>
                </a:solidFill>
              </a:defRPr>
            </a:lvl2pPr>
            <a:lvl3pPr marL="755934" indent="0">
              <a:buNone/>
              <a:defRPr sz="1323">
                <a:solidFill>
                  <a:schemeClr val="tx1">
                    <a:tint val="75000"/>
                  </a:schemeClr>
                </a:solidFill>
              </a:defRPr>
            </a:lvl3pPr>
            <a:lvl4pPr marL="1133902" indent="0">
              <a:buNone/>
              <a:defRPr sz="1157">
                <a:solidFill>
                  <a:schemeClr val="tx1">
                    <a:tint val="75000"/>
                  </a:schemeClr>
                </a:solidFill>
              </a:defRPr>
            </a:lvl4pPr>
            <a:lvl5pPr marL="1511869" indent="0">
              <a:buNone/>
              <a:defRPr sz="1157">
                <a:solidFill>
                  <a:schemeClr val="tx1">
                    <a:tint val="75000"/>
                  </a:schemeClr>
                </a:solidFill>
              </a:defRPr>
            </a:lvl5pPr>
            <a:lvl6pPr marL="1889836" indent="0">
              <a:buNone/>
              <a:defRPr sz="1157">
                <a:solidFill>
                  <a:schemeClr val="tx1">
                    <a:tint val="75000"/>
                  </a:schemeClr>
                </a:solidFill>
              </a:defRPr>
            </a:lvl6pPr>
            <a:lvl7pPr marL="2267803" indent="0">
              <a:buNone/>
              <a:defRPr sz="1157">
                <a:solidFill>
                  <a:schemeClr val="tx1">
                    <a:tint val="75000"/>
                  </a:schemeClr>
                </a:solidFill>
              </a:defRPr>
            </a:lvl7pPr>
            <a:lvl8pPr marL="2645771" indent="0">
              <a:buNone/>
              <a:defRPr sz="1157">
                <a:solidFill>
                  <a:schemeClr val="tx1">
                    <a:tint val="75000"/>
                  </a:schemeClr>
                </a:solidFill>
              </a:defRPr>
            </a:lvl8pPr>
            <a:lvl9pPr marL="3023738" indent="0">
              <a:buNone/>
              <a:defRPr sz="1157">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E0AE9B40-DD20-4D1F-B094-BC86EAF15FFF}" type="datetimeFigureOut">
              <a:rPr lang="sv-SE" smtClean="0"/>
              <a:t>2026-02-10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2CA3BF3-FF3D-4EFB-A95C-1EB5EAE9DED6}" type="slidenum">
              <a:rPr lang="sv-SE" smtClean="0"/>
              <a:t>‹#›</a:t>
            </a:fld>
            <a:endParaRPr lang="sv-SE"/>
          </a:p>
        </p:txBody>
      </p:sp>
    </p:spTree>
    <p:extLst>
      <p:ext uri="{BB962C8B-B14F-4D97-AF65-F5344CB8AC3E}">
        <p14:creationId xmlns:p14="http://schemas.microsoft.com/office/powerpoint/2010/main" val="36330584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2" name="Title 1"/>
          <p:cNvSpPr>
            <a:spLocks noGrp="1"/>
          </p:cNvSpPr>
          <p:nvPr>
            <p:ph type="title"/>
          </p:nvPr>
        </p:nvSpPr>
        <p:spPr>
          <a:xfrm>
            <a:off x="640625" y="950383"/>
            <a:ext cx="5020092" cy="4712318"/>
          </a:xfrm>
        </p:spPr>
        <p:txBody>
          <a:bodyPr anchor="ctr">
            <a:normAutofit/>
          </a:bodyPr>
          <a:lstStyle>
            <a:lvl1pPr algn="l">
              <a:defRPr sz="3637"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503976" y="6256691"/>
            <a:ext cx="5247886" cy="801727"/>
          </a:xfrm>
        </p:spPr>
        <p:txBody>
          <a:bodyPr anchor="b">
            <a:noAutofit/>
          </a:bodyPr>
          <a:lstStyle>
            <a:lvl1pPr marL="0" indent="0">
              <a:buFontTx/>
              <a:buNone/>
              <a:defRPr sz="1984">
                <a:solidFill>
                  <a:schemeClr val="tx1">
                    <a:lumMod val="75000"/>
                    <a:lumOff val="25000"/>
                  </a:schemeClr>
                </a:solidFill>
              </a:defRPr>
            </a:lvl1pPr>
            <a:lvl2pPr marL="377967" indent="0">
              <a:buFontTx/>
              <a:buNone/>
              <a:defRPr/>
            </a:lvl2pPr>
            <a:lvl3pPr marL="755934" indent="0">
              <a:buFontTx/>
              <a:buNone/>
              <a:defRPr/>
            </a:lvl3pPr>
            <a:lvl4pPr marL="1133902" indent="0">
              <a:buFontTx/>
              <a:buNone/>
              <a:defRPr/>
            </a:lvl4pPr>
            <a:lvl5pPr marL="1511869"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503977" y="7058418"/>
            <a:ext cx="5247885" cy="2360234"/>
          </a:xfrm>
        </p:spPr>
        <p:txBody>
          <a:bodyPr anchor="t">
            <a:normAutofit/>
          </a:bodyPr>
          <a:lstStyle>
            <a:lvl1pPr marL="0" indent="0" algn="l">
              <a:buNone/>
              <a:defRPr sz="1488">
                <a:solidFill>
                  <a:schemeClr val="tx1">
                    <a:lumMod val="50000"/>
                    <a:lumOff val="50000"/>
                  </a:schemeClr>
                </a:solidFill>
              </a:defRPr>
            </a:lvl1pPr>
            <a:lvl2pPr marL="377967" indent="0">
              <a:buNone/>
              <a:defRPr sz="1488">
                <a:solidFill>
                  <a:schemeClr val="tx1">
                    <a:tint val="75000"/>
                  </a:schemeClr>
                </a:solidFill>
              </a:defRPr>
            </a:lvl2pPr>
            <a:lvl3pPr marL="755934" indent="0">
              <a:buNone/>
              <a:defRPr sz="1323">
                <a:solidFill>
                  <a:schemeClr val="tx1">
                    <a:tint val="75000"/>
                  </a:schemeClr>
                </a:solidFill>
              </a:defRPr>
            </a:lvl3pPr>
            <a:lvl4pPr marL="1133902" indent="0">
              <a:buNone/>
              <a:defRPr sz="1157">
                <a:solidFill>
                  <a:schemeClr val="tx1">
                    <a:tint val="75000"/>
                  </a:schemeClr>
                </a:solidFill>
              </a:defRPr>
            </a:lvl4pPr>
            <a:lvl5pPr marL="1511869" indent="0">
              <a:buNone/>
              <a:defRPr sz="1157">
                <a:solidFill>
                  <a:schemeClr val="tx1">
                    <a:tint val="75000"/>
                  </a:schemeClr>
                </a:solidFill>
              </a:defRPr>
            </a:lvl5pPr>
            <a:lvl6pPr marL="1889836" indent="0">
              <a:buNone/>
              <a:defRPr sz="1157">
                <a:solidFill>
                  <a:schemeClr val="tx1">
                    <a:tint val="75000"/>
                  </a:schemeClr>
                </a:solidFill>
              </a:defRPr>
            </a:lvl6pPr>
            <a:lvl7pPr marL="2267803" indent="0">
              <a:buNone/>
              <a:defRPr sz="1157">
                <a:solidFill>
                  <a:schemeClr val="tx1">
                    <a:tint val="75000"/>
                  </a:schemeClr>
                </a:solidFill>
              </a:defRPr>
            </a:lvl7pPr>
            <a:lvl8pPr marL="2645771" indent="0">
              <a:buNone/>
              <a:defRPr sz="1157">
                <a:solidFill>
                  <a:schemeClr val="tx1">
                    <a:tint val="75000"/>
                  </a:schemeClr>
                </a:solidFill>
              </a:defRPr>
            </a:lvl8pPr>
            <a:lvl9pPr marL="3023738" indent="0">
              <a:buNone/>
              <a:defRPr sz="1157">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E0AE9B40-DD20-4D1F-B094-BC86EAF15FFF}" type="datetimeFigureOut">
              <a:rPr lang="sv-SE" smtClean="0"/>
              <a:t>2026-02-10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2CA3BF3-FF3D-4EFB-A95C-1EB5EAE9DED6}" type="slidenum">
              <a:rPr lang="sv-SE" smtClean="0"/>
              <a:t>‹#›</a:t>
            </a:fld>
            <a:endParaRPr lang="sv-SE"/>
          </a:p>
        </p:txBody>
      </p:sp>
      <p:sp>
        <p:nvSpPr>
          <p:cNvPr id="24" name="TextBox 23"/>
          <p:cNvSpPr txBox="1"/>
          <p:nvPr/>
        </p:nvSpPr>
        <p:spPr>
          <a:xfrm>
            <a:off x="399075" y="1232221"/>
            <a:ext cx="378082" cy="911682"/>
          </a:xfrm>
          <a:prstGeom prst="rect">
            <a:avLst/>
          </a:prstGeom>
        </p:spPr>
        <p:txBody>
          <a:bodyPr vert="horz" lIns="75597" tIns="37798" rIns="75597" bIns="37798" rtlCol="0" anchor="ctr">
            <a:noAutofit/>
          </a:bodyPr>
          <a:lstStyle/>
          <a:p>
            <a:pPr lvl="0"/>
            <a:r>
              <a:rPr lang="en-US" sz="6614"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578567" y="4500221"/>
            <a:ext cx="378082" cy="911682"/>
          </a:xfrm>
          <a:prstGeom prst="rect">
            <a:avLst/>
          </a:prstGeom>
        </p:spPr>
        <p:txBody>
          <a:bodyPr vert="horz" lIns="75597" tIns="37798" rIns="75597" bIns="37798" rtlCol="0" anchor="ctr">
            <a:noAutofit/>
          </a:bodyPr>
          <a:lstStyle/>
          <a:p>
            <a:pPr lvl="0"/>
            <a:r>
              <a:rPr lang="en-US" sz="6614"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808729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509144" y="950383"/>
            <a:ext cx="5242718" cy="4712318"/>
          </a:xfrm>
        </p:spPr>
        <p:txBody>
          <a:bodyPr anchor="ctr">
            <a:normAutofit/>
          </a:bodyPr>
          <a:lstStyle>
            <a:lvl1pPr algn="l">
              <a:defRPr sz="3637"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503976" y="6256691"/>
            <a:ext cx="5247886" cy="801727"/>
          </a:xfrm>
        </p:spPr>
        <p:txBody>
          <a:bodyPr anchor="b">
            <a:noAutofit/>
          </a:bodyPr>
          <a:lstStyle>
            <a:lvl1pPr marL="0" indent="0">
              <a:buFontTx/>
              <a:buNone/>
              <a:defRPr sz="1984">
                <a:solidFill>
                  <a:schemeClr val="accent1"/>
                </a:solidFill>
              </a:defRPr>
            </a:lvl1pPr>
            <a:lvl2pPr marL="377967" indent="0">
              <a:buFontTx/>
              <a:buNone/>
              <a:defRPr/>
            </a:lvl2pPr>
            <a:lvl3pPr marL="755934" indent="0">
              <a:buFontTx/>
              <a:buNone/>
              <a:defRPr/>
            </a:lvl3pPr>
            <a:lvl4pPr marL="1133902" indent="0">
              <a:buFontTx/>
              <a:buNone/>
              <a:defRPr/>
            </a:lvl4pPr>
            <a:lvl5pPr marL="1511869"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503977" y="7058418"/>
            <a:ext cx="5247885" cy="2360234"/>
          </a:xfrm>
        </p:spPr>
        <p:txBody>
          <a:bodyPr anchor="t">
            <a:normAutofit/>
          </a:bodyPr>
          <a:lstStyle>
            <a:lvl1pPr marL="0" indent="0" algn="l">
              <a:buNone/>
              <a:defRPr sz="1488">
                <a:solidFill>
                  <a:schemeClr val="tx1">
                    <a:lumMod val="50000"/>
                    <a:lumOff val="50000"/>
                  </a:schemeClr>
                </a:solidFill>
              </a:defRPr>
            </a:lvl1pPr>
            <a:lvl2pPr marL="377967" indent="0">
              <a:buNone/>
              <a:defRPr sz="1488">
                <a:solidFill>
                  <a:schemeClr val="tx1">
                    <a:tint val="75000"/>
                  </a:schemeClr>
                </a:solidFill>
              </a:defRPr>
            </a:lvl2pPr>
            <a:lvl3pPr marL="755934" indent="0">
              <a:buNone/>
              <a:defRPr sz="1323">
                <a:solidFill>
                  <a:schemeClr val="tx1">
                    <a:tint val="75000"/>
                  </a:schemeClr>
                </a:solidFill>
              </a:defRPr>
            </a:lvl3pPr>
            <a:lvl4pPr marL="1133902" indent="0">
              <a:buNone/>
              <a:defRPr sz="1157">
                <a:solidFill>
                  <a:schemeClr val="tx1">
                    <a:tint val="75000"/>
                  </a:schemeClr>
                </a:solidFill>
              </a:defRPr>
            </a:lvl4pPr>
            <a:lvl5pPr marL="1511869" indent="0">
              <a:buNone/>
              <a:defRPr sz="1157">
                <a:solidFill>
                  <a:schemeClr val="tx1">
                    <a:tint val="75000"/>
                  </a:schemeClr>
                </a:solidFill>
              </a:defRPr>
            </a:lvl5pPr>
            <a:lvl6pPr marL="1889836" indent="0">
              <a:buNone/>
              <a:defRPr sz="1157">
                <a:solidFill>
                  <a:schemeClr val="tx1">
                    <a:tint val="75000"/>
                  </a:schemeClr>
                </a:solidFill>
              </a:defRPr>
            </a:lvl6pPr>
            <a:lvl7pPr marL="2267803" indent="0">
              <a:buNone/>
              <a:defRPr sz="1157">
                <a:solidFill>
                  <a:schemeClr val="tx1">
                    <a:tint val="75000"/>
                  </a:schemeClr>
                </a:solidFill>
              </a:defRPr>
            </a:lvl7pPr>
            <a:lvl8pPr marL="2645771" indent="0">
              <a:buNone/>
              <a:defRPr sz="1157">
                <a:solidFill>
                  <a:schemeClr val="tx1">
                    <a:tint val="75000"/>
                  </a:schemeClr>
                </a:solidFill>
              </a:defRPr>
            </a:lvl8pPr>
            <a:lvl9pPr marL="3023738" indent="0">
              <a:buNone/>
              <a:defRPr sz="1157">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E0AE9B40-DD20-4D1F-B094-BC86EAF15FFF}" type="datetimeFigureOut">
              <a:rPr lang="sv-SE" smtClean="0"/>
              <a:t>2026-02-10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2CA3BF3-FF3D-4EFB-A95C-1EB5EAE9DED6}" type="slidenum">
              <a:rPr lang="sv-SE" smtClean="0"/>
              <a:t>‹#›</a:t>
            </a:fld>
            <a:endParaRPr lang="sv-SE"/>
          </a:p>
        </p:txBody>
      </p:sp>
    </p:spTree>
    <p:extLst>
      <p:ext uri="{BB962C8B-B14F-4D97-AF65-F5344CB8AC3E}">
        <p14:creationId xmlns:p14="http://schemas.microsoft.com/office/powerpoint/2010/main" val="23456584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E0AE9B40-DD20-4D1F-B094-BC86EAF15FFF}" type="datetimeFigureOut">
              <a:rPr lang="sv-SE" smtClean="0"/>
              <a:t>2026-02-10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2CA3BF3-FF3D-4EFB-A95C-1EB5EAE9DED6}" type="slidenum">
              <a:rPr lang="sv-SE" smtClean="0"/>
              <a:t>‹#›</a:t>
            </a:fld>
            <a:endParaRPr lang="sv-SE"/>
          </a:p>
        </p:txBody>
      </p:sp>
    </p:spTree>
    <p:extLst>
      <p:ext uri="{BB962C8B-B14F-4D97-AF65-F5344CB8AC3E}">
        <p14:creationId xmlns:p14="http://schemas.microsoft.com/office/powerpoint/2010/main" val="15851005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41660" y="950384"/>
            <a:ext cx="809219" cy="8187158"/>
          </a:xfrm>
        </p:spPr>
        <p:txBody>
          <a:bodyPr vert="eaVert" anchor="ctr"/>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503977" y="950384"/>
            <a:ext cx="4294916" cy="818715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E0AE9B40-DD20-4D1F-B094-BC86EAF15FFF}" type="datetimeFigureOut">
              <a:rPr lang="sv-SE" smtClean="0"/>
              <a:t>2026-02-10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2CA3BF3-FF3D-4EFB-A95C-1EB5EAE9DED6}" type="slidenum">
              <a:rPr lang="sv-SE" smtClean="0"/>
              <a:t>‹#›</a:t>
            </a:fld>
            <a:endParaRPr lang="sv-SE"/>
          </a:p>
        </p:txBody>
      </p:sp>
    </p:spTree>
    <p:extLst>
      <p:ext uri="{BB962C8B-B14F-4D97-AF65-F5344CB8AC3E}">
        <p14:creationId xmlns:p14="http://schemas.microsoft.com/office/powerpoint/2010/main" val="298797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E0AE9B40-DD20-4D1F-B094-BC86EAF15FFF}" type="datetimeFigureOut">
              <a:rPr lang="sv-SE" smtClean="0"/>
              <a:t>2026-02-10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2CA3BF3-FF3D-4EFB-A95C-1EB5EAE9DED6}" type="slidenum">
              <a:rPr lang="sv-SE" smtClean="0"/>
              <a:t>‹#›</a:t>
            </a:fld>
            <a:endParaRPr lang="sv-SE"/>
          </a:p>
        </p:txBody>
      </p:sp>
    </p:spTree>
    <p:extLst>
      <p:ext uri="{BB962C8B-B14F-4D97-AF65-F5344CB8AC3E}">
        <p14:creationId xmlns:p14="http://schemas.microsoft.com/office/powerpoint/2010/main" val="431019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503977" y="4210729"/>
            <a:ext cx="5247885" cy="2847691"/>
          </a:xfrm>
        </p:spPr>
        <p:txBody>
          <a:bodyPr anchor="b"/>
          <a:lstStyle>
            <a:lvl1pPr algn="l">
              <a:defRPr sz="3307"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503977" y="7058417"/>
            <a:ext cx="5247885" cy="1341388"/>
          </a:xfrm>
        </p:spPr>
        <p:txBody>
          <a:bodyPr anchor="t"/>
          <a:lstStyle>
            <a:lvl1pPr marL="0" indent="0" algn="l">
              <a:buNone/>
              <a:defRPr sz="1653">
                <a:solidFill>
                  <a:schemeClr val="tx1">
                    <a:lumMod val="50000"/>
                    <a:lumOff val="50000"/>
                  </a:schemeClr>
                </a:solidFill>
              </a:defRPr>
            </a:lvl1pPr>
            <a:lvl2pPr marL="377967" indent="0">
              <a:buNone/>
              <a:defRPr sz="1488">
                <a:solidFill>
                  <a:schemeClr val="tx1">
                    <a:tint val="75000"/>
                  </a:schemeClr>
                </a:solidFill>
              </a:defRPr>
            </a:lvl2pPr>
            <a:lvl3pPr marL="755934" indent="0">
              <a:buNone/>
              <a:defRPr sz="1323">
                <a:solidFill>
                  <a:schemeClr val="tx1">
                    <a:tint val="75000"/>
                  </a:schemeClr>
                </a:solidFill>
              </a:defRPr>
            </a:lvl3pPr>
            <a:lvl4pPr marL="1133902" indent="0">
              <a:buNone/>
              <a:defRPr sz="1157">
                <a:solidFill>
                  <a:schemeClr val="tx1">
                    <a:tint val="75000"/>
                  </a:schemeClr>
                </a:solidFill>
              </a:defRPr>
            </a:lvl4pPr>
            <a:lvl5pPr marL="1511869" indent="0">
              <a:buNone/>
              <a:defRPr sz="1157">
                <a:solidFill>
                  <a:schemeClr val="tx1">
                    <a:tint val="75000"/>
                  </a:schemeClr>
                </a:solidFill>
              </a:defRPr>
            </a:lvl5pPr>
            <a:lvl6pPr marL="1889836" indent="0">
              <a:buNone/>
              <a:defRPr sz="1157">
                <a:solidFill>
                  <a:schemeClr val="tx1">
                    <a:tint val="75000"/>
                  </a:schemeClr>
                </a:solidFill>
              </a:defRPr>
            </a:lvl6pPr>
            <a:lvl7pPr marL="2267803" indent="0">
              <a:buNone/>
              <a:defRPr sz="1157">
                <a:solidFill>
                  <a:schemeClr val="tx1">
                    <a:tint val="75000"/>
                  </a:schemeClr>
                </a:solidFill>
              </a:defRPr>
            </a:lvl7pPr>
            <a:lvl8pPr marL="2645771" indent="0">
              <a:buNone/>
              <a:defRPr sz="1157">
                <a:solidFill>
                  <a:schemeClr val="tx1">
                    <a:tint val="75000"/>
                  </a:schemeClr>
                </a:solidFill>
              </a:defRPr>
            </a:lvl8pPr>
            <a:lvl9pPr marL="3023738" indent="0">
              <a:buNone/>
              <a:defRPr sz="1157">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E0AE9B40-DD20-4D1F-B094-BC86EAF15FFF}" type="datetimeFigureOut">
              <a:rPr lang="sv-SE" smtClean="0"/>
              <a:t>2026-02-10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2CA3BF3-FF3D-4EFB-A95C-1EB5EAE9DED6}" type="slidenum">
              <a:rPr lang="sv-SE" smtClean="0"/>
              <a:t>‹#›</a:t>
            </a:fld>
            <a:endParaRPr lang="sv-SE"/>
          </a:p>
        </p:txBody>
      </p:sp>
    </p:spTree>
    <p:extLst>
      <p:ext uri="{BB962C8B-B14F-4D97-AF65-F5344CB8AC3E}">
        <p14:creationId xmlns:p14="http://schemas.microsoft.com/office/powerpoint/2010/main" val="3740750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a:xfrm>
            <a:off x="503979" y="950383"/>
            <a:ext cx="5247884" cy="2059164"/>
          </a:xfrm>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503979" y="3368418"/>
            <a:ext cx="2553051" cy="6050232"/>
          </a:xfrm>
        </p:spPr>
        <p:txBody>
          <a:bodyPr>
            <a:normAutofit/>
          </a:bodyPr>
          <a:lstStyle>
            <a:lvl1pPr>
              <a:defRPr sz="1488"/>
            </a:lvl1pPr>
            <a:lvl2pPr>
              <a:defRPr sz="1323"/>
            </a:lvl2pPr>
            <a:lvl3pPr>
              <a:defRPr sz="1157"/>
            </a:lvl3pPr>
            <a:lvl4pPr>
              <a:defRPr sz="992"/>
            </a:lvl4pPr>
            <a:lvl5pPr>
              <a:defRPr sz="992"/>
            </a:lvl5pPr>
            <a:lvl6pPr>
              <a:defRPr sz="992"/>
            </a:lvl6pPr>
            <a:lvl7pPr>
              <a:defRPr sz="992"/>
            </a:lvl7pPr>
            <a:lvl8pPr>
              <a:defRPr sz="992"/>
            </a:lvl8pPr>
            <a:lvl9pPr>
              <a:defRPr sz="992"/>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3198811" y="3368421"/>
            <a:ext cx="2553052" cy="6050233"/>
          </a:xfrm>
        </p:spPr>
        <p:txBody>
          <a:bodyPr>
            <a:normAutofit/>
          </a:bodyPr>
          <a:lstStyle>
            <a:lvl1pPr>
              <a:defRPr sz="1488"/>
            </a:lvl1pPr>
            <a:lvl2pPr>
              <a:defRPr sz="1323"/>
            </a:lvl2pPr>
            <a:lvl3pPr>
              <a:defRPr sz="1157"/>
            </a:lvl3pPr>
            <a:lvl4pPr>
              <a:defRPr sz="992"/>
            </a:lvl4pPr>
            <a:lvl5pPr>
              <a:defRPr sz="992"/>
            </a:lvl5pPr>
            <a:lvl6pPr>
              <a:defRPr sz="992"/>
            </a:lvl6pPr>
            <a:lvl7pPr>
              <a:defRPr sz="992"/>
            </a:lvl7pPr>
            <a:lvl8pPr>
              <a:defRPr sz="992"/>
            </a:lvl8pPr>
            <a:lvl9pPr>
              <a:defRPr sz="992"/>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E0AE9B40-DD20-4D1F-B094-BC86EAF15FFF}" type="datetimeFigureOut">
              <a:rPr lang="sv-SE" smtClean="0"/>
              <a:t>2026-02-10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22CA3BF3-FF3D-4EFB-A95C-1EB5EAE9DED6}" type="slidenum">
              <a:rPr lang="sv-SE" smtClean="0"/>
              <a:t>‹#›</a:t>
            </a:fld>
            <a:endParaRPr lang="sv-SE"/>
          </a:p>
        </p:txBody>
      </p:sp>
    </p:spTree>
    <p:extLst>
      <p:ext uri="{BB962C8B-B14F-4D97-AF65-F5344CB8AC3E}">
        <p14:creationId xmlns:p14="http://schemas.microsoft.com/office/powerpoint/2010/main" val="3494334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503978" y="950383"/>
            <a:ext cx="5247884" cy="2059164"/>
          </a:xfrm>
        </p:spPr>
        <p:txBody>
          <a:bodyPr/>
          <a:lstStyle>
            <a:lvl1pPr>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503978" y="3369032"/>
            <a:ext cx="2555170" cy="898409"/>
          </a:xfrm>
        </p:spPr>
        <p:txBody>
          <a:bodyPr anchor="b">
            <a:noAutofit/>
          </a:bodyPr>
          <a:lstStyle>
            <a:lvl1pPr marL="0" indent="0">
              <a:buNone/>
              <a:defRPr sz="1984" b="0"/>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sv-SE"/>
              <a:t>Klicka här för att ändra format på bakgrundstexten</a:t>
            </a:r>
          </a:p>
        </p:txBody>
      </p:sp>
      <p:sp>
        <p:nvSpPr>
          <p:cNvPr id="4" name="Content Placeholder 3"/>
          <p:cNvSpPr>
            <a:spLocks noGrp="1"/>
          </p:cNvSpPr>
          <p:nvPr>
            <p:ph sz="half" idx="2"/>
          </p:nvPr>
        </p:nvSpPr>
        <p:spPr>
          <a:xfrm>
            <a:off x="503978" y="4267444"/>
            <a:ext cx="2555170" cy="5151210"/>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3196691" y="3369032"/>
            <a:ext cx="2555170" cy="898409"/>
          </a:xfrm>
        </p:spPr>
        <p:txBody>
          <a:bodyPr anchor="b">
            <a:noAutofit/>
          </a:bodyPr>
          <a:lstStyle>
            <a:lvl1pPr marL="0" indent="0">
              <a:buNone/>
              <a:defRPr sz="1984" b="0"/>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sv-SE"/>
              <a:t>Klicka här för att ändra format på bakgrundstexten</a:t>
            </a:r>
          </a:p>
        </p:txBody>
      </p:sp>
      <p:sp>
        <p:nvSpPr>
          <p:cNvPr id="6" name="Content Placeholder 5"/>
          <p:cNvSpPr>
            <a:spLocks noGrp="1"/>
          </p:cNvSpPr>
          <p:nvPr>
            <p:ph sz="quarter" idx="4"/>
          </p:nvPr>
        </p:nvSpPr>
        <p:spPr>
          <a:xfrm>
            <a:off x="3196691" y="4267444"/>
            <a:ext cx="2555170" cy="5151210"/>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E0AE9B40-DD20-4D1F-B094-BC86EAF15FFF}" type="datetimeFigureOut">
              <a:rPr lang="sv-SE" smtClean="0"/>
              <a:t>2026-02-10</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22CA3BF3-FF3D-4EFB-A95C-1EB5EAE9DED6}" type="slidenum">
              <a:rPr lang="sv-SE" smtClean="0"/>
              <a:t>‹#›</a:t>
            </a:fld>
            <a:endParaRPr lang="sv-SE"/>
          </a:p>
        </p:txBody>
      </p:sp>
    </p:spTree>
    <p:extLst>
      <p:ext uri="{BB962C8B-B14F-4D97-AF65-F5344CB8AC3E}">
        <p14:creationId xmlns:p14="http://schemas.microsoft.com/office/powerpoint/2010/main" val="37304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a:xfrm>
            <a:off x="503978" y="950383"/>
            <a:ext cx="5247884" cy="2059164"/>
          </a:xfrm>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E0AE9B40-DD20-4D1F-B094-BC86EAF15FFF}" type="datetimeFigureOut">
              <a:rPr lang="sv-SE" smtClean="0"/>
              <a:t>2026-02-10</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22CA3BF3-FF3D-4EFB-A95C-1EB5EAE9DED6}" type="slidenum">
              <a:rPr lang="sv-SE" smtClean="0"/>
              <a:t>‹#›</a:t>
            </a:fld>
            <a:endParaRPr lang="sv-SE"/>
          </a:p>
        </p:txBody>
      </p:sp>
    </p:spTree>
    <p:extLst>
      <p:ext uri="{BB962C8B-B14F-4D97-AF65-F5344CB8AC3E}">
        <p14:creationId xmlns:p14="http://schemas.microsoft.com/office/powerpoint/2010/main" val="1007123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AE9B40-DD20-4D1F-B094-BC86EAF15FFF}" type="datetimeFigureOut">
              <a:rPr lang="sv-SE" smtClean="0"/>
              <a:t>2026-02-10</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22CA3BF3-FF3D-4EFB-A95C-1EB5EAE9DED6}" type="slidenum">
              <a:rPr lang="sv-SE" smtClean="0"/>
              <a:t>‹#›</a:t>
            </a:fld>
            <a:endParaRPr lang="sv-SE"/>
          </a:p>
        </p:txBody>
      </p:sp>
    </p:spTree>
    <p:extLst>
      <p:ext uri="{BB962C8B-B14F-4D97-AF65-F5344CB8AC3E}">
        <p14:creationId xmlns:p14="http://schemas.microsoft.com/office/powerpoint/2010/main" val="1008440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503978" y="2336365"/>
            <a:ext cx="2306744" cy="1993164"/>
          </a:xfrm>
        </p:spPr>
        <p:txBody>
          <a:bodyPr anchor="b">
            <a:normAutofit/>
          </a:bodyPr>
          <a:lstStyle>
            <a:lvl1pPr>
              <a:defRPr sz="1653"/>
            </a:lvl1pPr>
          </a:lstStyle>
          <a:p>
            <a:r>
              <a:rPr lang="sv-SE"/>
              <a:t>Klicka här för att ändra mall för rubrikformat</a:t>
            </a:r>
            <a:endParaRPr lang="en-US" dirty="0"/>
          </a:p>
        </p:txBody>
      </p:sp>
      <p:sp>
        <p:nvSpPr>
          <p:cNvPr id="3" name="Content Placeholder 2"/>
          <p:cNvSpPr>
            <a:spLocks noGrp="1"/>
          </p:cNvSpPr>
          <p:nvPr>
            <p:ph idx="1"/>
          </p:nvPr>
        </p:nvSpPr>
        <p:spPr>
          <a:xfrm>
            <a:off x="2952502" y="802783"/>
            <a:ext cx="2799359" cy="8615869"/>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503978" y="4329529"/>
            <a:ext cx="2306744" cy="4029228"/>
          </a:xfrm>
        </p:spPr>
        <p:txBody>
          <a:bodyPr>
            <a:normAutofit/>
          </a:bodyPr>
          <a:lstStyle>
            <a:lvl1pPr marL="0" indent="0">
              <a:buNone/>
              <a:defRPr sz="1157"/>
            </a:lvl1pPr>
            <a:lvl2pPr marL="283475" indent="0">
              <a:buNone/>
              <a:defRPr sz="868"/>
            </a:lvl2pPr>
            <a:lvl3pPr marL="566951" indent="0">
              <a:buNone/>
              <a:defRPr sz="744"/>
            </a:lvl3pPr>
            <a:lvl4pPr marL="850426" indent="0">
              <a:buNone/>
              <a:defRPr sz="620"/>
            </a:lvl4pPr>
            <a:lvl5pPr marL="1133902" indent="0">
              <a:buNone/>
              <a:defRPr sz="620"/>
            </a:lvl5pPr>
            <a:lvl6pPr marL="1417377" indent="0">
              <a:buNone/>
              <a:defRPr sz="620"/>
            </a:lvl6pPr>
            <a:lvl7pPr marL="1700853" indent="0">
              <a:buNone/>
              <a:defRPr sz="620"/>
            </a:lvl7pPr>
            <a:lvl8pPr marL="1984328" indent="0">
              <a:buNone/>
              <a:defRPr sz="620"/>
            </a:lvl8pPr>
            <a:lvl9pPr marL="2267803" indent="0">
              <a:buNone/>
              <a:defRPr sz="62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E0AE9B40-DD20-4D1F-B094-BC86EAF15FFF}" type="datetimeFigureOut">
              <a:rPr lang="sv-SE" smtClean="0"/>
              <a:t>2026-02-10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22CA3BF3-FF3D-4EFB-A95C-1EB5EAE9DED6}" type="slidenum">
              <a:rPr lang="sv-SE" smtClean="0"/>
              <a:t>‹#›</a:t>
            </a:fld>
            <a:endParaRPr lang="sv-SE"/>
          </a:p>
        </p:txBody>
      </p:sp>
    </p:spTree>
    <p:extLst>
      <p:ext uri="{BB962C8B-B14F-4D97-AF65-F5344CB8AC3E}">
        <p14:creationId xmlns:p14="http://schemas.microsoft.com/office/powerpoint/2010/main" val="1273257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503978" y="7484269"/>
            <a:ext cx="5247884" cy="883560"/>
          </a:xfrm>
        </p:spPr>
        <p:txBody>
          <a:bodyPr anchor="b">
            <a:normAutofit/>
          </a:bodyPr>
          <a:lstStyle>
            <a:lvl1pPr algn="l">
              <a:defRPr sz="1984"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503978" y="950384"/>
            <a:ext cx="5247884" cy="5995581"/>
          </a:xfrm>
        </p:spPr>
        <p:txBody>
          <a:bodyPr anchor="t">
            <a:normAutofit/>
          </a:bodyPr>
          <a:lstStyle>
            <a:lvl1pPr marL="0" indent="0" algn="ctr">
              <a:buNone/>
              <a:defRPr sz="1323"/>
            </a:lvl1pPr>
            <a:lvl2pPr marL="377967" indent="0">
              <a:buNone/>
              <a:defRPr sz="1323"/>
            </a:lvl2pPr>
            <a:lvl3pPr marL="755934" indent="0">
              <a:buNone/>
              <a:defRPr sz="1323"/>
            </a:lvl3pPr>
            <a:lvl4pPr marL="1133902" indent="0">
              <a:buNone/>
              <a:defRPr sz="1323"/>
            </a:lvl4pPr>
            <a:lvl5pPr marL="1511869" indent="0">
              <a:buNone/>
              <a:defRPr sz="1323"/>
            </a:lvl5pPr>
            <a:lvl6pPr marL="1889836" indent="0">
              <a:buNone/>
              <a:defRPr sz="1323"/>
            </a:lvl6pPr>
            <a:lvl7pPr marL="2267803" indent="0">
              <a:buNone/>
              <a:defRPr sz="1323"/>
            </a:lvl7pPr>
            <a:lvl8pPr marL="2645771" indent="0">
              <a:buNone/>
              <a:defRPr sz="1323"/>
            </a:lvl8pPr>
            <a:lvl9pPr marL="3023738" indent="0">
              <a:buNone/>
              <a:defRPr sz="1323"/>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503978" y="8367830"/>
            <a:ext cx="5247884" cy="1050822"/>
          </a:xfrm>
        </p:spPr>
        <p:txBody>
          <a:bodyPr>
            <a:normAutofit/>
          </a:bodyPr>
          <a:lstStyle>
            <a:lvl1pPr marL="0" indent="0">
              <a:buNone/>
              <a:defRPr sz="992"/>
            </a:lvl1pPr>
            <a:lvl2pPr marL="377967" indent="0">
              <a:buNone/>
              <a:defRPr sz="992"/>
            </a:lvl2pPr>
            <a:lvl3pPr marL="755934" indent="0">
              <a:buNone/>
              <a:defRPr sz="827"/>
            </a:lvl3pPr>
            <a:lvl4pPr marL="1133902" indent="0">
              <a:buNone/>
              <a:defRPr sz="744"/>
            </a:lvl4pPr>
            <a:lvl5pPr marL="1511869" indent="0">
              <a:buNone/>
              <a:defRPr sz="744"/>
            </a:lvl5pPr>
            <a:lvl6pPr marL="1889836" indent="0">
              <a:buNone/>
              <a:defRPr sz="744"/>
            </a:lvl6pPr>
            <a:lvl7pPr marL="2267803" indent="0">
              <a:buNone/>
              <a:defRPr sz="744"/>
            </a:lvl7pPr>
            <a:lvl8pPr marL="2645771" indent="0">
              <a:buNone/>
              <a:defRPr sz="744"/>
            </a:lvl8pPr>
            <a:lvl9pPr marL="3023738" indent="0">
              <a:buNone/>
              <a:defRPr sz="744"/>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E0AE9B40-DD20-4D1F-B094-BC86EAF15FFF}" type="datetimeFigureOut">
              <a:rPr lang="sv-SE" smtClean="0"/>
              <a:t>2026-02-10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22CA3BF3-FF3D-4EFB-A95C-1EB5EAE9DED6}" type="slidenum">
              <a:rPr lang="sv-SE" smtClean="0"/>
              <a:t>‹#›</a:t>
            </a:fld>
            <a:endParaRPr lang="sv-SE"/>
          </a:p>
        </p:txBody>
      </p:sp>
    </p:spTree>
    <p:extLst>
      <p:ext uri="{BB962C8B-B14F-4D97-AF65-F5344CB8AC3E}">
        <p14:creationId xmlns:p14="http://schemas.microsoft.com/office/powerpoint/2010/main" val="2051466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7000" y="-13201"/>
            <a:ext cx="7581009" cy="1071821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grpSp>
      <p:sp>
        <p:nvSpPr>
          <p:cNvPr id="2" name="Title Placeholder 1"/>
          <p:cNvSpPr>
            <a:spLocks noGrp="1"/>
          </p:cNvSpPr>
          <p:nvPr>
            <p:ph type="title"/>
          </p:nvPr>
        </p:nvSpPr>
        <p:spPr>
          <a:xfrm>
            <a:off x="503978" y="950383"/>
            <a:ext cx="5247884" cy="2059164"/>
          </a:xfrm>
          <a:prstGeom prst="rect">
            <a:avLst/>
          </a:prstGeom>
        </p:spPr>
        <p:txBody>
          <a:bodyPr vert="horz" lIns="91440" tIns="45720" rIns="91440" bIns="45720" rtlCol="0" anchor="t">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503978" y="3368421"/>
            <a:ext cx="5247884" cy="605023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4468722" y="9418654"/>
            <a:ext cx="565597" cy="569240"/>
          </a:xfrm>
          <a:prstGeom prst="rect">
            <a:avLst/>
          </a:prstGeom>
        </p:spPr>
        <p:txBody>
          <a:bodyPr vert="horz" lIns="91440" tIns="45720" rIns="91440" bIns="45720" rtlCol="0" anchor="ctr"/>
          <a:lstStyle>
            <a:lvl1pPr algn="r">
              <a:defRPr sz="744">
                <a:solidFill>
                  <a:schemeClr val="tx1">
                    <a:tint val="75000"/>
                  </a:schemeClr>
                </a:solidFill>
              </a:defRPr>
            </a:lvl1pPr>
          </a:lstStyle>
          <a:p>
            <a:fld id="{E0AE9B40-DD20-4D1F-B094-BC86EAF15FFF}" type="datetimeFigureOut">
              <a:rPr lang="sv-SE" smtClean="0"/>
              <a:t>2026-02-10</a:t>
            </a:fld>
            <a:endParaRPr lang="sv-SE"/>
          </a:p>
        </p:txBody>
      </p:sp>
      <p:sp>
        <p:nvSpPr>
          <p:cNvPr id="5" name="Footer Placeholder 4"/>
          <p:cNvSpPr>
            <a:spLocks noGrp="1"/>
          </p:cNvSpPr>
          <p:nvPr>
            <p:ph type="ftr" sz="quarter" idx="3"/>
          </p:nvPr>
        </p:nvSpPr>
        <p:spPr>
          <a:xfrm>
            <a:off x="503978" y="9418654"/>
            <a:ext cx="3821979" cy="569240"/>
          </a:xfrm>
          <a:prstGeom prst="rect">
            <a:avLst/>
          </a:prstGeom>
        </p:spPr>
        <p:txBody>
          <a:bodyPr vert="horz" lIns="91440" tIns="45720" rIns="91440" bIns="45720" rtlCol="0" anchor="ctr"/>
          <a:lstStyle>
            <a:lvl1pPr algn="l">
              <a:defRPr sz="744">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5328047" y="9418654"/>
            <a:ext cx="423816" cy="569240"/>
          </a:xfrm>
          <a:prstGeom prst="rect">
            <a:avLst/>
          </a:prstGeom>
        </p:spPr>
        <p:txBody>
          <a:bodyPr vert="horz" lIns="91440" tIns="45720" rIns="91440" bIns="45720" rtlCol="0" anchor="ctr"/>
          <a:lstStyle>
            <a:lvl1pPr algn="r">
              <a:defRPr sz="744">
                <a:solidFill>
                  <a:schemeClr val="accent1"/>
                </a:solidFill>
              </a:defRPr>
            </a:lvl1pPr>
          </a:lstStyle>
          <a:p>
            <a:fld id="{22CA3BF3-FF3D-4EFB-A95C-1EB5EAE9DED6}" type="slidenum">
              <a:rPr lang="sv-SE" smtClean="0"/>
              <a:t>‹#›</a:t>
            </a:fld>
            <a:endParaRPr lang="sv-SE"/>
          </a:p>
        </p:txBody>
      </p:sp>
    </p:spTree>
    <p:extLst>
      <p:ext uri="{BB962C8B-B14F-4D97-AF65-F5344CB8AC3E}">
        <p14:creationId xmlns:p14="http://schemas.microsoft.com/office/powerpoint/2010/main" val="2308801958"/>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377967" rtl="0" eaLnBrk="1" latinLnBrk="0" hangingPunct="1">
        <a:spcBef>
          <a:spcPct val="0"/>
        </a:spcBef>
        <a:buNone/>
        <a:defRPr sz="2976"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3475" indent="-283475" algn="l" defTabSz="377967" rtl="0" eaLnBrk="1" latinLnBrk="0" hangingPunct="1">
        <a:spcBef>
          <a:spcPts val="827"/>
        </a:spcBef>
        <a:spcAft>
          <a:spcPts val="0"/>
        </a:spcAft>
        <a:buClr>
          <a:schemeClr val="accent1"/>
        </a:buClr>
        <a:buSzPct val="80000"/>
        <a:buFont typeface="Wingdings 3" charset="2"/>
        <a:buChar char=""/>
        <a:defRPr sz="1488" kern="1200">
          <a:solidFill>
            <a:schemeClr val="tx1">
              <a:lumMod val="75000"/>
              <a:lumOff val="25000"/>
            </a:schemeClr>
          </a:solidFill>
          <a:latin typeface="+mn-lt"/>
          <a:ea typeface="+mn-ea"/>
          <a:cs typeface="+mn-cs"/>
        </a:defRPr>
      </a:lvl1pPr>
      <a:lvl2pPr marL="614197" indent="-236230" algn="l" defTabSz="377967" rtl="0" eaLnBrk="1" latinLnBrk="0" hangingPunct="1">
        <a:spcBef>
          <a:spcPts val="827"/>
        </a:spcBef>
        <a:spcAft>
          <a:spcPts val="0"/>
        </a:spcAft>
        <a:buClr>
          <a:schemeClr val="accent1"/>
        </a:buClr>
        <a:buSzPct val="80000"/>
        <a:buFont typeface="Wingdings 3" charset="2"/>
        <a:buChar char=""/>
        <a:defRPr sz="1323" kern="1200">
          <a:solidFill>
            <a:schemeClr val="tx1">
              <a:lumMod val="75000"/>
              <a:lumOff val="25000"/>
            </a:schemeClr>
          </a:solidFill>
          <a:latin typeface="+mn-lt"/>
          <a:ea typeface="+mn-ea"/>
          <a:cs typeface="+mn-cs"/>
        </a:defRPr>
      </a:lvl2pPr>
      <a:lvl3pPr marL="944918" indent="-188984" algn="l" defTabSz="377967" rtl="0" eaLnBrk="1" latinLnBrk="0" hangingPunct="1">
        <a:spcBef>
          <a:spcPts val="827"/>
        </a:spcBef>
        <a:spcAft>
          <a:spcPts val="0"/>
        </a:spcAft>
        <a:buClr>
          <a:schemeClr val="accent1"/>
        </a:buClr>
        <a:buSzPct val="80000"/>
        <a:buFont typeface="Wingdings 3" charset="2"/>
        <a:buChar char=""/>
        <a:defRPr sz="1157" kern="1200">
          <a:solidFill>
            <a:schemeClr val="tx1">
              <a:lumMod val="75000"/>
              <a:lumOff val="25000"/>
            </a:schemeClr>
          </a:solidFill>
          <a:latin typeface="+mn-lt"/>
          <a:ea typeface="+mn-ea"/>
          <a:cs typeface="+mn-cs"/>
        </a:defRPr>
      </a:lvl3pPr>
      <a:lvl4pPr marL="1322885" indent="-188984" algn="l" defTabSz="377967" rtl="0" eaLnBrk="1" latinLnBrk="0" hangingPunct="1">
        <a:spcBef>
          <a:spcPts val="827"/>
        </a:spcBef>
        <a:spcAft>
          <a:spcPts val="0"/>
        </a:spcAft>
        <a:buClr>
          <a:schemeClr val="accent1"/>
        </a:buClr>
        <a:buSzPct val="80000"/>
        <a:buFont typeface="Wingdings 3" charset="2"/>
        <a:buChar char=""/>
        <a:defRPr sz="992" kern="1200">
          <a:solidFill>
            <a:schemeClr val="tx1">
              <a:lumMod val="75000"/>
              <a:lumOff val="25000"/>
            </a:schemeClr>
          </a:solidFill>
          <a:latin typeface="+mn-lt"/>
          <a:ea typeface="+mn-ea"/>
          <a:cs typeface="+mn-cs"/>
        </a:defRPr>
      </a:lvl4pPr>
      <a:lvl5pPr marL="1700853" indent="-188984" algn="l" defTabSz="377967" rtl="0" eaLnBrk="1" latinLnBrk="0" hangingPunct="1">
        <a:spcBef>
          <a:spcPts val="827"/>
        </a:spcBef>
        <a:spcAft>
          <a:spcPts val="0"/>
        </a:spcAft>
        <a:buClr>
          <a:schemeClr val="accent1"/>
        </a:buClr>
        <a:buSzPct val="80000"/>
        <a:buFont typeface="Wingdings 3" charset="2"/>
        <a:buChar char=""/>
        <a:defRPr sz="992" kern="1200">
          <a:solidFill>
            <a:schemeClr val="tx1">
              <a:lumMod val="75000"/>
              <a:lumOff val="25000"/>
            </a:schemeClr>
          </a:solidFill>
          <a:latin typeface="+mn-lt"/>
          <a:ea typeface="+mn-ea"/>
          <a:cs typeface="+mn-cs"/>
        </a:defRPr>
      </a:lvl5pPr>
      <a:lvl6pPr marL="2078820" indent="-188984" algn="l" defTabSz="377967" rtl="0" eaLnBrk="1" latinLnBrk="0" hangingPunct="1">
        <a:spcBef>
          <a:spcPts val="827"/>
        </a:spcBef>
        <a:spcAft>
          <a:spcPts val="0"/>
        </a:spcAft>
        <a:buClr>
          <a:schemeClr val="accent1"/>
        </a:buClr>
        <a:buSzPct val="80000"/>
        <a:buFont typeface="Wingdings 3" charset="2"/>
        <a:buChar char=""/>
        <a:defRPr sz="992" kern="1200">
          <a:solidFill>
            <a:schemeClr val="tx1">
              <a:lumMod val="75000"/>
              <a:lumOff val="25000"/>
            </a:schemeClr>
          </a:solidFill>
          <a:latin typeface="+mn-lt"/>
          <a:ea typeface="+mn-ea"/>
          <a:cs typeface="+mn-cs"/>
        </a:defRPr>
      </a:lvl6pPr>
      <a:lvl7pPr marL="2456787" indent="-188984" algn="l" defTabSz="377967" rtl="0" eaLnBrk="1" latinLnBrk="0" hangingPunct="1">
        <a:spcBef>
          <a:spcPts val="827"/>
        </a:spcBef>
        <a:spcAft>
          <a:spcPts val="0"/>
        </a:spcAft>
        <a:buClr>
          <a:schemeClr val="accent1"/>
        </a:buClr>
        <a:buSzPct val="80000"/>
        <a:buFont typeface="Wingdings 3" charset="2"/>
        <a:buChar char=""/>
        <a:defRPr sz="992" kern="1200">
          <a:solidFill>
            <a:schemeClr val="tx1">
              <a:lumMod val="75000"/>
              <a:lumOff val="25000"/>
            </a:schemeClr>
          </a:solidFill>
          <a:latin typeface="+mn-lt"/>
          <a:ea typeface="+mn-ea"/>
          <a:cs typeface="+mn-cs"/>
        </a:defRPr>
      </a:lvl7pPr>
      <a:lvl8pPr marL="2834754" indent="-188984" algn="l" defTabSz="377967" rtl="0" eaLnBrk="1" latinLnBrk="0" hangingPunct="1">
        <a:spcBef>
          <a:spcPts val="827"/>
        </a:spcBef>
        <a:spcAft>
          <a:spcPts val="0"/>
        </a:spcAft>
        <a:buClr>
          <a:schemeClr val="accent1"/>
        </a:buClr>
        <a:buSzPct val="80000"/>
        <a:buFont typeface="Wingdings 3" charset="2"/>
        <a:buChar char=""/>
        <a:defRPr sz="992" kern="1200">
          <a:solidFill>
            <a:schemeClr val="tx1">
              <a:lumMod val="75000"/>
              <a:lumOff val="25000"/>
            </a:schemeClr>
          </a:solidFill>
          <a:latin typeface="+mn-lt"/>
          <a:ea typeface="+mn-ea"/>
          <a:cs typeface="+mn-cs"/>
        </a:defRPr>
      </a:lvl8pPr>
      <a:lvl9pPr marL="3212722" indent="-188984" algn="l" defTabSz="377967" rtl="0" eaLnBrk="1" latinLnBrk="0" hangingPunct="1">
        <a:spcBef>
          <a:spcPts val="827"/>
        </a:spcBef>
        <a:spcAft>
          <a:spcPts val="0"/>
        </a:spcAft>
        <a:buClr>
          <a:schemeClr val="accent1"/>
        </a:buClr>
        <a:buSzPct val="80000"/>
        <a:buFont typeface="Wingdings 3" charset="2"/>
        <a:buChar char=""/>
        <a:defRPr sz="992" kern="1200">
          <a:solidFill>
            <a:schemeClr val="tx1">
              <a:lumMod val="75000"/>
              <a:lumOff val="25000"/>
            </a:schemeClr>
          </a:solidFill>
          <a:latin typeface="+mn-lt"/>
          <a:ea typeface="+mn-ea"/>
          <a:cs typeface="+mn-cs"/>
        </a:defRPr>
      </a:lvl9pPr>
    </p:bodyStyle>
    <p:otherStyle>
      <a:defPPr>
        <a:defRPr lang="en-US"/>
      </a:defPPr>
      <a:lvl1pPr marL="0" algn="l" defTabSz="377967" rtl="0" eaLnBrk="1" latinLnBrk="0" hangingPunct="1">
        <a:defRPr sz="1488" kern="1200">
          <a:solidFill>
            <a:schemeClr val="tx1"/>
          </a:solidFill>
          <a:latin typeface="+mn-lt"/>
          <a:ea typeface="+mn-ea"/>
          <a:cs typeface="+mn-cs"/>
        </a:defRPr>
      </a:lvl1pPr>
      <a:lvl2pPr marL="377967" algn="l" defTabSz="377967" rtl="0" eaLnBrk="1" latinLnBrk="0" hangingPunct="1">
        <a:defRPr sz="1488" kern="1200">
          <a:solidFill>
            <a:schemeClr val="tx1"/>
          </a:solidFill>
          <a:latin typeface="+mn-lt"/>
          <a:ea typeface="+mn-ea"/>
          <a:cs typeface="+mn-cs"/>
        </a:defRPr>
      </a:lvl2pPr>
      <a:lvl3pPr marL="755934" algn="l" defTabSz="377967" rtl="0" eaLnBrk="1" latinLnBrk="0" hangingPunct="1">
        <a:defRPr sz="1488" kern="1200">
          <a:solidFill>
            <a:schemeClr val="tx1"/>
          </a:solidFill>
          <a:latin typeface="+mn-lt"/>
          <a:ea typeface="+mn-ea"/>
          <a:cs typeface="+mn-cs"/>
        </a:defRPr>
      </a:lvl3pPr>
      <a:lvl4pPr marL="1133902" algn="l" defTabSz="377967" rtl="0" eaLnBrk="1" latinLnBrk="0" hangingPunct="1">
        <a:defRPr sz="1488" kern="1200">
          <a:solidFill>
            <a:schemeClr val="tx1"/>
          </a:solidFill>
          <a:latin typeface="+mn-lt"/>
          <a:ea typeface="+mn-ea"/>
          <a:cs typeface="+mn-cs"/>
        </a:defRPr>
      </a:lvl4pPr>
      <a:lvl5pPr marL="1511869" algn="l" defTabSz="377967" rtl="0" eaLnBrk="1" latinLnBrk="0" hangingPunct="1">
        <a:defRPr sz="1488" kern="1200">
          <a:solidFill>
            <a:schemeClr val="tx1"/>
          </a:solidFill>
          <a:latin typeface="+mn-lt"/>
          <a:ea typeface="+mn-ea"/>
          <a:cs typeface="+mn-cs"/>
        </a:defRPr>
      </a:lvl5pPr>
      <a:lvl6pPr marL="1889836" algn="l" defTabSz="377967" rtl="0" eaLnBrk="1" latinLnBrk="0" hangingPunct="1">
        <a:defRPr sz="1488" kern="1200">
          <a:solidFill>
            <a:schemeClr val="tx1"/>
          </a:solidFill>
          <a:latin typeface="+mn-lt"/>
          <a:ea typeface="+mn-ea"/>
          <a:cs typeface="+mn-cs"/>
        </a:defRPr>
      </a:lvl6pPr>
      <a:lvl7pPr marL="2267803" algn="l" defTabSz="377967" rtl="0" eaLnBrk="1" latinLnBrk="0" hangingPunct="1">
        <a:defRPr sz="1488" kern="1200">
          <a:solidFill>
            <a:schemeClr val="tx1"/>
          </a:solidFill>
          <a:latin typeface="+mn-lt"/>
          <a:ea typeface="+mn-ea"/>
          <a:cs typeface="+mn-cs"/>
        </a:defRPr>
      </a:lvl7pPr>
      <a:lvl8pPr marL="2645771" algn="l" defTabSz="377967" rtl="0" eaLnBrk="1" latinLnBrk="0" hangingPunct="1">
        <a:defRPr sz="1488" kern="1200">
          <a:solidFill>
            <a:schemeClr val="tx1"/>
          </a:solidFill>
          <a:latin typeface="+mn-lt"/>
          <a:ea typeface="+mn-ea"/>
          <a:cs typeface="+mn-cs"/>
        </a:defRPr>
      </a:lvl8pPr>
      <a:lvl9pPr marL="3023738" algn="l" defTabSz="377967"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dobjekt 8" descr="En bild som visar symbol, logotyp, emblem, Varumärke&#10;&#10;Automatiskt genererad beskrivning">
            <a:extLst>
              <a:ext uri="{FF2B5EF4-FFF2-40B4-BE49-F238E27FC236}">
                <a16:creationId xmlns:a16="http://schemas.microsoft.com/office/drawing/2014/main" id="{DDE5D30F-E103-7C26-9F86-EAB2A2B635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47836" y="513345"/>
            <a:ext cx="840153" cy="1108038"/>
          </a:xfrm>
          <a:prstGeom prst="rect">
            <a:avLst/>
          </a:prstGeom>
        </p:spPr>
      </p:pic>
      <p:sp>
        <p:nvSpPr>
          <p:cNvPr id="3" name="Platshållare för innehåll 2">
            <a:extLst>
              <a:ext uri="{FF2B5EF4-FFF2-40B4-BE49-F238E27FC236}">
                <a16:creationId xmlns:a16="http://schemas.microsoft.com/office/drawing/2014/main" id="{16BEABE8-91BA-9D6A-DEE4-C78070697788}"/>
              </a:ext>
            </a:extLst>
          </p:cNvPr>
          <p:cNvSpPr>
            <a:spLocks noGrp="1"/>
          </p:cNvSpPr>
          <p:nvPr>
            <p:ph idx="1"/>
          </p:nvPr>
        </p:nvSpPr>
        <p:spPr>
          <a:xfrm>
            <a:off x="833402" y="4605235"/>
            <a:ext cx="4674495" cy="2110196"/>
          </a:xfrm>
        </p:spPr>
        <p:txBody>
          <a:bodyPr>
            <a:normAutofit/>
          </a:bodyPr>
          <a:lstStyle/>
          <a:p>
            <a:pPr algn="l"/>
            <a:endParaRPr lang="sv-SE" b="0" i="0" dirty="0">
              <a:solidFill>
                <a:srgbClr val="242424"/>
              </a:solidFill>
              <a:effectLst/>
              <a:latin typeface="Helvetica" panose="020B0604020202020204" pitchFamily="34" charset="0"/>
            </a:endParaRPr>
          </a:p>
          <a:p>
            <a:pPr algn="l"/>
            <a:endParaRPr lang="sv-SE" b="0" i="0" dirty="0">
              <a:solidFill>
                <a:srgbClr val="242424"/>
              </a:solidFill>
              <a:effectLst/>
              <a:latin typeface="Helvetica" panose="020B0604020202020204" pitchFamily="34" charset="0"/>
            </a:endParaRPr>
          </a:p>
          <a:p>
            <a:endParaRPr lang="sv-SE" dirty="0"/>
          </a:p>
        </p:txBody>
      </p:sp>
      <p:sp>
        <p:nvSpPr>
          <p:cNvPr id="2" name="Underrubrik 2">
            <a:extLst>
              <a:ext uri="{FF2B5EF4-FFF2-40B4-BE49-F238E27FC236}">
                <a16:creationId xmlns:a16="http://schemas.microsoft.com/office/drawing/2014/main" id="{6FC17B2A-2CEF-C486-6C66-E524E8A3F4C6}"/>
              </a:ext>
            </a:extLst>
          </p:cNvPr>
          <p:cNvSpPr txBox="1">
            <a:spLocks/>
          </p:cNvSpPr>
          <p:nvPr/>
        </p:nvSpPr>
        <p:spPr>
          <a:xfrm>
            <a:off x="842135" y="1386639"/>
            <a:ext cx="3906993" cy="348815"/>
          </a:xfrm>
          <a:prstGeom prst="rect">
            <a:avLst/>
          </a:prstGeom>
        </p:spPr>
        <p:txBody>
          <a:bodyPr vert="horz" lIns="49721" tIns="24861" rIns="49721" bIns="24861" rtlCol="0" anchor="t">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nSpc>
                <a:spcPct val="110000"/>
              </a:lnSpc>
              <a:spcBef>
                <a:spcPts val="0"/>
              </a:spcBef>
              <a:buNone/>
            </a:pPr>
            <a:r>
              <a:rPr lang="sv-SE" sz="1600" dirty="0">
                <a:solidFill>
                  <a:srgbClr val="699840"/>
                </a:solidFill>
                <a:latin typeface="Futura Medium" panose="01000000000000000000" pitchFamily="2" charset="0"/>
              </a:rPr>
              <a:t>SIDSJÖ-BÖLE </a:t>
            </a:r>
            <a:r>
              <a:rPr lang="sv-SE" sz="1600">
                <a:solidFill>
                  <a:srgbClr val="699840"/>
                </a:solidFill>
                <a:latin typeface="Futura Medium" panose="01000000000000000000" pitchFamily="2" charset="0"/>
              </a:rPr>
              <a:t>IF U-LAG SÄSONG 2026</a:t>
            </a:r>
            <a:endParaRPr lang="sv-SE" sz="1600" dirty="0">
              <a:solidFill>
                <a:srgbClr val="699840"/>
              </a:solidFill>
              <a:latin typeface="Futura Medium" panose="01000000000000000000" pitchFamily="2" charset="0"/>
            </a:endParaRPr>
          </a:p>
          <a:p>
            <a:endParaRPr lang="sv-SE" sz="2937" dirty="0">
              <a:solidFill>
                <a:schemeClr val="tx1"/>
              </a:solidFill>
              <a:latin typeface="Futura Md BT" panose="020B0602020204020303" pitchFamily="34" charset="0"/>
            </a:endParaRPr>
          </a:p>
          <a:p>
            <a:endParaRPr lang="sv-SE" sz="2937" dirty="0">
              <a:solidFill>
                <a:schemeClr val="tx1"/>
              </a:solidFill>
              <a:latin typeface="Futura Md BT" panose="020B0602020204020303" pitchFamily="34" charset="0"/>
            </a:endParaRPr>
          </a:p>
        </p:txBody>
      </p:sp>
      <p:sp>
        <p:nvSpPr>
          <p:cNvPr id="8" name="textruta 7">
            <a:extLst>
              <a:ext uri="{FF2B5EF4-FFF2-40B4-BE49-F238E27FC236}">
                <a16:creationId xmlns:a16="http://schemas.microsoft.com/office/drawing/2014/main" id="{6C2905D9-CDC4-CBF2-4D7F-D88EE3E984C9}"/>
              </a:ext>
            </a:extLst>
          </p:cNvPr>
          <p:cNvSpPr txBox="1"/>
          <p:nvPr/>
        </p:nvSpPr>
        <p:spPr>
          <a:xfrm>
            <a:off x="804456" y="1591938"/>
            <a:ext cx="4981982" cy="10033516"/>
          </a:xfrm>
          <a:prstGeom prst="rect">
            <a:avLst/>
          </a:prstGeom>
          <a:noFill/>
        </p:spPr>
        <p:txBody>
          <a:bodyPr wrap="square">
            <a:spAutoFit/>
          </a:bodyPr>
          <a:lstStyle/>
          <a:p>
            <a:r>
              <a:rPr lang="sv-SE" sz="2000" dirty="0">
                <a:latin typeface="Futura Medium" panose="01000000000000000000" pitchFamily="2" charset="0"/>
              </a:rPr>
              <a:t>FÖRVÄNTNINGAR PÅ DIG SOM SPELARE</a:t>
            </a:r>
            <a:endParaRPr lang="sv-SE" sz="1200" dirty="0">
              <a:latin typeface="Futura" panose="01000000000000000000" pitchFamily="2" charset="0"/>
            </a:endParaRPr>
          </a:p>
          <a:p>
            <a:endParaRPr lang="sv-SE" sz="1200" dirty="0">
              <a:latin typeface="Futura" panose="01000000000000000000" pitchFamily="2" charset="0"/>
            </a:endParaRPr>
          </a:p>
          <a:p>
            <a:pPr marL="171450" indent="-171450" rtl="0" fontAlgn="base">
              <a:spcBef>
                <a:spcPts val="0"/>
              </a:spcBef>
              <a:spcAft>
                <a:spcPts val="0"/>
              </a:spcAft>
              <a:buFont typeface="Arial" panose="020B0604020202020204" pitchFamily="34" charset="0"/>
              <a:buChar char="•"/>
            </a:pPr>
            <a:r>
              <a:rPr lang="sv-SE" sz="1100" b="0" i="0" u="none" strike="noStrike" dirty="0">
                <a:solidFill>
                  <a:srgbClr val="000000"/>
                </a:solidFill>
                <a:effectLst/>
                <a:latin typeface="Futura Medium" panose="01000000000000000000" pitchFamily="2" charset="0"/>
              </a:rPr>
              <a:t>Respektera och ta hänsyn till dina lagkamrater</a:t>
            </a:r>
            <a:r>
              <a:rPr lang="sv-SE" sz="1100" b="0" i="0" u="none" strike="noStrike" dirty="0">
                <a:solidFill>
                  <a:srgbClr val="000000"/>
                </a:solidFill>
                <a:effectLst/>
                <a:latin typeface="Futura" panose="01000000000000000000" pitchFamily="2" charset="0"/>
              </a:rPr>
              <a:t>, trots våra olikheter!</a:t>
            </a:r>
          </a:p>
          <a:p>
            <a:pPr marL="171450" indent="-171450" rtl="0" fontAlgn="base">
              <a:spcBef>
                <a:spcPts val="0"/>
              </a:spcBef>
              <a:spcAft>
                <a:spcPts val="0"/>
              </a:spcAft>
              <a:buFont typeface="Arial" panose="020B0604020202020204" pitchFamily="34" charset="0"/>
              <a:buChar char="•"/>
            </a:pPr>
            <a:r>
              <a:rPr lang="sv-SE" sz="1100" b="0" i="0" u="none" strike="noStrike" dirty="0">
                <a:solidFill>
                  <a:srgbClr val="000000"/>
                </a:solidFill>
                <a:effectLst/>
                <a:latin typeface="Futura Medium" panose="01000000000000000000" pitchFamily="2" charset="0"/>
              </a:rPr>
              <a:t>Lyssna och följ instruktioner från ledare och tränare</a:t>
            </a:r>
            <a:r>
              <a:rPr lang="sv-SE" sz="1100" b="0" i="0" u="none" strike="noStrike" dirty="0">
                <a:solidFill>
                  <a:srgbClr val="000000"/>
                </a:solidFill>
                <a:effectLst/>
                <a:latin typeface="Futura" panose="01000000000000000000" pitchFamily="2" charset="0"/>
              </a:rPr>
              <a:t>! Känns det svårt att hänga med eller om du inte uppfattar allt, fråga alltid oss tränare så hjälper vi dig!  </a:t>
            </a:r>
          </a:p>
          <a:p>
            <a:pPr marL="171450" indent="-171450" rtl="0" fontAlgn="base">
              <a:spcBef>
                <a:spcPts val="0"/>
              </a:spcBef>
              <a:spcAft>
                <a:spcPts val="0"/>
              </a:spcAft>
              <a:buFont typeface="Arial" panose="020B0604020202020204" pitchFamily="34" charset="0"/>
              <a:buChar char="•"/>
            </a:pPr>
            <a:r>
              <a:rPr lang="sv-SE" sz="1100" b="0" i="0" u="none" strike="noStrike" dirty="0">
                <a:solidFill>
                  <a:srgbClr val="000000"/>
                </a:solidFill>
                <a:effectLst/>
                <a:latin typeface="Futura Medium" panose="01000000000000000000" pitchFamily="2" charset="0"/>
              </a:rPr>
              <a:t>Gör alltid ditt bästa på träning och match</a:t>
            </a:r>
            <a:r>
              <a:rPr lang="sv-SE" sz="1100" b="0" i="0" u="none" strike="noStrike" dirty="0">
                <a:solidFill>
                  <a:srgbClr val="000000"/>
                </a:solidFill>
                <a:effectLst/>
                <a:latin typeface="Futura" panose="01000000000000000000" pitchFamily="2" charset="0"/>
              </a:rPr>
              <a:t>, för din skull och för dina lagkamraters! Har du en tuff dag eller om något inte känns bra, prata med oss tränare/ledare, då är det lättare för oss att stötta!</a:t>
            </a:r>
          </a:p>
          <a:p>
            <a:pPr marL="171450" indent="-171450" rtl="0" fontAlgn="base">
              <a:spcBef>
                <a:spcPts val="0"/>
              </a:spcBef>
              <a:spcAft>
                <a:spcPts val="0"/>
              </a:spcAft>
              <a:buFont typeface="Arial" panose="020B0604020202020204" pitchFamily="34" charset="0"/>
              <a:buChar char="•"/>
            </a:pPr>
            <a:r>
              <a:rPr lang="sv-SE" sz="1100" b="0" i="0" u="none" strike="noStrike" dirty="0">
                <a:solidFill>
                  <a:srgbClr val="000000"/>
                </a:solidFill>
                <a:effectLst/>
                <a:latin typeface="Futura Medium" panose="01000000000000000000" pitchFamily="2" charset="0"/>
              </a:rPr>
              <a:t>Kom i tid till träning och match! </a:t>
            </a:r>
          </a:p>
          <a:p>
            <a:pPr marL="171450" indent="-171450" rtl="0" fontAlgn="base">
              <a:spcBef>
                <a:spcPts val="0"/>
              </a:spcBef>
              <a:spcAft>
                <a:spcPts val="0"/>
              </a:spcAft>
              <a:buFont typeface="Arial" panose="020B0604020202020204" pitchFamily="34" charset="0"/>
              <a:buChar char="•"/>
            </a:pPr>
            <a:r>
              <a:rPr lang="sv-SE" sz="1100" b="0" i="0" u="none" strike="noStrike" dirty="0">
                <a:solidFill>
                  <a:srgbClr val="000000"/>
                </a:solidFill>
                <a:effectLst/>
                <a:latin typeface="Futura Medium" panose="01000000000000000000" pitchFamily="2" charset="0"/>
              </a:rPr>
              <a:t>Bär Sidsjö-</a:t>
            </a:r>
            <a:r>
              <a:rPr lang="sv-SE" sz="1100" dirty="0">
                <a:solidFill>
                  <a:srgbClr val="000000"/>
                </a:solidFill>
                <a:latin typeface="Futura Medium" panose="01000000000000000000" pitchFamily="2" charset="0"/>
              </a:rPr>
              <a:t>Böle</a:t>
            </a:r>
            <a:r>
              <a:rPr lang="sv-SE" sz="1100" b="0" i="0" u="none" strike="noStrike" dirty="0">
                <a:solidFill>
                  <a:srgbClr val="000000"/>
                </a:solidFill>
                <a:effectLst/>
                <a:latin typeface="Futura Medium" panose="01000000000000000000" pitchFamily="2" charset="0"/>
              </a:rPr>
              <a:t>kläder </a:t>
            </a:r>
            <a:r>
              <a:rPr lang="sv-SE" sz="1100" b="0" i="0" u="none" strike="noStrike" dirty="0">
                <a:solidFill>
                  <a:srgbClr val="000000"/>
                </a:solidFill>
                <a:effectLst/>
                <a:latin typeface="Futura" panose="01000000000000000000" pitchFamily="2" charset="0"/>
              </a:rPr>
              <a:t>vid bortamatcher och sammankomster! Det skapar sammanhållning, stärker oss som trupp och både känns och ser och proffsigt ut!</a:t>
            </a:r>
          </a:p>
          <a:p>
            <a:pPr marL="171450" indent="-171450" rtl="0" fontAlgn="base">
              <a:spcBef>
                <a:spcPts val="0"/>
              </a:spcBef>
              <a:spcAft>
                <a:spcPts val="0"/>
              </a:spcAft>
              <a:buFont typeface="Arial" panose="020B0604020202020204" pitchFamily="34" charset="0"/>
              <a:buChar char="•"/>
            </a:pPr>
            <a:r>
              <a:rPr lang="sv-SE" sz="1100" b="0" i="0" u="none" strike="noStrike" dirty="0">
                <a:solidFill>
                  <a:srgbClr val="000000"/>
                </a:solidFill>
                <a:effectLst/>
                <a:latin typeface="Futura Medium" panose="01000000000000000000" pitchFamily="2" charset="0"/>
              </a:rPr>
              <a:t>Tala inte illa om medspelare, domare eller motståndare!</a:t>
            </a:r>
            <a:r>
              <a:rPr lang="sv-SE" sz="1100" b="0" i="0" u="none" strike="noStrike" dirty="0">
                <a:solidFill>
                  <a:srgbClr val="000000"/>
                </a:solidFill>
                <a:effectLst/>
                <a:latin typeface="Futura" panose="01000000000000000000" pitchFamily="2" charset="0"/>
              </a:rPr>
              <a:t> Vi kan inte förändra andra men, vi kan se till att vara schyssta mot varandra i laget och respektera både våra motståndare och domare!</a:t>
            </a:r>
          </a:p>
          <a:p>
            <a:pPr marL="171450" indent="-171450" rtl="0" fontAlgn="base">
              <a:spcBef>
                <a:spcPts val="0"/>
              </a:spcBef>
              <a:spcAft>
                <a:spcPts val="0"/>
              </a:spcAft>
              <a:buFont typeface="Arial" panose="020B0604020202020204" pitchFamily="34" charset="0"/>
              <a:buChar char="•"/>
            </a:pPr>
            <a:r>
              <a:rPr lang="sv-SE" sz="1100" b="0" i="0" u="none" strike="noStrike" dirty="0">
                <a:solidFill>
                  <a:srgbClr val="000000"/>
                </a:solidFill>
                <a:effectLst/>
                <a:latin typeface="Futura Medium" panose="01000000000000000000" pitchFamily="2" charset="0"/>
              </a:rPr>
              <a:t>Representera föreningen på ett positivt sätt</a:t>
            </a:r>
            <a:r>
              <a:rPr lang="sv-SE" sz="1100" b="0" i="0" u="none" strike="noStrike" dirty="0">
                <a:solidFill>
                  <a:srgbClr val="000000"/>
                </a:solidFill>
                <a:effectLst/>
                <a:latin typeface="Futura" panose="01000000000000000000" pitchFamily="2" charset="0"/>
              </a:rPr>
              <a:t>, både på och utanför planen.</a:t>
            </a:r>
          </a:p>
          <a:p>
            <a:pPr marL="171450" indent="-171450" rtl="0" fontAlgn="base">
              <a:spcBef>
                <a:spcPts val="0"/>
              </a:spcBef>
              <a:spcAft>
                <a:spcPts val="0"/>
              </a:spcAft>
              <a:buFont typeface="Arial" panose="020B0604020202020204" pitchFamily="34" charset="0"/>
              <a:buChar char="•"/>
            </a:pPr>
            <a:r>
              <a:rPr lang="sv-SE" sz="1100" b="0" i="0" u="none" strike="noStrike" dirty="0">
                <a:solidFill>
                  <a:srgbClr val="000000"/>
                </a:solidFill>
                <a:effectLst/>
                <a:latin typeface="Futura Medium" panose="01000000000000000000" pitchFamily="2" charset="0"/>
              </a:rPr>
              <a:t>Använd vårdat språk och försök att ha en positiv inställning </a:t>
            </a:r>
            <a:r>
              <a:rPr lang="sv-SE" sz="1100" b="0" i="0" u="none" strike="noStrike" dirty="0">
                <a:solidFill>
                  <a:srgbClr val="000000"/>
                </a:solidFill>
                <a:effectLst/>
                <a:latin typeface="Futura" panose="01000000000000000000" pitchFamily="2" charset="0"/>
              </a:rPr>
              <a:t>på träning och match!</a:t>
            </a:r>
          </a:p>
          <a:p>
            <a:pPr marL="171450" indent="-171450" rtl="0" fontAlgn="base">
              <a:spcBef>
                <a:spcPts val="0"/>
              </a:spcBef>
              <a:spcAft>
                <a:spcPts val="0"/>
              </a:spcAft>
              <a:buFont typeface="Arial" panose="020B0604020202020204" pitchFamily="34" charset="0"/>
              <a:buChar char="•"/>
            </a:pPr>
            <a:r>
              <a:rPr lang="sv-SE" sz="1100" i="0" u="none" strike="noStrike" dirty="0">
                <a:solidFill>
                  <a:srgbClr val="000000"/>
                </a:solidFill>
                <a:effectLst/>
                <a:latin typeface="Futura Medium" panose="01000000000000000000" pitchFamily="2" charset="0"/>
              </a:rPr>
              <a:t>Kritisera inte vad dina lagkompisar gör på planen</a:t>
            </a:r>
            <a:r>
              <a:rPr lang="sv-SE" sz="1100" i="0" u="none" strike="noStrike" dirty="0">
                <a:solidFill>
                  <a:srgbClr val="000000"/>
                </a:solidFill>
                <a:effectLst/>
                <a:latin typeface="Futura" panose="01000000000000000000" pitchFamily="2" charset="0"/>
              </a:rPr>
              <a:t>, visa istället hur de kan göra! Då stärker vi varandra, utvecklas och skapar självförtroende i laget!</a:t>
            </a:r>
          </a:p>
          <a:p>
            <a:pPr marL="171450" indent="-171450" rtl="0" fontAlgn="base">
              <a:spcBef>
                <a:spcPts val="0"/>
              </a:spcBef>
              <a:spcAft>
                <a:spcPts val="0"/>
              </a:spcAft>
              <a:buFont typeface="Arial" panose="020B0604020202020204" pitchFamily="34" charset="0"/>
              <a:buChar char="•"/>
            </a:pPr>
            <a:r>
              <a:rPr lang="sv-SE" sz="1100" i="0" u="none" strike="noStrike" dirty="0">
                <a:solidFill>
                  <a:srgbClr val="000000"/>
                </a:solidFill>
                <a:effectLst/>
                <a:latin typeface="Futura Medium" panose="01000000000000000000" pitchFamily="2" charset="0"/>
              </a:rPr>
              <a:t>Se det som funkar bra</a:t>
            </a:r>
            <a:r>
              <a:rPr lang="sv-SE" sz="1100" i="0" u="none" strike="noStrike" dirty="0">
                <a:solidFill>
                  <a:srgbClr val="000000"/>
                </a:solidFill>
                <a:effectLst/>
                <a:latin typeface="Futura" panose="01000000000000000000" pitchFamily="2" charset="0"/>
              </a:rPr>
              <a:t>, hos dig själv och dina lagkompisar! Peppa varandra!</a:t>
            </a:r>
          </a:p>
          <a:p>
            <a:pPr marL="171450" indent="-171450" rtl="0" fontAlgn="base">
              <a:spcBef>
                <a:spcPts val="0"/>
              </a:spcBef>
              <a:spcAft>
                <a:spcPts val="0"/>
              </a:spcAft>
              <a:buFont typeface="Arial" panose="020B0604020202020204" pitchFamily="34" charset="0"/>
              <a:buChar char="•"/>
            </a:pPr>
            <a:endParaRPr lang="sv-SE" sz="1200" dirty="0">
              <a:solidFill>
                <a:srgbClr val="000000"/>
              </a:solidFill>
              <a:latin typeface="Futura" panose="01000000000000000000" pitchFamily="2" charset="0"/>
            </a:endParaRPr>
          </a:p>
          <a:p>
            <a:pPr rtl="0" fontAlgn="base">
              <a:spcBef>
                <a:spcPts val="0"/>
              </a:spcBef>
              <a:spcAft>
                <a:spcPts val="0"/>
              </a:spcAft>
            </a:pPr>
            <a:r>
              <a:rPr lang="sv-SE" sz="1600" b="0" i="0" u="none" strike="noStrike" dirty="0">
                <a:solidFill>
                  <a:srgbClr val="000000"/>
                </a:solidFill>
                <a:effectLst/>
                <a:latin typeface="Futura Medium" panose="01000000000000000000" pitchFamily="2" charset="0"/>
              </a:rPr>
              <a:t>TRÄNING</a:t>
            </a:r>
          </a:p>
          <a:p>
            <a:pPr marL="171450" indent="-171450" fontAlgn="base">
              <a:buFont typeface="Arial" panose="020B0604020202020204" pitchFamily="34" charset="0"/>
              <a:buChar char="•"/>
            </a:pPr>
            <a:r>
              <a:rPr lang="sv-SE" sz="1100" i="0" u="none" strike="noStrike" dirty="0">
                <a:solidFill>
                  <a:srgbClr val="000000"/>
                </a:solidFill>
                <a:effectLst/>
                <a:latin typeface="Futura Medium" panose="01000000000000000000" pitchFamily="2" charset="0"/>
              </a:rPr>
              <a:t>Kom i god tid till utsatt samling</a:t>
            </a:r>
            <a:r>
              <a:rPr lang="sv-SE" sz="1100" i="0" u="none" strike="noStrike" dirty="0">
                <a:solidFill>
                  <a:srgbClr val="000000"/>
                </a:solidFill>
                <a:effectLst/>
                <a:latin typeface="Futura" panose="01000000000000000000" pitchFamily="2" charset="0"/>
              </a:rPr>
              <a:t>, ombytt och klar </a:t>
            </a:r>
            <a:r>
              <a:rPr lang="sv-SE" sz="1100" i="0" u="none" strike="noStrike" dirty="0">
                <a:solidFill>
                  <a:srgbClr val="699840"/>
                </a:solidFill>
                <a:effectLst/>
                <a:latin typeface="Futura Medium" panose="01000000000000000000" pitchFamily="2" charset="0"/>
              </a:rPr>
              <a:t>15 minuter </a:t>
            </a:r>
            <a:r>
              <a:rPr lang="sv-SE" sz="1100" i="0" u="none" strike="noStrike" dirty="0">
                <a:solidFill>
                  <a:srgbClr val="000000"/>
                </a:solidFill>
                <a:effectLst/>
                <a:latin typeface="Futura" panose="01000000000000000000" pitchFamily="2" charset="0"/>
              </a:rPr>
              <a:t>innan träningen börjar! </a:t>
            </a:r>
            <a:r>
              <a:rPr lang="sv-SE" sz="1100" dirty="0">
                <a:solidFill>
                  <a:srgbClr val="000000"/>
                </a:solidFill>
                <a:latin typeface="Futura" panose="01000000000000000000" pitchFamily="2" charset="0"/>
              </a:rPr>
              <a:t>Då hinner vi med genomgång och uppvärmning under den kvarten och kan utnyttja planen på bästa sätt!</a:t>
            </a:r>
          </a:p>
          <a:p>
            <a:pPr marL="171450" indent="-171450" fontAlgn="base">
              <a:buFont typeface="Arial" panose="020B0604020202020204" pitchFamily="34" charset="0"/>
              <a:buChar char="•"/>
            </a:pPr>
            <a:r>
              <a:rPr lang="sv-SE" sz="1100" i="0" u="none" strike="noStrike" dirty="0">
                <a:effectLst/>
                <a:latin typeface="Futura Medium" panose="01000000000000000000" pitchFamily="2" charset="0"/>
              </a:rPr>
              <a:t>Som spelare har du ansvar att vara aktiv och hålla koll på vår </a:t>
            </a:r>
            <a:r>
              <a:rPr lang="sv-SE" sz="1100" i="0" u="none" strike="noStrike" dirty="0" err="1">
                <a:effectLst/>
                <a:latin typeface="Futura Medium" panose="01000000000000000000" pitchFamily="2" charset="0"/>
              </a:rPr>
              <a:t>lagsida</a:t>
            </a:r>
            <a:r>
              <a:rPr lang="sv-SE" sz="1100" i="0" u="none" strike="noStrike" dirty="0">
                <a:effectLst/>
                <a:latin typeface="Futura Medium" panose="01000000000000000000" pitchFamily="2" charset="0"/>
              </a:rPr>
              <a:t> på Laget.se!</a:t>
            </a:r>
          </a:p>
          <a:p>
            <a:pPr marL="171450" indent="-171450" fontAlgn="base">
              <a:buFont typeface="Arial" panose="020B0604020202020204" pitchFamily="34" charset="0"/>
              <a:buChar char="•"/>
            </a:pPr>
            <a:r>
              <a:rPr lang="sv-SE" sz="1100" i="0" u="none" strike="noStrike" dirty="0">
                <a:effectLst/>
                <a:latin typeface="Futura Medium" panose="01000000000000000000" pitchFamily="2" charset="0"/>
              </a:rPr>
              <a:t>Det är viktigt för oss alla att du svarar på träningskallelser i tid </a:t>
            </a:r>
            <a:r>
              <a:rPr lang="sv-SE" sz="1100" i="0" u="none" strike="noStrike" dirty="0">
                <a:effectLst/>
                <a:latin typeface="Futura" panose="01000000000000000000" pitchFamily="2" charset="0"/>
              </a:rPr>
              <a:t>och ger oss en förklaring till varför du inte har möjlighet att träna (prov, sjukdom, personligt, semester etc.). Då ger ni oss tränare möjlighet att skapa värdefulla träningar med bra kvalitet, med övningar och spel som är anpassat efter hur många som kommer på träningen! Det här är superviktigt och handlar om att vi behöver respektera varandra och den tid som både ni spelare och vi ledare lägger ner på att kunna spela fotboll!</a:t>
            </a:r>
          </a:p>
          <a:p>
            <a:pPr marL="171450" indent="-171450" fontAlgn="base">
              <a:buFont typeface="Arial" panose="020B0604020202020204" pitchFamily="34" charset="0"/>
              <a:buChar char="•"/>
            </a:pPr>
            <a:r>
              <a:rPr lang="sv-SE" sz="1100" i="0" u="none" strike="noStrike" dirty="0">
                <a:effectLst/>
                <a:latin typeface="Futura Medium" panose="01000000000000000000" pitchFamily="2" charset="0"/>
              </a:rPr>
              <a:t>Lyssna, titta och greppa vad du ska göra i varje övning! </a:t>
            </a:r>
            <a:r>
              <a:rPr lang="sv-SE" sz="1100" i="0" u="none" strike="noStrike" dirty="0">
                <a:effectLst/>
                <a:latin typeface="Futura" panose="01000000000000000000" pitchFamily="2" charset="0"/>
              </a:rPr>
              <a:t>Har du inte uppfattat allt, kika på dina lagspelare!</a:t>
            </a:r>
          </a:p>
          <a:p>
            <a:pPr marL="171450" indent="-171450" fontAlgn="base">
              <a:buFont typeface="Arial" panose="020B0604020202020204" pitchFamily="34" charset="0"/>
              <a:buChar char="•"/>
            </a:pPr>
            <a:r>
              <a:rPr lang="sv-SE" sz="1100" i="0" u="none" strike="noStrike" dirty="0">
                <a:effectLst/>
                <a:latin typeface="Futura Medium" panose="01000000000000000000" pitchFamily="2" charset="0"/>
              </a:rPr>
              <a:t>Delta aktivt i varje övning! </a:t>
            </a:r>
            <a:r>
              <a:rPr lang="sv-SE" sz="1100" dirty="0">
                <a:latin typeface="Futura" panose="01000000000000000000" pitchFamily="2" charset="0"/>
              </a:rPr>
              <a:t>Ge alltid</a:t>
            </a:r>
            <a:r>
              <a:rPr lang="sv-SE" sz="1100" i="0" u="none" strike="noStrike" dirty="0">
                <a:effectLst/>
                <a:latin typeface="Futura" panose="01000000000000000000" pitchFamily="2" charset="0"/>
              </a:rPr>
              <a:t> 100% av din egen förmåga, då blir utväxlingen större och </a:t>
            </a:r>
            <a:r>
              <a:rPr lang="sv-SE" sz="1100" dirty="0">
                <a:latin typeface="Futura" panose="01000000000000000000" pitchFamily="2" charset="0"/>
              </a:rPr>
              <a:t>du</a:t>
            </a:r>
            <a:r>
              <a:rPr lang="sv-SE" sz="1100" i="0" u="none" strike="noStrike" dirty="0">
                <a:effectLst/>
                <a:latin typeface="Futura" panose="01000000000000000000" pitchFamily="2" charset="0"/>
              </a:rPr>
              <a:t> ger </a:t>
            </a:r>
            <a:r>
              <a:rPr lang="sv-SE" sz="1100" dirty="0">
                <a:latin typeface="Futura" panose="01000000000000000000" pitchFamily="2" charset="0"/>
              </a:rPr>
              <a:t>dig</a:t>
            </a:r>
            <a:r>
              <a:rPr lang="sv-SE" sz="1100" i="0" u="none" strike="noStrike" dirty="0">
                <a:effectLst/>
                <a:latin typeface="Futura" panose="01000000000000000000" pitchFamily="2" charset="0"/>
              </a:rPr>
              <a:t> själv chansen att förbättra både spel och fysik! Om vi tränare ser att det behövs, kan vi be dig kliva av passet en stund för att ladda batterierna, mentalt och/eller fysiskt.</a:t>
            </a:r>
          </a:p>
          <a:p>
            <a:pPr marL="171450" indent="-171450" fontAlgn="base">
              <a:buFont typeface="Arial" panose="020B0604020202020204" pitchFamily="34" charset="0"/>
              <a:buChar char="•"/>
            </a:pPr>
            <a:r>
              <a:rPr lang="sv-SE" sz="1100" i="0" u="none" strike="noStrike" dirty="0">
                <a:effectLst/>
                <a:latin typeface="Futura Medium" panose="01000000000000000000" pitchFamily="2" charset="0"/>
              </a:rPr>
              <a:t>Viktigt också att du som spelare värmer upp ordentligt och stretchar efter träningen</a:t>
            </a:r>
            <a:r>
              <a:rPr lang="sv-SE" sz="1100" i="0" u="none" strike="noStrike" dirty="0">
                <a:effectLst/>
                <a:latin typeface="Futura" panose="01000000000000000000" pitchFamily="2" charset="0"/>
              </a:rPr>
              <a:t>, det förebygger skador och du blir en starkare och smidigare fotbollsspelare! </a:t>
            </a:r>
          </a:p>
          <a:p>
            <a:pPr marL="171450" indent="-171450" fontAlgn="base">
              <a:buFont typeface="Arial" panose="020B0604020202020204" pitchFamily="34" charset="0"/>
              <a:buChar char="•"/>
            </a:pPr>
            <a:r>
              <a:rPr lang="sv-SE" sz="1100" i="0" u="none" strike="noStrike" dirty="0">
                <a:effectLst/>
                <a:latin typeface="Futura Medium" panose="01000000000000000000" pitchFamily="2" charset="0"/>
              </a:rPr>
              <a:t>Om du har ont i kroppen eller är skadad</a:t>
            </a:r>
            <a:r>
              <a:rPr lang="sv-SE" sz="1100" i="0" u="none" strike="noStrike" dirty="0">
                <a:effectLst/>
                <a:latin typeface="Futura" panose="01000000000000000000" pitchFamily="2" charset="0"/>
              </a:rPr>
              <a:t>, meddela oss tränare så kan vi hitta anpassade övningar och/eller </a:t>
            </a:r>
            <a:r>
              <a:rPr lang="sv-SE" sz="1100" i="0" u="none" strike="noStrike" dirty="0" err="1">
                <a:effectLst/>
                <a:latin typeface="Futura" panose="01000000000000000000" pitchFamily="2" charset="0"/>
              </a:rPr>
              <a:t>rehabträning</a:t>
            </a:r>
            <a:r>
              <a:rPr lang="sv-SE" sz="1100" i="0" u="none" strike="noStrike" dirty="0">
                <a:effectLst/>
                <a:latin typeface="Futura" panose="01000000000000000000" pitchFamily="2" charset="0"/>
              </a:rPr>
              <a:t>! </a:t>
            </a:r>
          </a:p>
          <a:p>
            <a:endParaRPr lang="sv-SE" sz="1200" b="0" i="0" u="none" strike="noStrike" dirty="0">
              <a:solidFill>
                <a:srgbClr val="000000"/>
              </a:solidFill>
              <a:effectLst/>
              <a:latin typeface="Futura" panose="01000000000000000000" pitchFamily="2" charset="0"/>
            </a:endParaRPr>
          </a:p>
          <a:p>
            <a:pPr fontAlgn="base"/>
            <a:endParaRPr lang="sv-SE" sz="1100" i="0" u="none" strike="noStrike" dirty="0">
              <a:solidFill>
                <a:srgbClr val="000000"/>
              </a:solidFill>
              <a:effectLst/>
              <a:latin typeface="Futura Medium" panose="01000000000000000000" pitchFamily="2" charset="0"/>
            </a:endParaRPr>
          </a:p>
          <a:p>
            <a:pPr rtl="0" fontAlgn="base">
              <a:spcBef>
                <a:spcPts val="0"/>
              </a:spcBef>
              <a:spcAft>
                <a:spcPts val="0"/>
              </a:spcAft>
            </a:pPr>
            <a:endParaRPr lang="sv-SE" sz="1100" i="0" u="none" strike="noStrike" dirty="0">
              <a:solidFill>
                <a:srgbClr val="000000"/>
              </a:solidFill>
              <a:effectLst/>
              <a:latin typeface="Futura" panose="01000000000000000000" pitchFamily="2" charset="0"/>
            </a:endParaRPr>
          </a:p>
          <a:p>
            <a:pPr rtl="0" fontAlgn="base">
              <a:spcBef>
                <a:spcPts val="0"/>
              </a:spcBef>
              <a:spcAft>
                <a:spcPts val="0"/>
              </a:spcAft>
            </a:pPr>
            <a:endParaRPr lang="sv-SE" sz="1200" dirty="0">
              <a:solidFill>
                <a:srgbClr val="000000"/>
              </a:solidFill>
              <a:latin typeface="Futura" panose="01000000000000000000" pitchFamily="2" charset="0"/>
            </a:endParaRPr>
          </a:p>
          <a:p>
            <a:pPr rtl="0" fontAlgn="base">
              <a:spcBef>
                <a:spcPts val="0"/>
              </a:spcBef>
              <a:spcAft>
                <a:spcPts val="0"/>
              </a:spcAft>
              <a:buFont typeface="Arial" panose="020B0604020202020204" pitchFamily="34" charset="0"/>
              <a:buChar char="•"/>
            </a:pPr>
            <a:endParaRPr lang="sv-SE" sz="1200" b="0" i="0" u="none" strike="noStrike" dirty="0">
              <a:solidFill>
                <a:srgbClr val="000000"/>
              </a:solidFill>
              <a:effectLst/>
              <a:latin typeface="Futura" panose="01000000000000000000" pitchFamily="2" charset="0"/>
            </a:endParaRPr>
          </a:p>
          <a:p>
            <a:pPr rtl="0" fontAlgn="base">
              <a:spcBef>
                <a:spcPts val="0"/>
              </a:spcBef>
              <a:spcAft>
                <a:spcPts val="0"/>
              </a:spcAft>
              <a:buFont typeface="Arial" panose="020B0604020202020204" pitchFamily="34" charset="0"/>
              <a:buChar char="•"/>
            </a:pPr>
            <a:endParaRPr lang="sv-SE" sz="1200" b="0" i="0" u="none" strike="noStrike" dirty="0">
              <a:solidFill>
                <a:srgbClr val="000000"/>
              </a:solidFill>
              <a:effectLst/>
              <a:latin typeface="Futura" panose="01000000000000000000" pitchFamily="2" charset="0"/>
            </a:endParaRPr>
          </a:p>
          <a:p>
            <a:endParaRPr lang="sv-SE" sz="1200" dirty="0">
              <a:latin typeface="Futura" panose="01000000000000000000" pitchFamily="2" charset="0"/>
            </a:endParaRPr>
          </a:p>
          <a:p>
            <a:endParaRPr lang="sv-SE" sz="1200" dirty="0">
              <a:latin typeface="Futura Lt BT" panose="020B0402020204020303" pitchFamily="34" charset="0"/>
            </a:endParaRPr>
          </a:p>
          <a:p>
            <a:endParaRPr lang="sv-SE" sz="1200" dirty="0">
              <a:latin typeface="Futura Lt BT" panose="020B0402020204020303" pitchFamily="34" charset="0"/>
            </a:endParaRPr>
          </a:p>
          <a:p>
            <a:endParaRPr lang="sv-SE" sz="1400" dirty="0">
              <a:latin typeface="Futura Hv BT" panose="020B0702020204020204" pitchFamily="34" charset="0"/>
            </a:endParaRPr>
          </a:p>
          <a:p>
            <a:endParaRPr lang="sv-SE" sz="1200" dirty="0">
              <a:latin typeface="Futura Lt BT" panose="020B0402020204020303" pitchFamily="34" charset="0"/>
            </a:endParaRPr>
          </a:p>
          <a:p>
            <a:r>
              <a:rPr lang="sv-SE" sz="1200" dirty="0">
                <a:latin typeface="Futura Lt BT" panose="020B0402020204020303" pitchFamily="34" charset="0"/>
              </a:rPr>
              <a:t>  </a:t>
            </a:r>
          </a:p>
          <a:p>
            <a:endParaRPr lang="sv-SE" sz="1200" dirty="0">
              <a:latin typeface="Futura Lt BT" panose="020B0402020204020303" pitchFamily="34" charset="0"/>
            </a:endParaRPr>
          </a:p>
          <a:p>
            <a:endParaRPr lang="sv-SE" sz="1200" dirty="0">
              <a:latin typeface="Futura Lt BT" panose="020B0402020204020303" pitchFamily="34" charset="0"/>
            </a:endParaRPr>
          </a:p>
        </p:txBody>
      </p:sp>
      <p:pic>
        <p:nvPicPr>
          <p:cNvPr id="6" name="Bildobjekt 5" descr="En bild som visar text, skärmbild, programvara, Webbplats&#10;&#10;Automatiskt genererad beskrivning">
            <a:extLst>
              <a:ext uri="{FF2B5EF4-FFF2-40B4-BE49-F238E27FC236}">
                <a16:creationId xmlns:a16="http://schemas.microsoft.com/office/drawing/2014/main" id="{27641287-B21B-3B6C-621C-7D8E312DDB95}"/>
              </a:ext>
            </a:extLst>
          </p:cNvPr>
          <p:cNvPicPr>
            <a:picLocks noChangeAspect="1"/>
          </p:cNvPicPr>
          <p:nvPr/>
        </p:nvPicPr>
        <p:blipFill rotWithShape="1">
          <a:blip r:embed="rId3">
            <a:extLst>
              <a:ext uri="{28A0092B-C50C-407E-A947-70E740481C1C}">
                <a14:useLocalDpi xmlns:a14="http://schemas.microsoft.com/office/drawing/2010/main" val="0"/>
              </a:ext>
            </a:extLst>
          </a:blip>
          <a:srcRect t="-416" r="317" b="2083"/>
          <a:stretch/>
        </p:blipFill>
        <p:spPr>
          <a:xfrm rot="208859">
            <a:off x="5524300" y="8253886"/>
            <a:ext cx="1420460" cy="1326041"/>
          </a:xfrm>
          <a:prstGeom prst="rect">
            <a:avLst/>
          </a:prstGeom>
          <a:effectLst>
            <a:outerShdw blurRad="50800" dist="38100" dir="10800000" algn="r" rotWithShape="0">
              <a:prstClr val="black">
                <a:alpha val="40000"/>
              </a:prstClr>
            </a:outerShdw>
            <a:reflection blurRad="6350" stA="52000" endA="300" endPos="35000" dir="5400000" sy="-100000" algn="bl" rotWithShape="0"/>
          </a:effectLst>
        </p:spPr>
      </p:pic>
    </p:spTree>
    <p:extLst>
      <p:ext uri="{BB962C8B-B14F-4D97-AF65-F5344CB8AC3E}">
        <p14:creationId xmlns:p14="http://schemas.microsoft.com/office/powerpoint/2010/main" val="29975058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16BEABE8-91BA-9D6A-DEE4-C78070697788}"/>
              </a:ext>
            </a:extLst>
          </p:cNvPr>
          <p:cNvSpPr>
            <a:spLocks noGrp="1"/>
          </p:cNvSpPr>
          <p:nvPr>
            <p:ph idx="1"/>
          </p:nvPr>
        </p:nvSpPr>
        <p:spPr>
          <a:xfrm>
            <a:off x="833402" y="4605235"/>
            <a:ext cx="4674495" cy="2110196"/>
          </a:xfrm>
        </p:spPr>
        <p:txBody>
          <a:bodyPr>
            <a:normAutofit/>
          </a:bodyPr>
          <a:lstStyle/>
          <a:p>
            <a:pPr algn="l"/>
            <a:endParaRPr lang="sv-SE" b="0" i="0" dirty="0">
              <a:solidFill>
                <a:srgbClr val="242424"/>
              </a:solidFill>
              <a:effectLst/>
              <a:latin typeface="Helvetica" panose="020B0604020202020204" pitchFamily="34" charset="0"/>
            </a:endParaRPr>
          </a:p>
          <a:p>
            <a:pPr algn="l"/>
            <a:endParaRPr lang="sv-SE" b="0" i="0" dirty="0">
              <a:solidFill>
                <a:srgbClr val="242424"/>
              </a:solidFill>
              <a:effectLst/>
              <a:latin typeface="Helvetica" panose="020B0604020202020204" pitchFamily="34" charset="0"/>
            </a:endParaRPr>
          </a:p>
          <a:p>
            <a:endParaRPr lang="sv-SE" dirty="0"/>
          </a:p>
        </p:txBody>
      </p:sp>
      <p:sp>
        <p:nvSpPr>
          <p:cNvPr id="8" name="textruta 7">
            <a:extLst>
              <a:ext uri="{FF2B5EF4-FFF2-40B4-BE49-F238E27FC236}">
                <a16:creationId xmlns:a16="http://schemas.microsoft.com/office/drawing/2014/main" id="{6C2905D9-CDC4-CBF2-4D7F-D88EE3E984C9}"/>
              </a:ext>
            </a:extLst>
          </p:cNvPr>
          <p:cNvSpPr txBox="1"/>
          <p:nvPr/>
        </p:nvSpPr>
        <p:spPr>
          <a:xfrm>
            <a:off x="804456" y="1382388"/>
            <a:ext cx="4981982" cy="9910405"/>
          </a:xfrm>
          <a:prstGeom prst="rect">
            <a:avLst/>
          </a:prstGeom>
          <a:noFill/>
        </p:spPr>
        <p:txBody>
          <a:bodyPr wrap="square">
            <a:spAutoFit/>
          </a:bodyPr>
          <a:lstStyle/>
          <a:p>
            <a:pPr rtl="0" fontAlgn="base">
              <a:spcBef>
                <a:spcPts val="0"/>
              </a:spcBef>
              <a:spcAft>
                <a:spcPts val="0"/>
              </a:spcAft>
            </a:pPr>
            <a:r>
              <a:rPr lang="sv-SE" sz="1600" dirty="0">
                <a:solidFill>
                  <a:srgbClr val="000000"/>
                </a:solidFill>
                <a:latin typeface="Futura Medium" panose="01000000000000000000" pitchFamily="2" charset="0"/>
              </a:rPr>
              <a:t>MATCH OCH LAGUTTAGNINGAR</a:t>
            </a:r>
            <a:endParaRPr lang="sv-SE" sz="1600" b="0" i="0" u="none" strike="noStrike" dirty="0">
              <a:solidFill>
                <a:srgbClr val="000000"/>
              </a:solidFill>
              <a:effectLst/>
              <a:latin typeface="Futura Medium" panose="01000000000000000000" pitchFamily="2" charset="0"/>
            </a:endParaRPr>
          </a:p>
          <a:p>
            <a:pPr marL="171450" indent="-171450" fontAlgn="base">
              <a:buFont typeface="Arial" panose="020B0604020202020204" pitchFamily="34" charset="0"/>
              <a:buChar char="•"/>
            </a:pPr>
            <a:r>
              <a:rPr lang="sv-SE" sz="1100" i="0" u="none" strike="noStrike" dirty="0">
                <a:effectLst/>
                <a:latin typeface="Futura Medium" panose="01000000000000000000" pitchFamily="2" charset="0"/>
              </a:rPr>
              <a:t>Kallelse till match: </a:t>
            </a:r>
            <a:r>
              <a:rPr lang="sv-SE" sz="1100" i="0" u="none" strike="noStrike" dirty="0">
                <a:effectLst/>
                <a:latin typeface="Futura" panose="01000000000000000000" pitchFamily="2" charset="0"/>
              </a:rPr>
              <a:t>Det är superviktigt att du svarar på kallelsen så fort som          möjligt! Då ger du oss tränare chansen att förbereda varje match på bästa sätt!</a:t>
            </a:r>
          </a:p>
          <a:p>
            <a:pPr marL="171450" indent="-171450" rtl="0" fontAlgn="base">
              <a:spcBef>
                <a:spcPts val="0"/>
              </a:spcBef>
              <a:spcAft>
                <a:spcPts val="0"/>
              </a:spcAft>
              <a:buFont typeface="Arial" panose="020B0604020202020204" pitchFamily="34" charset="0"/>
              <a:buChar char="•"/>
            </a:pPr>
            <a:r>
              <a:rPr lang="sv-SE" sz="1100" b="0" i="0" u="none" strike="noStrike" dirty="0">
                <a:solidFill>
                  <a:srgbClr val="000000"/>
                </a:solidFill>
                <a:effectLst/>
                <a:latin typeface="Futura Medium" panose="01000000000000000000" pitchFamily="2" charset="0"/>
              </a:rPr>
              <a:t>Laguttagning görs av tränare/ledare</a:t>
            </a:r>
            <a:r>
              <a:rPr lang="sv-SE" sz="1100" dirty="0">
                <a:solidFill>
                  <a:srgbClr val="000000"/>
                </a:solidFill>
                <a:latin typeface="Futura" panose="01000000000000000000" pitchFamily="2" charset="0"/>
              </a:rPr>
              <a:t>!</a:t>
            </a:r>
            <a:endParaRPr lang="sv-SE" sz="1100" b="0" i="0" u="none" strike="noStrike" dirty="0">
              <a:solidFill>
                <a:srgbClr val="000000"/>
              </a:solidFill>
              <a:effectLst/>
              <a:latin typeface="Futura" panose="01000000000000000000" pitchFamily="2" charset="0"/>
            </a:endParaRPr>
          </a:p>
          <a:p>
            <a:pPr marL="171450" indent="-171450" rtl="0" fontAlgn="base">
              <a:spcBef>
                <a:spcPts val="0"/>
              </a:spcBef>
              <a:spcAft>
                <a:spcPts val="0"/>
              </a:spcAft>
              <a:buFont typeface="Arial" panose="020B0604020202020204" pitchFamily="34" charset="0"/>
              <a:buChar char="•"/>
            </a:pPr>
            <a:r>
              <a:rPr lang="sv-SE" sz="1100" b="0" i="0" u="none" strike="noStrike" dirty="0">
                <a:solidFill>
                  <a:srgbClr val="000000"/>
                </a:solidFill>
                <a:effectLst/>
                <a:latin typeface="Futura Medium" panose="01000000000000000000" pitchFamily="2" charset="0"/>
              </a:rPr>
              <a:t>Laguttagning sker utifrån sportsliga kriterier och engagemang</a:t>
            </a:r>
            <a:r>
              <a:rPr lang="sv-SE" sz="1100" b="0" i="0" u="none" strike="noStrike" dirty="0">
                <a:solidFill>
                  <a:srgbClr val="000000"/>
                </a:solidFill>
                <a:effectLst/>
                <a:latin typeface="Futura" panose="01000000000000000000" pitchFamily="2" charset="0"/>
              </a:rPr>
              <a:t>, inklusive vilja att träna och spela fotboll</a:t>
            </a:r>
            <a:r>
              <a:rPr lang="sv-SE" sz="1100" dirty="0">
                <a:solidFill>
                  <a:srgbClr val="000000"/>
                </a:solidFill>
                <a:latin typeface="Futura" panose="01000000000000000000" pitchFamily="2" charset="0"/>
              </a:rPr>
              <a:t>!</a:t>
            </a:r>
            <a:endParaRPr lang="sv-SE" sz="1100" b="0" i="0" u="none" strike="noStrike" dirty="0">
              <a:solidFill>
                <a:srgbClr val="000000"/>
              </a:solidFill>
              <a:effectLst/>
              <a:latin typeface="Futura" panose="01000000000000000000" pitchFamily="2" charset="0"/>
            </a:endParaRPr>
          </a:p>
          <a:p>
            <a:pPr marL="171450" indent="-171450" rtl="0" fontAlgn="base">
              <a:spcBef>
                <a:spcPts val="0"/>
              </a:spcBef>
              <a:spcAft>
                <a:spcPts val="0"/>
              </a:spcAft>
              <a:buFont typeface="Arial" panose="020B0604020202020204" pitchFamily="34" charset="0"/>
              <a:buChar char="•"/>
            </a:pPr>
            <a:r>
              <a:rPr lang="sv-SE" sz="1100" b="0" i="0" u="none" strike="noStrike" dirty="0">
                <a:solidFill>
                  <a:srgbClr val="000000"/>
                </a:solidFill>
                <a:effectLst/>
                <a:latin typeface="Futura Medium" panose="01000000000000000000" pitchFamily="2" charset="0"/>
              </a:rPr>
              <a:t>Vi vill att </a:t>
            </a:r>
            <a:r>
              <a:rPr lang="sv-SE" sz="1100" dirty="0">
                <a:solidFill>
                  <a:srgbClr val="000000"/>
                </a:solidFill>
                <a:latin typeface="Futura Medium" panose="01000000000000000000" pitchFamily="2" charset="0"/>
              </a:rPr>
              <a:t>du som </a:t>
            </a:r>
            <a:r>
              <a:rPr lang="sv-SE" sz="1100" b="0" i="0" u="none" strike="noStrike" dirty="0">
                <a:solidFill>
                  <a:srgbClr val="000000"/>
                </a:solidFill>
                <a:effectLst/>
                <a:latin typeface="Futura Medium" panose="01000000000000000000" pitchFamily="2" charset="0"/>
              </a:rPr>
              <a:t>spelare är inställd på att spela alla matcher i seriespelet!</a:t>
            </a:r>
            <a:r>
              <a:rPr lang="sv-SE" sz="1100" dirty="0">
                <a:solidFill>
                  <a:srgbClr val="000000"/>
                </a:solidFill>
                <a:latin typeface="Futura Medium" panose="01000000000000000000" pitchFamily="2" charset="0"/>
              </a:rPr>
              <a:t> </a:t>
            </a:r>
            <a:r>
              <a:rPr lang="sv-SE" sz="1100" b="0" i="0" u="none" strike="noStrike" dirty="0">
                <a:solidFill>
                  <a:srgbClr val="000000"/>
                </a:solidFill>
                <a:effectLst/>
                <a:latin typeface="Futura" panose="01000000000000000000" pitchFamily="2" charset="0"/>
              </a:rPr>
              <a:t>Vilket </a:t>
            </a:r>
            <a:r>
              <a:rPr lang="sv-SE" sz="1100" dirty="0">
                <a:solidFill>
                  <a:srgbClr val="000000"/>
                </a:solidFill>
                <a:latin typeface="Futura" panose="01000000000000000000" pitchFamily="2" charset="0"/>
              </a:rPr>
              <a:t>även </a:t>
            </a:r>
            <a:r>
              <a:rPr lang="sv-SE" sz="1100" b="0" i="0" u="none" strike="noStrike" dirty="0">
                <a:solidFill>
                  <a:srgbClr val="000000"/>
                </a:solidFill>
                <a:effectLst/>
                <a:latin typeface="Futura" panose="01000000000000000000" pitchFamily="2" charset="0"/>
              </a:rPr>
              <a:t>innebär bortamatcher, som kräver resor. Självklart kan man missa en match av olika anledningar och </a:t>
            </a:r>
            <a:r>
              <a:rPr lang="sv-SE" sz="1100" dirty="0">
                <a:solidFill>
                  <a:srgbClr val="000000"/>
                </a:solidFill>
                <a:latin typeface="Futura" panose="01000000000000000000" pitchFamily="2" charset="0"/>
              </a:rPr>
              <a:t>har du </a:t>
            </a:r>
            <a:r>
              <a:rPr lang="sv-SE" sz="1100" b="0" i="0" u="none" strike="noStrike" dirty="0">
                <a:solidFill>
                  <a:srgbClr val="000000"/>
                </a:solidFill>
                <a:effectLst/>
                <a:latin typeface="Futura" panose="01000000000000000000" pitchFamily="2" charset="0"/>
              </a:rPr>
              <a:t>förhinder att delta, prata med någon av oss ledare!</a:t>
            </a:r>
          </a:p>
          <a:p>
            <a:pPr marL="171450" indent="-171450" rtl="0" fontAlgn="base">
              <a:spcBef>
                <a:spcPts val="0"/>
              </a:spcBef>
              <a:spcAft>
                <a:spcPts val="0"/>
              </a:spcAft>
              <a:buFont typeface="Arial" panose="020B0604020202020204" pitchFamily="34" charset="0"/>
              <a:buChar char="•"/>
            </a:pPr>
            <a:r>
              <a:rPr lang="sv-SE" sz="1100" b="0" i="0" u="none" strike="noStrike" dirty="0">
                <a:solidFill>
                  <a:srgbClr val="000000"/>
                </a:solidFill>
                <a:effectLst/>
                <a:latin typeface="Futura Medium" panose="01000000000000000000" pitchFamily="2" charset="0"/>
              </a:rPr>
              <a:t>Vi utnyttjar möjligheten att använda rullande byten</a:t>
            </a:r>
            <a:r>
              <a:rPr lang="sv-SE" sz="1100" b="0" i="0" u="none" strike="noStrike" dirty="0">
                <a:solidFill>
                  <a:srgbClr val="000000"/>
                </a:solidFill>
                <a:effectLst/>
                <a:latin typeface="Futura" panose="01000000000000000000" pitchFamily="2" charset="0"/>
              </a:rPr>
              <a:t>, ger speltid till fler spelare och håller både tempo och intensitet igång.</a:t>
            </a:r>
          </a:p>
          <a:p>
            <a:pPr marL="171450" indent="-171450" rtl="0" fontAlgn="base">
              <a:spcBef>
                <a:spcPts val="0"/>
              </a:spcBef>
              <a:spcAft>
                <a:spcPts val="0"/>
              </a:spcAft>
              <a:buFont typeface="Arial" panose="020B0604020202020204" pitchFamily="34" charset="0"/>
              <a:buChar char="•"/>
            </a:pPr>
            <a:r>
              <a:rPr lang="sv-SE" sz="1100" i="0" u="none" strike="noStrike" dirty="0">
                <a:solidFill>
                  <a:srgbClr val="000000"/>
                </a:solidFill>
                <a:effectLst/>
                <a:latin typeface="Futura Medium" panose="01000000000000000000" pitchFamily="2" charset="0"/>
              </a:rPr>
              <a:t>Fysisk uthållighet</a:t>
            </a:r>
            <a:r>
              <a:rPr lang="sv-SE" sz="1100" dirty="0">
                <a:solidFill>
                  <a:srgbClr val="000000"/>
                </a:solidFill>
                <a:latin typeface="Futura" panose="01000000000000000000" pitchFamily="2" charset="0"/>
              </a:rPr>
              <a:t>! D</a:t>
            </a:r>
            <a:r>
              <a:rPr lang="sv-SE" sz="1100" b="0" i="0" u="none" strike="noStrike" dirty="0">
                <a:solidFill>
                  <a:srgbClr val="000000"/>
                </a:solidFill>
                <a:effectLst/>
                <a:latin typeface="Futura" panose="01000000000000000000" pitchFamily="2" charset="0"/>
              </a:rPr>
              <a:t>u behöver god</a:t>
            </a:r>
            <a:r>
              <a:rPr lang="sv-SE" sz="1100" dirty="0">
                <a:solidFill>
                  <a:srgbClr val="000000"/>
                </a:solidFill>
                <a:latin typeface="Futura" panose="01000000000000000000" pitchFamily="2" charset="0"/>
              </a:rPr>
              <a:t> </a:t>
            </a:r>
            <a:r>
              <a:rPr lang="sv-SE" sz="1100" b="0" i="0" u="none" strike="noStrike" dirty="0">
                <a:solidFill>
                  <a:srgbClr val="000000"/>
                </a:solidFill>
                <a:effectLst/>
                <a:latin typeface="Futura" panose="01000000000000000000" pitchFamily="2" charset="0"/>
              </a:rPr>
              <a:t>kondition och uthållighet för att orka spela med full kapacitet under en match (2x45 min). Sportslig spetskompetens räcker inte om du saknar kondition eller engagemang att bidra i spelets alla skeenden. Din vilja, ditt engagemang och den arbetsinsats du ger till laget </a:t>
            </a:r>
            <a:r>
              <a:rPr lang="sv-SE" sz="1100" dirty="0">
                <a:solidFill>
                  <a:srgbClr val="000000"/>
                </a:solidFill>
                <a:latin typeface="Futura" panose="01000000000000000000" pitchFamily="2" charset="0"/>
              </a:rPr>
              <a:t>är superviktig och betydelsefull!</a:t>
            </a:r>
            <a:r>
              <a:rPr lang="sv-SE" sz="1100" b="0" i="0" u="none" strike="noStrike" dirty="0">
                <a:solidFill>
                  <a:srgbClr val="000000"/>
                </a:solidFill>
                <a:effectLst/>
                <a:latin typeface="Futura" panose="01000000000000000000" pitchFamily="2" charset="0"/>
              </a:rPr>
              <a:t> Känner du att du vill förbättra din kondition och styrka, passa på att träna själv i löpspåret mellan träningarna, gärna intervaller och styrkeövningar. Fråga oss tränare om du vill ha hjälp med program eller att komma igång!</a:t>
            </a:r>
          </a:p>
          <a:p>
            <a:pPr marL="171450" indent="-171450" rtl="0" fontAlgn="base">
              <a:spcBef>
                <a:spcPts val="0"/>
              </a:spcBef>
              <a:spcAft>
                <a:spcPts val="0"/>
              </a:spcAft>
              <a:buFont typeface="Arial" panose="020B0604020202020204" pitchFamily="34" charset="0"/>
              <a:buChar char="•"/>
            </a:pPr>
            <a:r>
              <a:rPr lang="sv-SE" sz="1100" b="0" i="0" u="none" strike="noStrike" dirty="0">
                <a:solidFill>
                  <a:srgbClr val="000000"/>
                </a:solidFill>
                <a:effectLst/>
                <a:latin typeface="Futura Medium" panose="01000000000000000000" pitchFamily="2" charset="0"/>
              </a:rPr>
              <a:t>Vi har nolltolerans mot svordomar och gnäll</a:t>
            </a:r>
            <a:r>
              <a:rPr lang="sv-SE" sz="1100" b="0" i="0" u="none" strike="noStrike" dirty="0">
                <a:solidFill>
                  <a:srgbClr val="000000"/>
                </a:solidFill>
                <a:effectLst/>
                <a:latin typeface="Futura" panose="01000000000000000000" pitchFamily="2" charset="0"/>
              </a:rPr>
              <a:t>, gäller både medspelare, motståndare, ledare och domare</a:t>
            </a:r>
            <a:r>
              <a:rPr lang="sv-SE" sz="1100" dirty="0">
                <a:solidFill>
                  <a:srgbClr val="000000"/>
                </a:solidFill>
                <a:latin typeface="Futura" panose="01000000000000000000" pitchFamily="2" charset="0"/>
              </a:rPr>
              <a:t>!</a:t>
            </a:r>
            <a:endParaRPr lang="sv-SE" sz="1100" b="0" i="0" u="none" strike="noStrike" dirty="0">
              <a:solidFill>
                <a:srgbClr val="000000"/>
              </a:solidFill>
              <a:effectLst/>
              <a:latin typeface="Futura" panose="01000000000000000000" pitchFamily="2" charset="0"/>
            </a:endParaRPr>
          </a:p>
          <a:p>
            <a:pPr marL="171450" indent="-171450" rtl="0" fontAlgn="base">
              <a:spcBef>
                <a:spcPts val="0"/>
              </a:spcBef>
              <a:spcAft>
                <a:spcPts val="0"/>
              </a:spcAft>
              <a:buFont typeface="Arial" panose="020B0604020202020204" pitchFamily="34" charset="0"/>
              <a:buChar char="•"/>
            </a:pPr>
            <a:r>
              <a:rPr lang="sv-SE" sz="1100" b="0" i="0" u="none" strike="noStrike" dirty="0">
                <a:solidFill>
                  <a:srgbClr val="000000"/>
                </a:solidFill>
                <a:effectLst/>
                <a:latin typeface="Futura Medium" panose="01000000000000000000" pitchFamily="2" charset="0"/>
              </a:rPr>
              <a:t>Vi gör alltid vårt bästa för att uppträda sportsligt i alla sammanhang!</a:t>
            </a:r>
          </a:p>
          <a:p>
            <a:pPr marL="171450" indent="-171450" rtl="0" fontAlgn="base">
              <a:spcBef>
                <a:spcPts val="0"/>
              </a:spcBef>
              <a:spcAft>
                <a:spcPts val="0"/>
              </a:spcAft>
              <a:buFont typeface="Arial" panose="020B0604020202020204" pitchFamily="34" charset="0"/>
              <a:buChar char="•"/>
            </a:pPr>
            <a:r>
              <a:rPr lang="sv-SE" sz="1100" b="0" i="0" u="none" strike="noStrike" dirty="0">
                <a:solidFill>
                  <a:srgbClr val="000000"/>
                </a:solidFill>
                <a:effectLst/>
                <a:latin typeface="Futura Medium" panose="01000000000000000000" pitchFamily="2" charset="0"/>
              </a:rPr>
              <a:t>Vi tackar alltid våra motståndare och domare efter match!</a:t>
            </a:r>
          </a:p>
          <a:p>
            <a:pPr marL="171450" indent="-171450" rtl="0" fontAlgn="base">
              <a:spcBef>
                <a:spcPts val="0"/>
              </a:spcBef>
              <a:spcAft>
                <a:spcPts val="0"/>
              </a:spcAft>
              <a:buFont typeface="Arial" panose="020B0604020202020204" pitchFamily="34" charset="0"/>
              <a:buChar char="•"/>
            </a:pPr>
            <a:endParaRPr lang="sv-SE" sz="1200" dirty="0">
              <a:solidFill>
                <a:srgbClr val="000000"/>
              </a:solidFill>
              <a:latin typeface="Futura Medium" panose="01000000000000000000" pitchFamily="2" charset="0"/>
            </a:endParaRPr>
          </a:p>
          <a:p>
            <a:pPr fontAlgn="base"/>
            <a:endParaRPr lang="sv-SE" sz="2000" dirty="0">
              <a:latin typeface="Futura Medium" panose="01000000000000000000" pitchFamily="2" charset="0"/>
            </a:endParaRPr>
          </a:p>
          <a:p>
            <a:pPr fontAlgn="base"/>
            <a:r>
              <a:rPr lang="sv-SE" sz="2000" dirty="0">
                <a:latin typeface="Futura Medium" panose="01000000000000000000" pitchFamily="2" charset="0"/>
              </a:rPr>
              <a:t>FÖRVÄNTNINGAR PÅ OSS SOM TRÄNARE/LEDARE</a:t>
            </a:r>
          </a:p>
          <a:p>
            <a:pPr fontAlgn="base"/>
            <a:endParaRPr lang="sv-SE" sz="900" dirty="0">
              <a:latin typeface="Futura" panose="01000000000000000000" pitchFamily="2" charset="0"/>
            </a:endParaRPr>
          </a:p>
          <a:p>
            <a:pPr marL="171450" indent="-171450" rtl="0" fontAlgn="base">
              <a:spcBef>
                <a:spcPts val="0"/>
              </a:spcBef>
              <a:spcAft>
                <a:spcPts val="0"/>
              </a:spcAft>
              <a:buFont typeface="Arial" panose="020B0604020202020204" pitchFamily="34" charset="0"/>
              <a:buChar char="•"/>
            </a:pPr>
            <a:r>
              <a:rPr lang="sv-SE" sz="1100" i="0" u="none" strike="noStrike" dirty="0">
                <a:solidFill>
                  <a:srgbClr val="000000"/>
                </a:solidFill>
                <a:effectLst/>
                <a:latin typeface="Futura Medium" panose="01000000000000000000" pitchFamily="2" charset="0"/>
              </a:rPr>
              <a:t>Att vi visar respekt och tar hänsyn till varandra som ledare och er som spelare!</a:t>
            </a:r>
          </a:p>
          <a:p>
            <a:pPr marL="171450" indent="-171450" fontAlgn="base">
              <a:buFont typeface="Arial" panose="020B0604020202020204" pitchFamily="34" charset="0"/>
              <a:buChar char="•"/>
            </a:pPr>
            <a:r>
              <a:rPr lang="sv-SE" sz="1100" dirty="0">
                <a:solidFill>
                  <a:srgbClr val="000000"/>
                </a:solidFill>
                <a:latin typeface="Futura Medium" panose="01000000000000000000" pitchFamily="2" charset="0"/>
              </a:rPr>
              <a:t>Att vi har och förmedlar en positiv grundinställning </a:t>
            </a:r>
            <a:r>
              <a:rPr lang="sv-SE" sz="1100" dirty="0">
                <a:solidFill>
                  <a:srgbClr val="000000"/>
                </a:solidFill>
                <a:latin typeface="Futura" panose="01000000000000000000" pitchFamily="2" charset="0"/>
              </a:rPr>
              <a:t>och också använder ett vårdat språk! </a:t>
            </a:r>
          </a:p>
          <a:p>
            <a:pPr marL="171450" indent="-171450" fontAlgn="base">
              <a:buFont typeface="Arial" panose="020B0604020202020204" pitchFamily="34" charset="0"/>
              <a:buChar char="•"/>
            </a:pPr>
            <a:r>
              <a:rPr lang="sv-SE" sz="1100" dirty="0">
                <a:solidFill>
                  <a:srgbClr val="000000"/>
                </a:solidFill>
                <a:latin typeface="Futura Medium" panose="01000000000000000000" pitchFamily="2" charset="0"/>
              </a:rPr>
              <a:t>Att vi ledare/tränare kommer i tid! </a:t>
            </a:r>
            <a:r>
              <a:rPr lang="sv-SE" sz="1100" dirty="0">
                <a:solidFill>
                  <a:srgbClr val="000000"/>
                </a:solidFill>
                <a:latin typeface="Futura" panose="01000000000000000000" pitchFamily="2" charset="0"/>
              </a:rPr>
              <a:t>Och när vi inte har möjlighet, meddelar detta till</a:t>
            </a:r>
            <a:endParaRPr lang="sv-SE" sz="1100" dirty="0">
              <a:solidFill>
                <a:srgbClr val="000000"/>
              </a:solidFill>
              <a:latin typeface="Futura Medium" panose="01000000000000000000" pitchFamily="2" charset="0"/>
            </a:endParaRPr>
          </a:p>
          <a:p>
            <a:pPr fontAlgn="base"/>
            <a:r>
              <a:rPr lang="sv-SE" sz="1100" dirty="0">
                <a:solidFill>
                  <a:srgbClr val="000000"/>
                </a:solidFill>
                <a:latin typeface="Futura" panose="01000000000000000000" pitchFamily="2" charset="0"/>
              </a:rPr>
              <a:t>er spelare!</a:t>
            </a:r>
          </a:p>
          <a:p>
            <a:pPr marL="171450" indent="-171450" fontAlgn="base">
              <a:buFont typeface="Arial" panose="020B0604020202020204" pitchFamily="34" charset="0"/>
              <a:buChar char="•"/>
            </a:pPr>
            <a:r>
              <a:rPr lang="sv-SE" sz="1100" dirty="0">
                <a:solidFill>
                  <a:srgbClr val="000000"/>
                </a:solidFill>
                <a:latin typeface="Futura Medium" panose="01000000000000000000" pitchFamily="2" charset="0"/>
              </a:rPr>
              <a:t>Att varje träningstillfälle ska vara förberett och med kvalitativt upplägg!</a:t>
            </a:r>
          </a:p>
          <a:p>
            <a:pPr marL="171450" indent="-171450" fontAlgn="base">
              <a:buFont typeface="Arial" panose="020B0604020202020204" pitchFamily="34" charset="0"/>
              <a:buChar char="•"/>
            </a:pPr>
            <a:r>
              <a:rPr lang="sv-SE" sz="1100" dirty="0">
                <a:solidFill>
                  <a:srgbClr val="000000"/>
                </a:solidFill>
                <a:latin typeface="Futura Medium" panose="01000000000000000000" pitchFamily="2" charset="0"/>
              </a:rPr>
              <a:t>Att vi är tydliga när vi kommunicerar med er spelare, </a:t>
            </a:r>
            <a:r>
              <a:rPr lang="sv-SE" sz="1100" dirty="0">
                <a:solidFill>
                  <a:srgbClr val="000000"/>
                </a:solidFill>
                <a:latin typeface="Futura" panose="01000000000000000000" pitchFamily="2" charset="0"/>
              </a:rPr>
              <a:t>både på träning, match och via de kanaler vi använder, mail, </a:t>
            </a:r>
            <a:r>
              <a:rPr lang="sv-SE" sz="1100" i="1" dirty="0" err="1">
                <a:solidFill>
                  <a:srgbClr val="000000"/>
                </a:solidFill>
                <a:latin typeface="Futura" panose="01000000000000000000" pitchFamily="2" charset="0"/>
              </a:rPr>
              <a:t>WhatsApp</a:t>
            </a:r>
            <a:r>
              <a:rPr lang="sv-SE" sz="1100" dirty="0">
                <a:solidFill>
                  <a:srgbClr val="000000"/>
                </a:solidFill>
                <a:latin typeface="Futura" panose="01000000000000000000" pitchFamily="2" charset="0"/>
              </a:rPr>
              <a:t> och </a:t>
            </a:r>
            <a:r>
              <a:rPr lang="sv-SE" sz="1100" i="1" dirty="0">
                <a:solidFill>
                  <a:srgbClr val="000000"/>
                </a:solidFill>
                <a:latin typeface="Futura" panose="01000000000000000000" pitchFamily="2" charset="0"/>
              </a:rPr>
              <a:t>Laget.se</a:t>
            </a:r>
            <a:r>
              <a:rPr lang="sv-SE" sz="1100" dirty="0">
                <a:solidFill>
                  <a:srgbClr val="000000"/>
                </a:solidFill>
                <a:latin typeface="Futura" panose="01000000000000000000" pitchFamily="2" charset="0"/>
              </a:rPr>
              <a:t>!</a:t>
            </a:r>
          </a:p>
          <a:p>
            <a:pPr marL="171450" indent="-171450" fontAlgn="base">
              <a:buFont typeface="Arial" panose="020B0604020202020204" pitchFamily="34" charset="0"/>
              <a:buChar char="•"/>
            </a:pPr>
            <a:r>
              <a:rPr lang="sv-SE" sz="1100" dirty="0">
                <a:solidFill>
                  <a:srgbClr val="000000"/>
                </a:solidFill>
                <a:latin typeface="Futura Medium" panose="01000000000000000000" pitchFamily="2" charset="0"/>
              </a:rPr>
              <a:t>Att vi jobbar med konstruktiv kritik för att utveckla er som fotbollsspelare!</a:t>
            </a:r>
          </a:p>
          <a:p>
            <a:pPr marL="171450" indent="-171450" rtl="0" fontAlgn="base">
              <a:spcBef>
                <a:spcPts val="0"/>
              </a:spcBef>
              <a:spcAft>
                <a:spcPts val="0"/>
              </a:spcAft>
              <a:buFont typeface="Arial" panose="020B0604020202020204" pitchFamily="34" charset="0"/>
              <a:buChar char="•"/>
            </a:pPr>
            <a:r>
              <a:rPr lang="sv-SE" sz="1100" i="0" u="none" strike="noStrike" dirty="0">
                <a:solidFill>
                  <a:srgbClr val="000000"/>
                </a:solidFill>
                <a:effectLst/>
                <a:latin typeface="Futura Medium" panose="01000000000000000000" pitchFamily="2" charset="0"/>
              </a:rPr>
              <a:t>Att vi lyssnar in, fångar upp och stöttar varje enskild spelare utifrån sina egna förutsättningar!</a:t>
            </a:r>
          </a:p>
          <a:p>
            <a:pPr marL="171450" indent="-171450" rtl="0" fontAlgn="base">
              <a:spcBef>
                <a:spcPts val="0"/>
              </a:spcBef>
              <a:spcAft>
                <a:spcPts val="0"/>
              </a:spcAft>
              <a:buFont typeface="Arial" panose="020B0604020202020204" pitchFamily="34" charset="0"/>
              <a:buChar char="•"/>
            </a:pPr>
            <a:r>
              <a:rPr lang="sv-SE" sz="1100" i="0" u="none" strike="noStrike" dirty="0">
                <a:solidFill>
                  <a:srgbClr val="000000"/>
                </a:solidFill>
                <a:effectLst/>
                <a:latin typeface="Futura Medium" panose="01000000000000000000" pitchFamily="2" charset="0"/>
              </a:rPr>
              <a:t>Att vi precis som er spelare, också alltid representerar föreningen på ett positivt sätt</a:t>
            </a:r>
            <a:r>
              <a:rPr lang="sv-SE" sz="1100" i="0" u="none" strike="noStrike" dirty="0">
                <a:solidFill>
                  <a:srgbClr val="000000"/>
                </a:solidFill>
                <a:effectLst/>
                <a:latin typeface="Futura" panose="01000000000000000000" pitchFamily="2" charset="0"/>
              </a:rPr>
              <a:t>, och uppträder sportsligt både på och utanför planen!</a:t>
            </a:r>
            <a:endParaRPr lang="sv-SE" sz="1100" i="0" u="none" strike="noStrike" dirty="0">
              <a:solidFill>
                <a:srgbClr val="000000"/>
              </a:solidFill>
              <a:effectLst/>
              <a:latin typeface="Futura Medium" panose="01000000000000000000" pitchFamily="2" charset="0"/>
            </a:endParaRPr>
          </a:p>
          <a:p>
            <a:pPr rtl="0" fontAlgn="base">
              <a:spcBef>
                <a:spcPts val="0"/>
              </a:spcBef>
              <a:spcAft>
                <a:spcPts val="0"/>
              </a:spcAft>
            </a:pPr>
            <a:endParaRPr lang="sv-SE" sz="1100" i="0" u="none" strike="noStrike" dirty="0">
              <a:solidFill>
                <a:srgbClr val="000000"/>
              </a:solidFill>
              <a:effectLst/>
              <a:latin typeface="Futura" panose="01000000000000000000" pitchFamily="2" charset="0"/>
            </a:endParaRPr>
          </a:p>
          <a:p>
            <a:pPr rtl="0" fontAlgn="base">
              <a:spcBef>
                <a:spcPts val="0"/>
              </a:spcBef>
              <a:spcAft>
                <a:spcPts val="0"/>
              </a:spcAft>
            </a:pPr>
            <a:endParaRPr lang="sv-SE" sz="1200" dirty="0">
              <a:solidFill>
                <a:srgbClr val="000000"/>
              </a:solidFill>
              <a:latin typeface="Futura" panose="01000000000000000000" pitchFamily="2" charset="0"/>
            </a:endParaRPr>
          </a:p>
          <a:p>
            <a:pPr rtl="0" fontAlgn="base">
              <a:spcBef>
                <a:spcPts val="0"/>
              </a:spcBef>
              <a:spcAft>
                <a:spcPts val="0"/>
              </a:spcAft>
              <a:buFont typeface="Arial" panose="020B0604020202020204" pitchFamily="34" charset="0"/>
              <a:buChar char="•"/>
            </a:pPr>
            <a:endParaRPr lang="sv-SE" sz="1200" b="0" i="0" u="none" strike="noStrike" dirty="0">
              <a:solidFill>
                <a:srgbClr val="000000"/>
              </a:solidFill>
              <a:effectLst/>
              <a:latin typeface="Futura" panose="01000000000000000000" pitchFamily="2" charset="0"/>
            </a:endParaRPr>
          </a:p>
          <a:p>
            <a:pPr rtl="0" fontAlgn="base">
              <a:spcBef>
                <a:spcPts val="0"/>
              </a:spcBef>
              <a:spcAft>
                <a:spcPts val="0"/>
              </a:spcAft>
              <a:buFont typeface="Arial" panose="020B0604020202020204" pitchFamily="34" charset="0"/>
              <a:buChar char="•"/>
            </a:pPr>
            <a:endParaRPr lang="sv-SE" sz="1200" b="0" i="0" u="none" strike="noStrike" dirty="0">
              <a:solidFill>
                <a:srgbClr val="000000"/>
              </a:solidFill>
              <a:effectLst/>
              <a:latin typeface="Futura" panose="01000000000000000000" pitchFamily="2" charset="0"/>
            </a:endParaRPr>
          </a:p>
          <a:p>
            <a:endParaRPr lang="sv-SE" sz="1200" dirty="0">
              <a:latin typeface="Futura" panose="01000000000000000000" pitchFamily="2" charset="0"/>
            </a:endParaRPr>
          </a:p>
          <a:p>
            <a:endParaRPr lang="sv-SE" sz="1200" dirty="0">
              <a:latin typeface="Futura Lt BT" panose="020B0402020204020303" pitchFamily="34" charset="0"/>
            </a:endParaRPr>
          </a:p>
          <a:p>
            <a:endParaRPr lang="sv-SE" sz="1200" dirty="0">
              <a:latin typeface="Futura Lt BT" panose="020B0402020204020303" pitchFamily="34" charset="0"/>
            </a:endParaRPr>
          </a:p>
          <a:p>
            <a:endParaRPr lang="sv-SE" sz="1400" dirty="0">
              <a:latin typeface="Futura Hv BT" panose="020B0702020204020204" pitchFamily="34" charset="0"/>
            </a:endParaRPr>
          </a:p>
          <a:p>
            <a:endParaRPr lang="sv-SE" sz="1200" dirty="0">
              <a:latin typeface="Futura Lt BT" panose="020B0402020204020303" pitchFamily="34" charset="0"/>
            </a:endParaRPr>
          </a:p>
          <a:p>
            <a:r>
              <a:rPr lang="sv-SE" sz="1200" dirty="0">
                <a:latin typeface="Futura Lt BT" panose="020B0402020204020303" pitchFamily="34" charset="0"/>
              </a:rPr>
              <a:t>  </a:t>
            </a:r>
          </a:p>
          <a:p>
            <a:endParaRPr lang="sv-SE" sz="1200" dirty="0">
              <a:latin typeface="Futura Lt BT" panose="020B0402020204020303" pitchFamily="34" charset="0"/>
            </a:endParaRPr>
          </a:p>
          <a:p>
            <a:endParaRPr lang="sv-SE" sz="1200" dirty="0">
              <a:latin typeface="Futura Lt BT" panose="020B0402020204020303" pitchFamily="34" charset="0"/>
            </a:endParaRPr>
          </a:p>
        </p:txBody>
      </p:sp>
      <p:pic>
        <p:nvPicPr>
          <p:cNvPr id="6" name="Bildobjekt 5" descr="En bild som visar gräs, boll, fotboll, utomhus&#10;&#10;Automatiskt genererad beskrivning">
            <a:extLst>
              <a:ext uri="{FF2B5EF4-FFF2-40B4-BE49-F238E27FC236}">
                <a16:creationId xmlns:a16="http://schemas.microsoft.com/office/drawing/2014/main" id="{9353EBCF-5BCB-10E4-DD72-6B203EAF305B}"/>
              </a:ext>
            </a:extLst>
          </p:cNvPr>
          <p:cNvPicPr>
            <a:picLocks noChangeAspect="1"/>
          </p:cNvPicPr>
          <p:nvPr/>
        </p:nvPicPr>
        <p:blipFill rotWithShape="1">
          <a:blip r:embed="rId2">
            <a:extLst>
              <a:ext uri="{28A0092B-C50C-407E-A947-70E740481C1C}">
                <a14:useLocalDpi xmlns:a14="http://schemas.microsoft.com/office/drawing/2010/main" val="0"/>
              </a:ext>
            </a:extLst>
          </a:blip>
          <a:srcRect r="37791"/>
          <a:stretch/>
        </p:blipFill>
        <p:spPr>
          <a:xfrm rot="182258">
            <a:off x="5661112" y="8120637"/>
            <a:ext cx="1298257" cy="1391289"/>
          </a:xfrm>
          <a:prstGeom prst="rect">
            <a:avLst/>
          </a:prstGeom>
          <a:solidFill>
            <a:srgbClr val="FFFFFF">
              <a:shade val="85000"/>
            </a:srgbClr>
          </a:solidFill>
          <a:ln w="88900" cap="sq">
            <a:noFill/>
            <a:miter lim="800000"/>
          </a:ln>
          <a:effectLst>
            <a:reflection blurRad="6350" stA="52000" endA="300" endPos="35000" dir="5400000" sy="-100000" algn="bl" rotWithShape="0"/>
          </a:effectLst>
        </p:spPr>
      </p:pic>
      <p:pic>
        <p:nvPicPr>
          <p:cNvPr id="7" name="Bildobjekt 6" descr="En bild som visar symbol, logotyp, emblem, Varumärke&#10;&#10;Automatiskt genererad beskrivning">
            <a:extLst>
              <a:ext uri="{FF2B5EF4-FFF2-40B4-BE49-F238E27FC236}">
                <a16:creationId xmlns:a16="http://schemas.microsoft.com/office/drawing/2014/main" id="{D807D0DF-C79D-1D0E-6B18-F8974573A8C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47836" y="513345"/>
            <a:ext cx="840153" cy="1108038"/>
          </a:xfrm>
          <a:prstGeom prst="rect">
            <a:avLst/>
          </a:prstGeom>
        </p:spPr>
      </p:pic>
    </p:spTree>
    <p:extLst>
      <p:ext uri="{BB962C8B-B14F-4D97-AF65-F5344CB8AC3E}">
        <p14:creationId xmlns:p14="http://schemas.microsoft.com/office/powerpoint/2010/main" val="7375587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theme/theme1.xml><?xml version="1.0" encoding="utf-8"?>
<a:theme xmlns:a="http://schemas.openxmlformats.org/drawingml/2006/main" name="Fasett">
  <a:themeElements>
    <a:clrScheme name="Faset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set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81abc91a-ed8b-4f03-a1eb-90ec9bad9a5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30BE3D359FA3744986AAA9239463D1B" ma:contentTypeVersion="16" ma:contentTypeDescription="Create a new document." ma:contentTypeScope="" ma:versionID="5a7cc557db9bdcf5eec9fcbdc1b26ecc">
  <xsd:schema xmlns:xsd="http://www.w3.org/2001/XMLSchema" xmlns:xs="http://www.w3.org/2001/XMLSchema" xmlns:p="http://schemas.microsoft.com/office/2006/metadata/properties" xmlns:ns3="81abc91a-ed8b-4f03-a1eb-90ec9bad9a51" xmlns:ns4="bbb0176d-d594-4318-842d-511b66660487" targetNamespace="http://schemas.microsoft.com/office/2006/metadata/properties" ma:root="true" ma:fieldsID="51e40cb60d6d8f23ac0ea7ef56feb23b" ns3:_="" ns4:_="">
    <xsd:import namespace="81abc91a-ed8b-4f03-a1eb-90ec9bad9a51"/>
    <xsd:import namespace="bbb0176d-d594-4318-842d-511b66660487"/>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Location" minOccurs="0"/>
                <xsd:element ref="ns3:_activity" minOccurs="0"/>
                <xsd:element ref="ns3:MediaLengthInSeconds"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abc91a-ed8b-4f03-a1eb-90ec9bad9a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_activity" ma:index="19" nillable="true" ma:displayName="_activity" ma:hidden="true" ma:internalName="_activity">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bb0176d-d594-4318-842d-511b66660487"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D8E0F3D-2F3E-4D00-82A0-416BD55F956E}">
  <ds:schemaRefs>
    <ds:schemaRef ds:uri="http://schemas.microsoft.com/sharepoint/v3/contenttype/forms"/>
  </ds:schemaRefs>
</ds:datastoreItem>
</file>

<file path=customXml/itemProps2.xml><?xml version="1.0" encoding="utf-8"?>
<ds:datastoreItem xmlns:ds="http://schemas.openxmlformats.org/officeDocument/2006/customXml" ds:itemID="{F3854B9B-7556-48C9-9BA0-9423442A14D0}">
  <ds:schemaRefs>
    <ds:schemaRef ds:uri="http://purl.org/dc/elements/1.1/"/>
    <ds:schemaRef ds:uri="http://schemas.microsoft.com/office/infopath/2007/PartnerControls"/>
    <ds:schemaRef ds:uri="http://schemas.openxmlformats.org/package/2006/metadata/core-properties"/>
    <ds:schemaRef ds:uri="http://www.w3.org/XML/1998/namespace"/>
    <ds:schemaRef ds:uri="http://purl.org/dc/dcmitype/"/>
    <ds:schemaRef ds:uri="81abc91a-ed8b-4f03-a1eb-90ec9bad9a51"/>
    <ds:schemaRef ds:uri="bbb0176d-d594-4318-842d-511b66660487"/>
    <ds:schemaRef ds:uri="http://schemas.microsoft.com/office/2006/documentManagement/types"/>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2444140C-66FA-4DB0-A0B7-A373B9996A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abc91a-ed8b-4f03-a1eb-90ec9bad9a51"/>
    <ds:schemaRef ds:uri="bbb0176d-d594-4318-842d-511b6666048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24911</TotalTime>
  <Words>946</Words>
  <Application>Microsoft Office PowerPoint</Application>
  <PresentationFormat>Anpassad</PresentationFormat>
  <Paragraphs>69</Paragraphs>
  <Slides>2</Slides>
  <Notes>0</Notes>
  <HiddenSlides>0</HiddenSlides>
  <MMClips>0</MMClips>
  <ScaleCrop>false</ScaleCrop>
  <HeadingPairs>
    <vt:vector size="6" baseType="variant">
      <vt:variant>
        <vt:lpstr>Använt teckensnitt</vt:lpstr>
      </vt:variant>
      <vt:variant>
        <vt:i4>9</vt:i4>
      </vt:variant>
      <vt:variant>
        <vt:lpstr>Tema</vt:lpstr>
      </vt:variant>
      <vt:variant>
        <vt:i4>1</vt:i4>
      </vt:variant>
      <vt:variant>
        <vt:lpstr>Bildrubriker</vt:lpstr>
      </vt:variant>
      <vt:variant>
        <vt:i4>2</vt:i4>
      </vt:variant>
    </vt:vector>
  </HeadingPairs>
  <TitlesOfParts>
    <vt:vector size="12" baseType="lpstr">
      <vt:lpstr>Arial</vt:lpstr>
      <vt:lpstr>Futura</vt:lpstr>
      <vt:lpstr>Futura Hv BT</vt:lpstr>
      <vt:lpstr>Futura Lt BT</vt:lpstr>
      <vt:lpstr>Futura Md BT</vt:lpstr>
      <vt:lpstr>Futura Medium</vt:lpstr>
      <vt:lpstr>Helvetica</vt:lpstr>
      <vt:lpstr>Trebuchet MS</vt:lpstr>
      <vt:lpstr>Wingdings 3</vt:lpstr>
      <vt:lpstr>Fasett</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Utrustning</dc:title>
  <dc:creator>Samuelsson, Linda</dc:creator>
  <cp:lastModifiedBy>Linda Samuelsson</cp:lastModifiedBy>
  <cp:revision>7</cp:revision>
  <cp:lastPrinted>2023-10-19T19:38:29Z</cp:lastPrinted>
  <dcterms:created xsi:type="dcterms:W3CDTF">2023-06-13T12:53:52Z</dcterms:created>
  <dcterms:modified xsi:type="dcterms:W3CDTF">2026-02-10T20:05:00Z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3f08ec5-d6d9-4227-8387-ccbfcb3632c4_Enabled">
    <vt:lpwstr>true</vt:lpwstr>
  </property>
  <property fmtid="{D5CDD505-2E9C-101B-9397-08002B2CF9AE}" pid="3" name="MSIP_Label_43f08ec5-d6d9-4227-8387-ccbfcb3632c4_SetDate">
    <vt:lpwstr>2023-06-13T12:53:53Z</vt:lpwstr>
  </property>
  <property fmtid="{D5CDD505-2E9C-101B-9397-08002B2CF9AE}" pid="4" name="MSIP_Label_43f08ec5-d6d9-4227-8387-ccbfcb3632c4_Method">
    <vt:lpwstr>Standard</vt:lpwstr>
  </property>
  <property fmtid="{D5CDD505-2E9C-101B-9397-08002B2CF9AE}" pid="5" name="MSIP_Label_43f08ec5-d6d9-4227-8387-ccbfcb3632c4_Name">
    <vt:lpwstr>Sweco Restricted</vt:lpwstr>
  </property>
  <property fmtid="{D5CDD505-2E9C-101B-9397-08002B2CF9AE}" pid="6" name="MSIP_Label_43f08ec5-d6d9-4227-8387-ccbfcb3632c4_SiteId">
    <vt:lpwstr>b7872ef0-9a00-4c18-8a4a-c7d25c778a9e</vt:lpwstr>
  </property>
  <property fmtid="{D5CDD505-2E9C-101B-9397-08002B2CF9AE}" pid="7" name="MSIP_Label_43f08ec5-d6d9-4227-8387-ccbfcb3632c4_ActionId">
    <vt:lpwstr>b98d01dc-cae6-4614-8164-001519141ad9</vt:lpwstr>
  </property>
  <property fmtid="{D5CDD505-2E9C-101B-9397-08002B2CF9AE}" pid="8" name="MSIP_Label_43f08ec5-d6d9-4227-8387-ccbfcb3632c4_ContentBits">
    <vt:lpwstr>0</vt:lpwstr>
  </property>
  <property fmtid="{D5CDD505-2E9C-101B-9397-08002B2CF9AE}" pid="9" name="ContentTypeId">
    <vt:lpwstr>0x010100A30BE3D359FA3744986AAA9239463D1B</vt:lpwstr>
  </property>
</Properties>
</file>