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71" r:id="rId3"/>
    <p:sldId id="270" r:id="rId4"/>
    <p:sldId id="269" r:id="rId5"/>
    <p:sldId id="272" r:id="rId6"/>
    <p:sldId id="273" r:id="rId7"/>
    <p:sldId id="274" r:id="rId8"/>
    <p:sldId id="275" r:id="rId9"/>
    <p:sldId id="276" r:id="rId10"/>
    <p:sldId id="277" r:id="rId11"/>
    <p:sldId id="256" r:id="rId12"/>
    <p:sldId id="278" r:id="rId13"/>
    <p:sldId id="279" r:id="rId14"/>
    <p:sldId id="281" r:id="rId15"/>
    <p:sldId id="280" r:id="rId16"/>
    <p:sldId id="284" r:id="rId17"/>
    <p:sldId id="282" r:id="rId18"/>
    <p:sldId id="283" r:id="rId19"/>
    <p:sldId id="285" r:id="rId20"/>
    <p:sldId id="262" r:id="rId21"/>
    <p:sldId id="261" r:id="rId22"/>
    <p:sldId id="264" r:id="rId23"/>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FA3535-2A26-4E89-9DC5-B81C6B2EF454}" v="31" dt="2025-10-13T14:11:56.120"/>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0" autoAdjust="0"/>
    <p:restoredTop sz="94660"/>
  </p:normalViewPr>
  <p:slideViewPr>
    <p:cSldViewPr snapToGrid="0">
      <p:cViewPr varScale="1">
        <p:scale>
          <a:sx n="97" d="100"/>
          <a:sy n="97" d="100"/>
        </p:scale>
        <p:origin x="1110" y="3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milla Tjernberg" userId="2a26f4d1683918bd" providerId="LiveId" clId="{AED285CD-ECD0-4E1C-9B9C-4CBF0B22A464}"/>
    <pc:docChg chg="undo redo custSel addSld delSld modSld sldOrd">
      <pc:chgData name="Camilla Tjernberg" userId="2a26f4d1683918bd" providerId="LiveId" clId="{AED285CD-ECD0-4E1C-9B9C-4CBF0B22A464}" dt="2025-10-13T14:13:07.782" v="6355" actId="20577"/>
      <pc:docMkLst>
        <pc:docMk/>
      </pc:docMkLst>
      <pc:sldChg chg="ord">
        <pc:chgData name="Camilla Tjernberg" userId="2a26f4d1683918bd" providerId="LiveId" clId="{AED285CD-ECD0-4E1C-9B9C-4CBF0B22A464}" dt="2025-10-13T10:48:01.491" v="1648"/>
        <pc:sldMkLst>
          <pc:docMk/>
          <pc:sldMk cId="52932457" sldId="256"/>
        </pc:sldMkLst>
      </pc:sldChg>
      <pc:sldChg chg="del">
        <pc:chgData name="Camilla Tjernberg" userId="2a26f4d1683918bd" providerId="LiveId" clId="{AED285CD-ECD0-4E1C-9B9C-4CBF0B22A464}" dt="2025-10-13T10:47:38.106" v="1645" actId="2696"/>
        <pc:sldMkLst>
          <pc:docMk/>
          <pc:sldMk cId="779881868" sldId="257"/>
        </pc:sldMkLst>
      </pc:sldChg>
      <pc:sldChg chg="modSp mod ord">
        <pc:chgData name="Camilla Tjernberg" userId="2a26f4d1683918bd" providerId="LiveId" clId="{AED285CD-ECD0-4E1C-9B9C-4CBF0B22A464}" dt="2025-10-13T09:34:11.743" v="716" actId="20577"/>
        <pc:sldMkLst>
          <pc:docMk/>
          <pc:sldMk cId="3983722768" sldId="258"/>
        </pc:sldMkLst>
        <pc:spChg chg="mod">
          <ac:chgData name="Camilla Tjernberg" userId="2a26f4d1683918bd" providerId="LiveId" clId="{AED285CD-ECD0-4E1C-9B9C-4CBF0B22A464}" dt="2025-10-13T09:34:11.743" v="716" actId="20577"/>
          <ac:spMkLst>
            <pc:docMk/>
            <pc:sldMk cId="3983722768" sldId="258"/>
            <ac:spMk id="2" creationId="{6CEC7740-4FFA-D82E-1DE7-954C18B02598}"/>
          </ac:spMkLst>
        </pc:spChg>
        <pc:spChg chg="mod">
          <ac:chgData name="Camilla Tjernberg" userId="2a26f4d1683918bd" providerId="LiveId" clId="{AED285CD-ECD0-4E1C-9B9C-4CBF0B22A464}" dt="2025-10-13T08:49:15.041" v="99" actId="20577"/>
          <ac:spMkLst>
            <pc:docMk/>
            <pc:sldMk cId="3983722768" sldId="258"/>
            <ac:spMk id="6" creationId="{951FB435-02CB-3DA5-9D4A-F9CBCCA13C18}"/>
          </ac:spMkLst>
        </pc:spChg>
      </pc:sldChg>
      <pc:sldChg chg="modSp del mod">
        <pc:chgData name="Camilla Tjernberg" userId="2a26f4d1683918bd" providerId="LiveId" clId="{AED285CD-ECD0-4E1C-9B9C-4CBF0B22A464}" dt="2025-10-13T10:47:47.646" v="1646" actId="2696"/>
        <pc:sldMkLst>
          <pc:docMk/>
          <pc:sldMk cId="3306894755" sldId="260"/>
        </pc:sldMkLst>
        <pc:spChg chg="mod">
          <ac:chgData name="Camilla Tjernberg" userId="2a26f4d1683918bd" providerId="LiveId" clId="{AED285CD-ECD0-4E1C-9B9C-4CBF0B22A464}" dt="2025-10-13T08:20:57.817" v="53" actId="20577"/>
          <ac:spMkLst>
            <pc:docMk/>
            <pc:sldMk cId="3306894755" sldId="260"/>
            <ac:spMk id="4" creationId="{F191F961-8E02-39E8-C683-31BDC99906E0}"/>
          </ac:spMkLst>
        </pc:spChg>
        <pc:spChg chg="mod">
          <ac:chgData name="Camilla Tjernberg" userId="2a26f4d1683918bd" providerId="LiveId" clId="{AED285CD-ECD0-4E1C-9B9C-4CBF0B22A464}" dt="2025-10-13T08:20:41.394" v="48" actId="21"/>
          <ac:spMkLst>
            <pc:docMk/>
            <pc:sldMk cId="3306894755" sldId="260"/>
            <ac:spMk id="5" creationId="{9346CA93-6155-14D0-D01C-08B67743B700}"/>
          </ac:spMkLst>
        </pc:spChg>
        <pc:spChg chg="mod">
          <ac:chgData name="Camilla Tjernberg" userId="2a26f4d1683918bd" providerId="LiveId" clId="{AED285CD-ECD0-4E1C-9B9C-4CBF0B22A464}" dt="2025-10-13T08:20:48.300" v="51"/>
          <ac:spMkLst>
            <pc:docMk/>
            <pc:sldMk cId="3306894755" sldId="260"/>
            <ac:spMk id="6" creationId="{1E82A582-3D0E-4C0A-542C-D9BEAB2B1D1F}"/>
          </ac:spMkLst>
        </pc:spChg>
      </pc:sldChg>
      <pc:sldChg chg="delSp modSp mod">
        <pc:chgData name="Camilla Tjernberg" userId="2a26f4d1683918bd" providerId="LiveId" clId="{AED285CD-ECD0-4E1C-9B9C-4CBF0B22A464}" dt="2025-10-13T12:42:30.105" v="5677"/>
        <pc:sldMkLst>
          <pc:docMk/>
          <pc:sldMk cId="1912825632" sldId="261"/>
        </pc:sldMkLst>
        <pc:spChg chg="del mod">
          <ac:chgData name="Camilla Tjernberg" userId="2a26f4d1683918bd" providerId="LiveId" clId="{AED285CD-ECD0-4E1C-9B9C-4CBF0B22A464}" dt="2025-10-13T12:42:30.105" v="5677"/>
          <ac:spMkLst>
            <pc:docMk/>
            <pc:sldMk cId="1912825632" sldId="261"/>
            <ac:spMk id="2" creationId="{F23F8F3D-8243-080E-61A4-069D6A4CA1F1}"/>
          </ac:spMkLst>
        </pc:spChg>
        <pc:spChg chg="mod">
          <ac:chgData name="Camilla Tjernberg" userId="2a26f4d1683918bd" providerId="LiveId" clId="{AED285CD-ECD0-4E1C-9B9C-4CBF0B22A464}" dt="2025-10-13T12:42:26.527" v="5674" actId="1076"/>
          <ac:spMkLst>
            <pc:docMk/>
            <pc:sldMk cId="1912825632" sldId="261"/>
            <ac:spMk id="6" creationId="{81A86A98-352C-3825-D46C-2C1B2A0EC610}"/>
          </ac:spMkLst>
        </pc:spChg>
        <pc:picChg chg="mod">
          <ac:chgData name="Camilla Tjernberg" userId="2a26f4d1683918bd" providerId="LiveId" clId="{AED285CD-ECD0-4E1C-9B9C-4CBF0B22A464}" dt="2025-10-13T12:42:29.415" v="5675" actId="1076"/>
          <ac:picMkLst>
            <pc:docMk/>
            <pc:sldMk cId="1912825632" sldId="261"/>
            <ac:picMk id="5" creationId="{11F045B7-D310-11FC-793C-3B63B97D409B}"/>
          </ac:picMkLst>
        </pc:picChg>
      </pc:sldChg>
      <pc:sldChg chg="del">
        <pc:chgData name="Camilla Tjernberg" userId="2a26f4d1683918bd" providerId="LiveId" clId="{AED285CD-ECD0-4E1C-9B9C-4CBF0B22A464}" dt="2025-10-13T12:41:09.482" v="5644" actId="2696"/>
        <pc:sldMkLst>
          <pc:docMk/>
          <pc:sldMk cId="1955613787" sldId="263"/>
        </pc:sldMkLst>
      </pc:sldChg>
      <pc:sldChg chg="del">
        <pc:chgData name="Camilla Tjernberg" userId="2a26f4d1683918bd" providerId="LiveId" clId="{AED285CD-ECD0-4E1C-9B9C-4CBF0B22A464}" dt="2025-10-13T12:41:30.372" v="5647" actId="2696"/>
        <pc:sldMkLst>
          <pc:docMk/>
          <pc:sldMk cId="2708376910" sldId="265"/>
        </pc:sldMkLst>
      </pc:sldChg>
      <pc:sldChg chg="del">
        <pc:chgData name="Camilla Tjernberg" userId="2a26f4d1683918bd" providerId="LiveId" clId="{AED285CD-ECD0-4E1C-9B9C-4CBF0B22A464}" dt="2025-10-13T12:41:26.417" v="5646" actId="2696"/>
        <pc:sldMkLst>
          <pc:docMk/>
          <pc:sldMk cId="1917419230" sldId="266"/>
        </pc:sldMkLst>
      </pc:sldChg>
      <pc:sldChg chg="del">
        <pc:chgData name="Camilla Tjernberg" userId="2a26f4d1683918bd" providerId="LiveId" clId="{AED285CD-ECD0-4E1C-9B9C-4CBF0B22A464}" dt="2025-10-13T12:41:23.705" v="5645" actId="2696"/>
        <pc:sldMkLst>
          <pc:docMk/>
          <pc:sldMk cId="1232156969" sldId="267"/>
        </pc:sldMkLst>
      </pc:sldChg>
      <pc:sldChg chg="add del">
        <pc:chgData name="Camilla Tjernberg" userId="2a26f4d1683918bd" providerId="LiveId" clId="{AED285CD-ECD0-4E1C-9B9C-4CBF0B22A464}" dt="2025-10-13T12:54:35.899" v="6215" actId="2696"/>
        <pc:sldMkLst>
          <pc:docMk/>
          <pc:sldMk cId="1145051154" sldId="268"/>
        </pc:sldMkLst>
      </pc:sldChg>
      <pc:sldChg chg="addSp delSp modSp add mod">
        <pc:chgData name="Camilla Tjernberg" userId="2a26f4d1683918bd" providerId="LiveId" clId="{AED285CD-ECD0-4E1C-9B9C-4CBF0B22A464}" dt="2025-10-13T09:24:16.307" v="558" actId="1076"/>
        <pc:sldMkLst>
          <pc:docMk/>
          <pc:sldMk cId="2606265128" sldId="269"/>
        </pc:sldMkLst>
        <pc:spChg chg="mod">
          <ac:chgData name="Camilla Tjernberg" userId="2a26f4d1683918bd" providerId="LiveId" clId="{AED285CD-ECD0-4E1C-9B9C-4CBF0B22A464}" dt="2025-10-13T09:24:16.307" v="558" actId="1076"/>
          <ac:spMkLst>
            <pc:docMk/>
            <pc:sldMk cId="2606265128" sldId="269"/>
            <ac:spMk id="2" creationId="{D3A43171-DED3-4847-F7B5-A4CD9DF424DD}"/>
          </ac:spMkLst>
        </pc:spChg>
        <pc:spChg chg="del mod">
          <ac:chgData name="Camilla Tjernberg" userId="2a26f4d1683918bd" providerId="LiveId" clId="{AED285CD-ECD0-4E1C-9B9C-4CBF0B22A464}" dt="2025-10-13T09:21:32.612" v="522"/>
          <ac:spMkLst>
            <pc:docMk/>
            <pc:sldMk cId="2606265128" sldId="269"/>
            <ac:spMk id="6" creationId="{A0FD4F5C-D1E6-DEE9-11CB-219AB2FEE13B}"/>
          </ac:spMkLst>
        </pc:spChg>
        <pc:picChg chg="add del mod">
          <ac:chgData name="Camilla Tjernberg" userId="2a26f4d1683918bd" providerId="LiveId" clId="{AED285CD-ECD0-4E1C-9B9C-4CBF0B22A464}" dt="2025-10-13T09:17:47.941" v="481" actId="478"/>
          <ac:picMkLst>
            <pc:docMk/>
            <pc:sldMk cId="2606265128" sldId="269"/>
            <ac:picMk id="5" creationId="{2656EA74-DC29-42B8-8AFC-8DD905168340}"/>
          </ac:picMkLst>
        </pc:picChg>
        <pc:picChg chg="add mod">
          <ac:chgData name="Camilla Tjernberg" userId="2a26f4d1683918bd" providerId="LiveId" clId="{AED285CD-ECD0-4E1C-9B9C-4CBF0B22A464}" dt="2025-10-13T09:23:37.701" v="551" actId="1076"/>
          <ac:picMkLst>
            <pc:docMk/>
            <pc:sldMk cId="2606265128" sldId="269"/>
            <ac:picMk id="8" creationId="{1AA9C40B-4D48-7F6B-14EC-8AB2E730F47B}"/>
          </ac:picMkLst>
        </pc:picChg>
        <pc:picChg chg="add mod">
          <ac:chgData name="Camilla Tjernberg" userId="2a26f4d1683918bd" providerId="LiveId" clId="{AED285CD-ECD0-4E1C-9B9C-4CBF0B22A464}" dt="2025-10-13T09:23:10.646" v="544" actId="1076"/>
          <ac:picMkLst>
            <pc:docMk/>
            <pc:sldMk cId="2606265128" sldId="269"/>
            <ac:picMk id="10" creationId="{35075B01-B5CA-3144-E660-80983EFCF83F}"/>
          </ac:picMkLst>
        </pc:picChg>
        <pc:picChg chg="add mod">
          <ac:chgData name="Camilla Tjernberg" userId="2a26f4d1683918bd" providerId="LiveId" clId="{AED285CD-ECD0-4E1C-9B9C-4CBF0B22A464}" dt="2025-10-13T09:24:12.245" v="557" actId="1076"/>
          <ac:picMkLst>
            <pc:docMk/>
            <pc:sldMk cId="2606265128" sldId="269"/>
            <ac:picMk id="12" creationId="{2F6BABED-DBE4-D14B-23CF-098B32611CEC}"/>
          </ac:picMkLst>
        </pc:picChg>
        <pc:picChg chg="add mod">
          <ac:chgData name="Camilla Tjernberg" userId="2a26f4d1683918bd" providerId="LiveId" clId="{AED285CD-ECD0-4E1C-9B9C-4CBF0B22A464}" dt="2025-10-13T09:24:12.245" v="557" actId="1076"/>
          <ac:picMkLst>
            <pc:docMk/>
            <pc:sldMk cId="2606265128" sldId="269"/>
            <ac:picMk id="14" creationId="{3B82AF5A-B329-9F3B-8BF7-D26CFFB84B15}"/>
          </ac:picMkLst>
        </pc:picChg>
        <pc:picChg chg="add mod">
          <ac:chgData name="Camilla Tjernberg" userId="2a26f4d1683918bd" providerId="LiveId" clId="{AED285CD-ECD0-4E1C-9B9C-4CBF0B22A464}" dt="2025-10-13T09:24:12.245" v="557" actId="1076"/>
          <ac:picMkLst>
            <pc:docMk/>
            <pc:sldMk cId="2606265128" sldId="269"/>
            <ac:picMk id="16" creationId="{A7CFA198-6070-A3B5-4E83-22D54149B7A6}"/>
          </ac:picMkLst>
        </pc:picChg>
        <pc:picChg chg="add mod">
          <ac:chgData name="Camilla Tjernberg" userId="2a26f4d1683918bd" providerId="LiveId" clId="{AED285CD-ECD0-4E1C-9B9C-4CBF0B22A464}" dt="2025-10-13T09:23:33.539" v="550" actId="1076"/>
          <ac:picMkLst>
            <pc:docMk/>
            <pc:sldMk cId="2606265128" sldId="269"/>
            <ac:picMk id="18" creationId="{805E3840-1C14-F057-64CE-E5B5D30D9707}"/>
          </ac:picMkLst>
        </pc:picChg>
        <pc:picChg chg="add mod">
          <ac:chgData name="Camilla Tjernberg" userId="2a26f4d1683918bd" providerId="LiveId" clId="{AED285CD-ECD0-4E1C-9B9C-4CBF0B22A464}" dt="2025-10-13T09:24:12.245" v="557" actId="1076"/>
          <ac:picMkLst>
            <pc:docMk/>
            <pc:sldMk cId="2606265128" sldId="269"/>
            <ac:picMk id="20" creationId="{0B1B0AD1-E9BE-84CE-6E67-7CB910A1A9FB}"/>
          </ac:picMkLst>
        </pc:picChg>
        <pc:picChg chg="add mod">
          <ac:chgData name="Camilla Tjernberg" userId="2a26f4d1683918bd" providerId="LiveId" clId="{AED285CD-ECD0-4E1C-9B9C-4CBF0B22A464}" dt="2025-10-13T09:24:12.245" v="557" actId="1076"/>
          <ac:picMkLst>
            <pc:docMk/>
            <pc:sldMk cId="2606265128" sldId="269"/>
            <ac:picMk id="22" creationId="{519E44D9-23CB-127F-E8B6-2F3B75C24D48}"/>
          </ac:picMkLst>
        </pc:picChg>
        <pc:picChg chg="add mod">
          <ac:chgData name="Camilla Tjernberg" userId="2a26f4d1683918bd" providerId="LiveId" clId="{AED285CD-ECD0-4E1C-9B9C-4CBF0B22A464}" dt="2025-10-13T09:24:12.245" v="557" actId="1076"/>
          <ac:picMkLst>
            <pc:docMk/>
            <pc:sldMk cId="2606265128" sldId="269"/>
            <ac:picMk id="24" creationId="{28036427-E38A-D5E9-3291-F1CE31432B28}"/>
          </ac:picMkLst>
        </pc:picChg>
        <pc:picChg chg="add mod">
          <ac:chgData name="Camilla Tjernberg" userId="2a26f4d1683918bd" providerId="LiveId" clId="{AED285CD-ECD0-4E1C-9B9C-4CBF0B22A464}" dt="2025-10-13T09:24:12.245" v="557" actId="1076"/>
          <ac:picMkLst>
            <pc:docMk/>
            <pc:sldMk cId="2606265128" sldId="269"/>
            <ac:picMk id="26" creationId="{FE9C9FE3-2883-564F-F0AE-001BBB2B51F5}"/>
          </ac:picMkLst>
        </pc:picChg>
        <pc:picChg chg="add mod">
          <ac:chgData name="Camilla Tjernberg" userId="2a26f4d1683918bd" providerId="LiveId" clId="{AED285CD-ECD0-4E1C-9B9C-4CBF0B22A464}" dt="2025-10-13T09:24:12.245" v="557" actId="1076"/>
          <ac:picMkLst>
            <pc:docMk/>
            <pc:sldMk cId="2606265128" sldId="269"/>
            <ac:picMk id="28" creationId="{91B5F4DE-33B8-BD0C-FD83-C401FAFDFEA2}"/>
          </ac:picMkLst>
        </pc:picChg>
        <pc:picChg chg="add mod">
          <ac:chgData name="Camilla Tjernberg" userId="2a26f4d1683918bd" providerId="LiveId" clId="{AED285CD-ECD0-4E1C-9B9C-4CBF0B22A464}" dt="2025-10-13T09:23:14.209" v="545" actId="1076"/>
          <ac:picMkLst>
            <pc:docMk/>
            <pc:sldMk cId="2606265128" sldId="269"/>
            <ac:picMk id="30" creationId="{57F0C54D-AE8C-5EB4-4197-075F25054303}"/>
          </ac:picMkLst>
        </pc:picChg>
        <pc:picChg chg="add mod">
          <ac:chgData name="Camilla Tjernberg" userId="2a26f4d1683918bd" providerId="LiveId" clId="{AED285CD-ECD0-4E1C-9B9C-4CBF0B22A464}" dt="2025-10-13T09:24:12.245" v="557" actId="1076"/>
          <ac:picMkLst>
            <pc:docMk/>
            <pc:sldMk cId="2606265128" sldId="269"/>
            <ac:picMk id="32" creationId="{21A7DC3B-8109-BC4D-28F6-3A70E36ACAD3}"/>
          </ac:picMkLst>
        </pc:picChg>
        <pc:picChg chg="add mod">
          <ac:chgData name="Camilla Tjernberg" userId="2a26f4d1683918bd" providerId="LiveId" clId="{AED285CD-ECD0-4E1C-9B9C-4CBF0B22A464}" dt="2025-10-13T09:24:12.245" v="557" actId="1076"/>
          <ac:picMkLst>
            <pc:docMk/>
            <pc:sldMk cId="2606265128" sldId="269"/>
            <ac:picMk id="34" creationId="{7412EF4B-B456-F57C-2001-5EB56E0BDDCD}"/>
          </ac:picMkLst>
        </pc:picChg>
      </pc:sldChg>
      <pc:sldChg chg="addSp delSp modSp add mod ord">
        <pc:chgData name="Camilla Tjernberg" userId="2a26f4d1683918bd" providerId="LiveId" clId="{AED285CD-ECD0-4E1C-9B9C-4CBF0B22A464}" dt="2025-10-13T09:34:35.828" v="718"/>
        <pc:sldMkLst>
          <pc:docMk/>
          <pc:sldMk cId="341415564" sldId="270"/>
        </pc:sldMkLst>
        <pc:spChg chg="mod">
          <ac:chgData name="Camilla Tjernberg" userId="2a26f4d1683918bd" providerId="LiveId" clId="{AED285CD-ECD0-4E1C-9B9C-4CBF0B22A464}" dt="2025-10-13T09:30:29.043" v="659" actId="1076"/>
          <ac:spMkLst>
            <pc:docMk/>
            <pc:sldMk cId="341415564" sldId="270"/>
            <ac:spMk id="2" creationId="{F2ACDA8A-AB76-FDB0-E8A1-0539403E048D}"/>
          </ac:spMkLst>
        </pc:spChg>
        <pc:spChg chg="del mod">
          <ac:chgData name="Camilla Tjernberg" userId="2a26f4d1683918bd" providerId="LiveId" clId="{AED285CD-ECD0-4E1C-9B9C-4CBF0B22A464}" dt="2025-10-13T09:32:07" v="680"/>
          <ac:spMkLst>
            <pc:docMk/>
            <pc:sldMk cId="341415564" sldId="270"/>
            <ac:spMk id="6" creationId="{0C210437-325D-C3CE-D53D-C8F8DC5E476D}"/>
          </ac:spMkLst>
        </pc:spChg>
        <pc:picChg chg="del">
          <ac:chgData name="Camilla Tjernberg" userId="2a26f4d1683918bd" providerId="LiveId" clId="{AED285CD-ECD0-4E1C-9B9C-4CBF0B22A464}" dt="2025-10-13T09:28:05.246" v="635" actId="478"/>
          <ac:picMkLst>
            <pc:docMk/>
            <pc:sldMk cId="341415564" sldId="270"/>
            <ac:picMk id="5" creationId="{10FF4347-AB83-AB2E-FF63-7A1D1DA11495}"/>
          </ac:picMkLst>
        </pc:picChg>
        <pc:picChg chg="add mod">
          <ac:chgData name="Camilla Tjernberg" userId="2a26f4d1683918bd" providerId="LiveId" clId="{AED285CD-ECD0-4E1C-9B9C-4CBF0B22A464}" dt="2025-10-13T09:31:57.964" v="676" actId="1076"/>
          <ac:picMkLst>
            <pc:docMk/>
            <pc:sldMk cId="341415564" sldId="270"/>
            <ac:picMk id="7" creationId="{983BC12D-A476-0E05-5A4E-F4367F7D05C5}"/>
          </ac:picMkLst>
        </pc:picChg>
        <pc:picChg chg="del">
          <ac:chgData name="Camilla Tjernberg" userId="2a26f4d1683918bd" providerId="LiveId" clId="{AED285CD-ECD0-4E1C-9B9C-4CBF0B22A464}" dt="2025-10-13T09:24:28.188" v="559" actId="478"/>
          <ac:picMkLst>
            <pc:docMk/>
            <pc:sldMk cId="341415564" sldId="270"/>
            <ac:picMk id="8" creationId="{252F6D4E-1AAA-B9E4-3D3F-8AA955619507}"/>
          </ac:picMkLst>
        </pc:picChg>
        <pc:picChg chg="del">
          <ac:chgData name="Camilla Tjernberg" userId="2a26f4d1683918bd" providerId="LiveId" clId="{AED285CD-ECD0-4E1C-9B9C-4CBF0B22A464}" dt="2025-10-13T09:24:28.860" v="560" actId="478"/>
          <ac:picMkLst>
            <pc:docMk/>
            <pc:sldMk cId="341415564" sldId="270"/>
            <ac:picMk id="10" creationId="{2A473A67-4017-DE2E-893D-9DD4FA41FE39}"/>
          </ac:picMkLst>
        </pc:picChg>
        <pc:picChg chg="add mod">
          <ac:chgData name="Camilla Tjernberg" userId="2a26f4d1683918bd" providerId="LiveId" clId="{AED285CD-ECD0-4E1C-9B9C-4CBF0B22A464}" dt="2025-10-13T09:31:49.420" v="673" actId="1076"/>
          <ac:picMkLst>
            <pc:docMk/>
            <pc:sldMk cId="341415564" sldId="270"/>
            <ac:picMk id="11" creationId="{B21745E5-C2DB-DAF4-EE1B-0476777504D0}"/>
          </ac:picMkLst>
        </pc:picChg>
        <pc:picChg chg="del">
          <ac:chgData name="Camilla Tjernberg" userId="2a26f4d1683918bd" providerId="LiveId" clId="{AED285CD-ECD0-4E1C-9B9C-4CBF0B22A464}" dt="2025-10-13T09:24:29.405" v="561" actId="478"/>
          <ac:picMkLst>
            <pc:docMk/>
            <pc:sldMk cId="341415564" sldId="270"/>
            <ac:picMk id="12" creationId="{68E0F7EC-D563-0C34-F77B-D774D3F19A00}"/>
          </ac:picMkLst>
        </pc:picChg>
        <pc:picChg chg="del mod">
          <ac:chgData name="Camilla Tjernberg" userId="2a26f4d1683918bd" providerId="LiveId" clId="{AED285CD-ECD0-4E1C-9B9C-4CBF0B22A464}" dt="2025-10-13T09:24:29.978" v="563" actId="478"/>
          <ac:picMkLst>
            <pc:docMk/>
            <pc:sldMk cId="341415564" sldId="270"/>
            <ac:picMk id="14" creationId="{5EB2271B-B274-2FCC-D766-564B1270B797}"/>
          </ac:picMkLst>
        </pc:picChg>
        <pc:picChg chg="add mod">
          <ac:chgData name="Camilla Tjernberg" userId="2a26f4d1683918bd" providerId="LiveId" clId="{AED285CD-ECD0-4E1C-9B9C-4CBF0B22A464}" dt="2025-10-13T09:31:52.603" v="674" actId="1076"/>
          <ac:picMkLst>
            <pc:docMk/>
            <pc:sldMk cId="341415564" sldId="270"/>
            <ac:picMk id="15" creationId="{B074A509-432D-EB44-56A0-520E6097C2AA}"/>
          </ac:picMkLst>
        </pc:picChg>
        <pc:picChg chg="del">
          <ac:chgData name="Camilla Tjernberg" userId="2a26f4d1683918bd" providerId="LiveId" clId="{AED285CD-ECD0-4E1C-9B9C-4CBF0B22A464}" dt="2025-10-13T09:24:30.552" v="564" actId="478"/>
          <ac:picMkLst>
            <pc:docMk/>
            <pc:sldMk cId="341415564" sldId="270"/>
            <ac:picMk id="16" creationId="{758CB9DD-08E7-702F-4990-78B17791BF17}"/>
          </ac:picMkLst>
        </pc:picChg>
        <pc:picChg chg="del">
          <ac:chgData name="Camilla Tjernberg" userId="2a26f4d1683918bd" providerId="LiveId" clId="{AED285CD-ECD0-4E1C-9B9C-4CBF0B22A464}" dt="2025-10-13T09:24:31.188" v="565" actId="478"/>
          <ac:picMkLst>
            <pc:docMk/>
            <pc:sldMk cId="341415564" sldId="270"/>
            <ac:picMk id="18" creationId="{D1025CF3-B310-0DDF-81DC-E30B941ABCBB}"/>
          </ac:picMkLst>
        </pc:picChg>
        <pc:picChg chg="add mod">
          <ac:chgData name="Camilla Tjernberg" userId="2a26f4d1683918bd" providerId="LiveId" clId="{AED285CD-ECD0-4E1C-9B9C-4CBF0B22A464}" dt="2025-10-13T09:31:42.628" v="672" actId="1076"/>
          <ac:picMkLst>
            <pc:docMk/>
            <pc:sldMk cId="341415564" sldId="270"/>
            <ac:picMk id="19" creationId="{BAB01594-7C5F-8E37-03D9-22506A918B12}"/>
          </ac:picMkLst>
        </pc:picChg>
        <pc:picChg chg="add mod">
          <ac:chgData name="Camilla Tjernberg" userId="2a26f4d1683918bd" providerId="LiveId" clId="{AED285CD-ECD0-4E1C-9B9C-4CBF0B22A464}" dt="2025-10-13T09:32:03.773" v="677" actId="1076"/>
          <ac:picMkLst>
            <pc:docMk/>
            <pc:sldMk cId="341415564" sldId="270"/>
            <ac:picMk id="21" creationId="{2FE9304A-56EE-6FE7-A31F-0E1239449D0B}"/>
          </ac:picMkLst>
        </pc:picChg>
        <pc:picChg chg="add mod">
          <ac:chgData name="Camilla Tjernberg" userId="2a26f4d1683918bd" providerId="LiveId" clId="{AED285CD-ECD0-4E1C-9B9C-4CBF0B22A464}" dt="2025-10-13T09:30:39.876" v="662" actId="1076"/>
          <ac:picMkLst>
            <pc:docMk/>
            <pc:sldMk cId="341415564" sldId="270"/>
            <ac:picMk id="23" creationId="{991C5533-BACE-477A-D8A0-C0EEB3BDFB37}"/>
          </ac:picMkLst>
        </pc:picChg>
        <pc:picChg chg="add mod">
          <ac:chgData name="Camilla Tjernberg" userId="2a26f4d1683918bd" providerId="LiveId" clId="{AED285CD-ECD0-4E1C-9B9C-4CBF0B22A464}" dt="2025-10-13T09:32:06.456" v="678" actId="1076"/>
          <ac:picMkLst>
            <pc:docMk/>
            <pc:sldMk cId="341415564" sldId="270"/>
            <ac:picMk id="25" creationId="{2665BF9A-4FBC-D17B-C8B4-2B21598DB8E5}"/>
          </ac:picMkLst>
        </pc:picChg>
        <pc:picChg chg="add mod">
          <ac:chgData name="Camilla Tjernberg" userId="2a26f4d1683918bd" providerId="LiveId" clId="{AED285CD-ECD0-4E1C-9B9C-4CBF0B22A464}" dt="2025-10-13T09:31:55.466" v="675" actId="1076"/>
          <ac:picMkLst>
            <pc:docMk/>
            <pc:sldMk cId="341415564" sldId="270"/>
            <ac:picMk id="27" creationId="{678CFF0E-BA6E-60BE-0FD8-C59A19443CB2}"/>
          </ac:picMkLst>
        </pc:picChg>
        <pc:picChg chg="add mod">
          <ac:chgData name="Camilla Tjernberg" userId="2a26f4d1683918bd" providerId="LiveId" clId="{AED285CD-ECD0-4E1C-9B9C-4CBF0B22A464}" dt="2025-10-13T09:30:35.413" v="661" actId="1076"/>
          <ac:picMkLst>
            <pc:docMk/>
            <pc:sldMk cId="341415564" sldId="270"/>
            <ac:picMk id="29" creationId="{0300A5D0-6F55-A23C-C493-9DD52BF0556C}"/>
          </ac:picMkLst>
        </pc:picChg>
        <pc:picChg chg="add mod">
          <ac:chgData name="Camilla Tjernberg" userId="2a26f4d1683918bd" providerId="LiveId" clId="{AED285CD-ECD0-4E1C-9B9C-4CBF0B22A464}" dt="2025-10-13T09:30:32.039" v="660" actId="1076"/>
          <ac:picMkLst>
            <pc:docMk/>
            <pc:sldMk cId="341415564" sldId="270"/>
            <ac:picMk id="31" creationId="{EE182560-A6D0-0BC5-802A-2204BB558A94}"/>
          </ac:picMkLst>
        </pc:picChg>
      </pc:sldChg>
      <pc:sldChg chg="addSp delSp modSp add mod ord">
        <pc:chgData name="Camilla Tjernberg" userId="2a26f4d1683918bd" providerId="LiveId" clId="{AED285CD-ECD0-4E1C-9B9C-4CBF0B22A464}" dt="2025-10-13T13:11:31.491" v="6221" actId="1076"/>
        <pc:sldMkLst>
          <pc:docMk/>
          <pc:sldMk cId="545258010" sldId="271"/>
        </pc:sldMkLst>
        <pc:spChg chg="mod">
          <ac:chgData name="Camilla Tjernberg" userId="2a26f4d1683918bd" providerId="LiveId" clId="{AED285CD-ECD0-4E1C-9B9C-4CBF0B22A464}" dt="2025-10-13T13:11:22.018" v="6219" actId="1076"/>
          <ac:spMkLst>
            <pc:docMk/>
            <pc:sldMk cId="545258010" sldId="271"/>
            <ac:spMk id="2" creationId="{E6B2D547-B7F0-F536-B3A8-2D99A6FBCFD7}"/>
          </ac:spMkLst>
        </pc:spChg>
        <pc:spChg chg="del mod">
          <ac:chgData name="Camilla Tjernberg" userId="2a26f4d1683918bd" providerId="LiveId" clId="{AED285CD-ECD0-4E1C-9B9C-4CBF0B22A464}" dt="2025-10-13T13:11:15.260" v="6218" actId="478"/>
          <ac:spMkLst>
            <pc:docMk/>
            <pc:sldMk cId="545258010" sldId="271"/>
            <ac:spMk id="6" creationId="{EEE20637-F13C-14C9-A963-DA2D3406D1E8}"/>
          </ac:spMkLst>
        </pc:spChg>
        <pc:picChg chg="mod">
          <ac:chgData name="Camilla Tjernberg" userId="2a26f4d1683918bd" providerId="LiveId" clId="{AED285CD-ECD0-4E1C-9B9C-4CBF0B22A464}" dt="2025-10-13T13:11:26.949" v="6220" actId="1076"/>
          <ac:picMkLst>
            <pc:docMk/>
            <pc:sldMk cId="545258010" sldId="271"/>
            <ac:picMk id="5" creationId="{36973334-2727-F880-7EB7-7C1FA147E1D6}"/>
          </ac:picMkLst>
        </pc:picChg>
        <pc:picChg chg="del">
          <ac:chgData name="Camilla Tjernberg" userId="2a26f4d1683918bd" providerId="LiveId" clId="{AED285CD-ECD0-4E1C-9B9C-4CBF0B22A464}" dt="2025-10-13T09:28:43.158" v="644" actId="478"/>
          <ac:picMkLst>
            <pc:docMk/>
            <pc:sldMk cId="545258010" sldId="271"/>
            <ac:picMk id="7" creationId="{8830BA8E-9433-2AFE-9F6B-38B1257FA72E}"/>
          </ac:picMkLst>
        </pc:picChg>
        <pc:picChg chg="add mod">
          <ac:chgData name="Camilla Tjernberg" userId="2a26f4d1683918bd" providerId="LiveId" clId="{AED285CD-ECD0-4E1C-9B9C-4CBF0B22A464}" dt="2025-10-13T13:11:31.491" v="6221" actId="1076"/>
          <ac:picMkLst>
            <pc:docMk/>
            <pc:sldMk cId="545258010" sldId="271"/>
            <ac:picMk id="8" creationId="{3BFD3617-5DCB-33B9-C9DF-9188F4A2DC12}"/>
          </ac:picMkLst>
        </pc:picChg>
        <pc:picChg chg="del">
          <ac:chgData name="Camilla Tjernberg" userId="2a26f4d1683918bd" providerId="LiveId" clId="{AED285CD-ECD0-4E1C-9B9C-4CBF0B22A464}" dt="2025-10-13T09:28:44.358" v="646" actId="478"/>
          <ac:picMkLst>
            <pc:docMk/>
            <pc:sldMk cId="545258010" sldId="271"/>
            <ac:picMk id="11" creationId="{4B5E046E-3A59-49F3-3656-B48A859E8898}"/>
          </ac:picMkLst>
        </pc:picChg>
        <pc:picChg chg="del">
          <ac:chgData name="Camilla Tjernberg" userId="2a26f4d1683918bd" providerId="LiveId" clId="{AED285CD-ECD0-4E1C-9B9C-4CBF0B22A464}" dt="2025-10-13T09:28:44.950" v="647" actId="478"/>
          <ac:picMkLst>
            <pc:docMk/>
            <pc:sldMk cId="545258010" sldId="271"/>
            <ac:picMk id="15" creationId="{2CCF6A77-3092-D783-B6A4-2A213F8FD97A}"/>
          </ac:picMkLst>
        </pc:picChg>
        <pc:picChg chg="del">
          <ac:chgData name="Camilla Tjernberg" userId="2a26f4d1683918bd" providerId="LiveId" clId="{AED285CD-ECD0-4E1C-9B9C-4CBF0B22A464}" dt="2025-10-13T09:28:45.639" v="648" actId="478"/>
          <ac:picMkLst>
            <pc:docMk/>
            <pc:sldMk cId="545258010" sldId="271"/>
            <ac:picMk id="19" creationId="{D3381737-D2A0-0DA8-BA84-AE4A67593E19}"/>
          </ac:picMkLst>
        </pc:picChg>
        <pc:picChg chg="del">
          <ac:chgData name="Camilla Tjernberg" userId="2a26f4d1683918bd" providerId="LiveId" clId="{AED285CD-ECD0-4E1C-9B9C-4CBF0B22A464}" dt="2025-10-13T09:28:43.780" v="645" actId="478"/>
          <ac:picMkLst>
            <pc:docMk/>
            <pc:sldMk cId="545258010" sldId="271"/>
            <ac:picMk id="21" creationId="{60073EDA-4094-59BB-46A7-FCDB344C13EE}"/>
          </ac:picMkLst>
        </pc:picChg>
        <pc:picChg chg="del">
          <ac:chgData name="Camilla Tjernberg" userId="2a26f4d1683918bd" providerId="LiveId" clId="{AED285CD-ECD0-4E1C-9B9C-4CBF0B22A464}" dt="2025-10-13T09:28:42.534" v="643" actId="478"/>
          <ac:picMkLst>
            <pc:docMk/>
            <pc:sldMk cId="545258010" sldId="271"/>
            <ac:picMk id="23" creationId="{DB54D1B9-C37D-3674-74E0-7A853C7A437B}"/>
          </ac:picMkLst>
        </pc:picChg>
      </pc:sldChg>
      <pc:sldChg chg="addSp delSp modSp add mod ord">
        <pc:chgData name="Camilla Tjernberg" userId="2a26f4d1683918bd" providerId="LiveId" clId="{AED285CD-ECD0-4E1C-9B9C-4CBF0B22A464}" dt="2025-10-13T10:07:41.510" v="1178" actId="20577"/>
        <pc:sldMkLst>
          <pc:docMk/>
          <pc:sldMk cId="4202212120" sldId="272"/>
        </pc:sldMkLst>
        <pc:spChg chg="mod">
          <ac:chgData name="Camilla Tjernberg" userId="2a26f4d1683918bd" providerId="LiveId" clId="{AED285CD-ECD0-4E1C-9B9C-4CBF0B22A464}" dt="2025-10-13T10:07:41.510" v="1178" actId="20577"/>
          <ac:spMkLst>
            <pc:docMk/>
            <pc:sldMk cId="4202212120" sldId="272"/>
            <ac:spMk id="2" creationId="{8CB5139E-8631-E231-C87A-ACC0B04B7393}"/>
          </ac:spMkLst>
        </pc:spChg>
        <pc:spChg chg="del mod">
          <ac:chgData name="Camilla Tjernberg" userId="2a26f4d1683918bd" providerId="LiveId" clId="{AED285CD-ECD0-4E1C-9B9C-4CBF0B22A464}" dt="2025-10-13T09:40:59.939" v="728"/>
          <ac:spMkLst>
            <pc:docMk/>
            <pc:sldMk cId="4202212120" sldId="272"/>
            <ac:spMk id="6" creationId="{2B90D2EF-A413-6592-C8EF-676DFE1ADEAF}"/>
          </ac:spMkLst>
        </pc:spChg>
        <pc:spChg chg="add mod">
          <ac:chgData name="Camilla Tjernberg" userId="2a26f4d1683918bd" providerId="LiveId" clId="{AED285CD-ECD0-4E1C-9B9C-4CBF0B22A464}" dt="2025-10-13T10:02:32.770" v="1137" actId="2085"/>
          <ac:spMkLst>
            <pc:docMk/>
            <pc:sldMk cId="4202212120" sldId="272"/>
            <ac:spMk id="7" creationId="{AE51CE4B-4D26-A348-2D44-91DB6A515107}"/>
          </ac:spMkLst>
        </pc:spChg>
        <pc:spChg chg="add mod">
          <ac:chgData name="Camilla Tjernberg" userId="2a26f4d1683918bd" providerId="LiveId" clId="{AED285CD-ECD0-4E1C-9B9C-4CBF0B22A464}" dt="2025-10-13T09:59:27.472" v="1112" actId="1076"/>
          <ac:spMkLst>
            <pc:docMk/>
            <pc:sldMk cId="4202212120" sldId="272"/>
            <ac:spMk id="8" creationId="{229A08EE-19F9-F596-4810-28F55C329F80}"/>
          </ac:spMkLst>
        </pc:spChg>
        <pc:spChg chg="add mod">
          <ac:chgData name="Camilla Tjernberg" userId="2a26f4d1683918bd" providerId="LiveId" clId="{AED285CD-ECD0-4E1C-9B9C-4CBF0B22A464}" dt="2025-10-13T09:58:46.965" v="1105" actId="1076"/>
          <ac:spMkLst>
            <pc:docMk/>
            <pc:sldMk cId="4202212120" sldId="272"/>
            <ac:spMk id="9" creationId="{55BCEAD4-1F30-7738-027C-FE9AAD15A122}"/>
          </ac:spMkLst>
        </pc:spChg>
        <pc:spChg chg="add mod">
          <ac:chgData name="Camilla Tjernberg" userId="2a26f4d1683918bd" providerId="LiveId" clId="{AED285CD-ECD0-4E1C-9B9C-4CBF0B22A464}" dt="2025-10-13T10:00:12.290" v="1120" actId="1076"/>
          <ac:spMkLst>
            <pc:docMk/>
            <pc:sldMk cId="4202212120" sldId="272"/>
            <ac:spMk id="10" creationId="{672BDA16-9278-C73C-AF94-0D06C8FB4BAA}"/>
          </ac:spMkLst>
        </pc:spChg>
        <pc:spChg chg="add mod">
          <ac:chgData name="Camilla Tjernberg" userId="2a26f4d1683918bd" providerId="LiveId" clId="{AED285CD-ECD0-4E1C-9B9C-4CBF0B22A464}" dt="2025-10-13T09:58:44.438" v="1104" actId="1076"/>
          <ac:spMkLst>
            <pc:docMk/>
            <pc:sldMk cId="4202212120" sldId="272"/>
            <ac:spMk id="11" creationId="{CEEA5F94-7CC2-B316-FF05-339BF2FCC449}"/>
          </ac:spMkLst>
        </pc:spChg>
        <pc:spChg chg="add mod">
          <ac:chgData name="Camilla Tjernberg" userId="2a26f4d1683918bd" providerId="LiveId" clId="{AED285CD-ECD0-4E1C-9B9C-4CBF0B22A464}" dt="2025-10-13T10:01:15.362" v="1129" actId="208"/>
          <ac:spMkLst>
            <pc:docMk/>
            <pc:sldMk cId="4202212120" sldId="272"/>
            <ac:spMk id="14" creationId="{67DA13AB-E397-BFEB-3FB7-A5ADBE26C5EE}"/>
          </ac:spMkLst>
        </pc:spChg>
        <pc:picChg chg="add mod">
          <ac:chgData name="Camilla Tjernberg" userId="2a26f4d1683918bd" providerId="LiveId" clId="{AED285CD-ECD0-4E1C-9B9C-4CBF0B22A464}" dt="2025-10-13T10:00:18.467" v="1121" actId="1076"/>
          <ac:picMkLst>
            <pc:docMk/>
            <pc:sldMk cId="4202212120" sldId="272"/>
            <ac:picMk id="5" creationId="{20C2D0B4-9C65-F979-EFF8-0CC09E4F7CF6}"/>
          </ac:picMkLst>
        </pc:picChg>
        <pc:picChg chg="add mod">
          <ac:chgData name="Camilla Tjernberg" userId="2a26f4d1683918bd" providerId="LiveId" clId="{AED285CD-ECD0-4E1C-9B9C-4CBF0B22A464}" dt="2025-10-13T10:01:06.379" v="1126" actId="1076"/>
          <ac:picMkLst>
            <pc:docMk/>
            <pc:sldMk cId="4202212120" sldId="272"/>
            <ac:picMk id="13" creationId="{2D022D68-A5A1-8CF2-F0ED-BD68EFF2821B}"/>
          </ac:picMkLst>
        </pc:picChg>
      </pc:sldChg>
      <pc:sldChg chg="addSp delSp modSp add mod ord">
        <pc:chgData name="Camilla Tjernberg" userId="2a26f4d1683918bd" providerId="LiveId" clId="{AED285CD-ECD0-4E1C-9B9C-4CBF0B22A464}" dt="2025-10-13T10:13:47.413" v="1253" actId="20577"/>
        <pc:sldMkLst>
          <pc:docMk/>
          <pc:sldMk cId="3941746805" sldId="273"/>
        </pc:sldMkLst>
        <pc:spChg chg="mod ord">
          <ac:chgData name="Camilla Tjernberg" userId="2a26f4d1683918bd" providerId="LiveId" clId="{AED285CD-ECD0-4E1C-9B9C-4CBF0B22A464}" dt="2025-10-13T10:13:47.413" v="1253" actId="20577"/>
          <ac:spMkLst>
            <pc:docMk/>
            <pc:sldMk cId="3941746805" sldId="273"/>
            <ac:spMk id="2" creationId="{10445807-FA84-30F5-1F00-83547B135304}"/>
          </ac:spMkLst>
        </pc:spChg>
        <pc:spChg chg="del mod">
          <ac:chgData name="Camilla Tjernberg" userId="2a26f4d1683918bd" providerId="LiveId" clId="{AED285CD-ECD0-4E1C-9B9C-4CBF0B22A464}" dt="2025-10-13T10:07:34.309" v="1176"/>
          <ac:spMkLst>
            <pc:docMk/>
            <pc:sldMk cId="3941746805" sldId="273"/>
            <ac:spMk id="6" creationId="{A94B4A6A-C99B-791C-2DA8-2F591992FC87}"/>
          </ac:spMkLst>
        </pc:spChg>
        <pc:spChg chg="add del mod">
          <ac:chgData name="Camilla Tjernberg" userId="2a26f4d1683918bd" providerId="LiveId" clId="{AED285CD-ECD0-4E1C-9B9C-4CBF0B22A464}" dt="2025-10-13T10:11:56.964" v="1236" actId="478"/>
          <ac:spMkLst>
            <pc:docMk/>
            <pc:sldMk cId="3941746805" sldId="273"/>
            <ac:spMk id="11" creationId="{A5512863-E553-644F-B750-02DF00EB2FE1}"/>
          </ac:spMkLst>
        </pc:spChg>
        <pc:spChg chg="add mod">
          <ac:chgData name="Camilla Tjernberg" userId="2a26f4d1683918bd" providerId="LiveId" clId="{AED285CD-ECD0-4E1C-9B9C-4CBF0B22A464}" dt="2025-10-13T10:12:12.209" v="1240" actId="208"/>
          <ac:spMkLst>
            <pc:docMk/>
            <pc:sldMk cId="3941746805" sldId="273"/>
            <ac:spMk id="12" creationId="{5C90632F-56D7-DDAF-4B55-8C2E5C39FE05}"/>
          </ac:spMkLst>
        </pc:spChg>
        <pc:spChg chg="add mod">
          <ac:chgData name="Camilla Tjernberg" userId="2a26f4d1683918bd" providerId="LiveId" clId="{AED285CD-ECD0-4E1C-9B9C-4CBF0B22A464}" dt="2025-10-13T10:12:27.840" v="1243" actId="208"/>
          <ac:spMkLst>
            <pc:docMk/>
            <pc:sldMk cId="3941746805" sldId="273"/>
            <ac:spMk id="13" creationId="{C680F492-1DEE-3A88-6D66-33A1B38BFA4C}"/>
          </ac:spMkLst>
        </pc:spChg>
        <pc:picChg chg="add del mod ord">
          <ac:chgData name="Camilla Tjernberg" userId="2a26f4d1683918bd" providerId="LiveId" clId="{AED285CD-ECD0-4E1C-9B9C-4CBF0B22A464}" dt="2025-10-13T10:10:37.254" v="1222" actId="478"/>
          <ac:picMkLst>
            <pc:docMk/>
            <pc:sldMk cId="3941746805" sldId="273"/>
            <ac:picMk id="5" creationId="{BE9FE46A-D65A-007D-6F4A-602BA611E3BF}"/>
          </ac:picMkLst>
        </pc:picChg>
        <pc:picChg chg="add mod">
          <ac:chgData name="Camilla Tjernberg" userId="2a26f4d1683918bd" providerId="LiveId" clId="{AED285CD-ECD0-4E1C-9B9C-4CBF0B22A464}" dt="2025-10-13T10:11:44.965" v="1235" actId="1076"/>
          <ac:picMkLst>
            <pc:docMk/>
            <pc:sldMk cId="3941746805" sldId="273"/>
            <ac:picMk id="8" creationId="{5E8A3E62-374E-0A45-84FE-FB8A6C279496}"/>
          </ac:picMkLst>
        </pc:picChg>
        <pc:picChg chg="add mod">
          <ac:chgData name="Camilla Tjernberg" userId="2a26f4d1683918bd" providerId="LiveId" clId="{AED285CD-ECD0-4E1C-9B9C-4CBF0B22A464}" dt="2025-10-13T10:12:02.288" v="1237" actId="1076"/>
          <ac:picMkLst>
            <pc:docMk/>
            <pc:sldMk cId="3941746805" sldId="273"/>
            <ac:picMk id="10" creationId="{64656FC8-AA6F-A156-B5C9-F0B87962ACFE}"/>
          </ac:picMkLst>
        </pc:picChg>
      </pc:sldChg>
      <pc:sldChg chg="addSp delSp modSp add mod ord">
        <pc:chgData name="Camilla Tjernberg" userId="2a26f4d1683918bd" providerId="LiveId" clId="{AED285CD-ECD0-4E1C-9B9C-4CBF0B22A464}" dt="2025-10-13T10:25:48.399" v="1371" actId="20577"/>
        <pc:sldMkLst>
          <pc:docMk/>
          <pc:sldMk cId="4272199730" sldId="274"/>
        </pc:sldMkLst>
        <pc:spChg chg="mod">
          <ac:chgData name="Camilla Tjernberg" userId="2a26f4d1683918bd" providerId="LiveId" clId="{AED285CD-ECD0-4E1C-9B9C-4CBF0B22A464}" dt="2025-10-13T10:25:48.399" v="1371" actId="20577"/>
          <ac:spMkLst>
            <pc:docMk/>
            <pc:sldMk cId="4272199730" sldId="274"/>
            <ac:spMk id="2" creationId="{EAF4A2CE-59FD-C576-AF30-757DB297FB2E}"/>
          </ac:spMkLst>
        </pc:spChg>
        <pc:spChg chg="del mod">
          <ac:chgData name="Camilla Tjernberg" userId="2a26f4d1683918bd" providerId="LiveId" clId="{AED285CD-ECD0-4E1C-9B9C-4CBF0B22A464}" dt="2025-10-13T10:15:35.060" v="1261"/>
          <ac:spMkLst>
            <pc:docMk/>
            <pc:sldMk cId="4272199730" sldId="274"/>
            <ac:spMk id="6" creationId="{207548F3-0B33-BC93-C86F-6F976AE8A6E6}"/>
          </ac:spMkLst>
        </pc:spChg>
        <pc:spChg chg="add mod">
          <ac:chgData name="Camilla Tjernberg" userId="2a26f4d1683918bd" providerId="LiveId" clId="{AED285CD-ECD0-4E1C-9B9C-4CBF0B22A464}" dt="2025-10-13T10:16:02.197" v="1263" actId="1076"/>
          <ac:spMkLst>
            <pc:docMk/>
            <pc:sldMk cId="4272199730" sldId="274"/>
            <ac:spMk id="7" creationId="{C55E1786-C6CE-3E8E-70B3-8A88E3CF404A}"/>
          </ac:spMkLst>
        </pc:spChg>
        <pc:spChg chg="add mod">
          <ac:chgData name="Camilla Tjernberg" userId="2a26f4d1683918bd" providerId="LiveId" clId="{AED285CD-ECD0-4E1C-9B9C-4CBF0B22A464}" dt="2025-10-13T10:16:39.978" v="1273" actId="1076"/>
          <ac:spMkLst>
            <pc:docMk/>
            <pc:sldMk cId="4272199730" sldId="274"/>
            <ac:spMk id="8" creationId="{801DB319-5B50-F949-3373-595915A1EADE}"/>
          </ac:spMkLst>
        </pc:spChg>
        <pc:picChg chg="add mod">
          <ac:chgData name="Camilla Tjernberg" userId="2a26f4d1683918bd" providerId="LiveId" clId="{AED285CD-ECD0-4E1C-9B9C-4CBF0B22A464}" dt="2025-10-13T10:16:02.197" v="1263" actId="1076"/>
          <ac:picMkLst>
            <pc:docMk/>
            <pc:sldMk cId="4272199730" sldId="274"/>
            <ac:picMk id="4" creationId="{CC4ED0CE-29A6-8FBE-29A3-CBAFAC9ACD0A}"/>
          </ac:picMkLst>
        </pc:picChg>
        <pc:picChg chg="add mod">
          <ac:chgData name="Camilla Tjernberg" userId="2a26f4d1683918bd" providerId="LiveId" clId="{AED285CD-ECD0-4E1C-9B9C-4CBF0B22A464}" dt="2025-10-13T10:16:27.881" v="1270" actId="1076"/>
          <ac:picMkLst>
            <pc:docMk/>
            <pc:sldMk cId="4272199730" sldId="274"/>
            <ac:picMk id="5" creationId="{2562345B-A430-14C8-0F21-688941098BD3}"/>
          </ac:picMkLst>
        </pc:picChg>
      </pc:sldChg>
      <pc:sldChg chg="modSp add mod">
        <pc:chgData name="Camilla Tjernberg" userId="2a26f4d1683918bd" providerId="LiveId" clId="{AED285CD-ECD0-4E1C-9B9C-4CBF0B22A464}" dt="2025-10-13T10:26:07.024" v="1379" actId="20577"/>
        <pc:sldMkLst>
          <pc:docMk/>
          <pc:sldMk cId="862186340" sldId="275"/>
        </pc:sldMkLst>
        <pc:spChg chg="mod">
          <ac:chgData name="Camilla Tjernberg" userId="2a26f4d1683918bd" providerId="LiveId" clId="{AED285CD-ECD0-4E1C-9B9C-4CBF0B22A464}" dt="2025-10-13T10:26:07.024" v="1379" actId="20577"/>
          <ac:spMkLst>
            <pc:docMk/>
            <pc:sldMk cId="862186340" sldId="275"/>
            <ac:spMk id="2" creationId="{7058AED9-8680-568D-4CA4-34F73134C2BC}"/>
          </ac:spMkLst>
        </pc:spChg>
      </pc:sldChg>
      <pc:sldChg chg="delSp modSp add mod">
        <pc:chgData name="Camilla Tjernberg" userId="2a26f4d1683918bd" providerId="LiveId" clId="{AED285CD-ECD0-4E1C-9B9C-4CBF0B22A464}" dt="2025-10-13T10:30:49.731" v="1454" actId="1076"/>
        <pc:sldMkLst>
          <pc:docMk/>
          <pc:sldMk cId="2767472059" sldId="276"/>
        </pc:sldMkLst>
        <pc:spChg chg="mod">
          <ac:chgData name="Camilla Tjernberg" userId="2a26f4d1683918bd" providerId="LiveId" clId="{AED285CD-ECD0-4E1C-9B9C-4CBF0B22A464}" dt="2025-10-13T10:30:49.731" v="1454" actId="1076"/>
          <ac:spMkLst>
            <pc:docMk/>
            <pc:sldMk cId="2767472059" sldId="276"/>
            <ac:spMk id="2" creationId="{2EAE285C-EF58-E159-900B-DF5B34DE4F2D}"/>
          </ac:spMkLst>
        </pc:spChg>
        <pc:spChg chg="del">
          <ac:chgData name="Camilla Tjernberg" userId="2a26f4d1683918bd" providerId="LiveId" clId="{AED285CD-ECD0-4E1C-9B9C-4CBF0B22A464}" dt="2025-10-13T10:26:52.994" v="1385" actId="478"/>
          <ac:spMkLst>
            <pc:docMk/>
            <pc:sldMk cId="2767472059" sldId="276"/>
            <ac:spMk id="7" creationId="{F3B43BE5-5062-45FE-D862-F84484829E04}"/>
          </ac:spMkLst>
        </pc:spChg>
        <pc:spChg chg="del">
          <ac:chgData name="Camilla Tjernberg" userId="2a26f4d1683918bd" providerId="LiveId" clId="{AED285CD-ECD0-4E1C-9B9C-4CBF0B22A464}" dt="2025-10-13T10:26:50.368" v="1383" actId="478"/>
          <ac:spMkLst>
            <pc:docMk/>
            <pc:sldMk cId="2767472059" sldId="276"/>
            <ac:spMk id="8" creationId="{82919BD2-A99E-1E85-D497-3FE3C1B4B113}"/>
          </ac:spMkLst>
        </pc:spChg>
        <pc:picChg chg="del">
          <ac:chgData name="Camilla Tjernberg" userId="2a26f4d1683918bd" providerId="LiveId" clId="{AED285CD-ECD0-4E1C-9B9C-4CBF0B22A464}" dt="2025-10-13T10:26:51.117" v="1384" actId="478"/>
          <ac:picMkLst>
            <pc:docMk/>
            <pc:sldMk cId="2767472059" sldId="276"/>
            <ac:picMk id="4" creationId="{A435CCD2-82DF-2CDE-D1FB-07247A3B870D}"/>
          </ac:picMkLst>
        </pc:picChg>
        <pc:picChg chg="del">
          <ac:chgData name="Camilla Tjernberg" userId="2a26f4d1683918bd" providerId="LiveId" clId="{AED285CD-ECD0-4E1C-9B9C-4CBF0B22A464}" dt="2025-10-13T10:26:49.133" v="1382" actId="478"/>
          <ac:picMkLst>
            <pc:docMk/>
            <pc:sldMk cId="2767472059" sldId="276"/>
            <ac:picMk id="5" creationId="{DCE6B8C8-B9E9-48C7-C9CE-D5C4CEC6AFF9}"/>
          </ac:picMkLst>
        </pc:picChg>
      </pc:sldChg>
      <pc:sldChg chg="modSp add mod">
        <pc:chgData name="Camilla Tjernberg" userId="2a26f4d1683918bd" providerId="LiveId" clId="{AED285CD-ECD0-4E1C-9B9C-4CBF0B22A464}" dt="2025-10-13T10:45:22.983" v="1641" actId="20577"/>
        <pc:sldMkLst>
          <pc:docMk/>
          <pc:sldMk cId="3488222211" sldId="277"/>
        </pc:sldMkLst>
        <pc:spChg chg="mod">
          <ac:chgData name="Camilla Tjernberg" userId="2a26f4d1683918bd" providerId="LiveId" clId="{AED285CD-ECD0-4E1C-9B9C-4CBF0B22A464}" dt="2025-10-13T10:45:22.983" v="1641" actId="20577"/>
          <ac:spMkLst>
            <pc:docMk/>
            <pc:sldMk cId="3488222211" sldId="277"/>
            <ac:spMk id="2" creationId="{8DA3C6AC-424A-E110-F87A-00A9E4D29AC4}"/>
          </ac:spMkLst>
        </pc:spChg>
      </pc:sldChg>
      <pc:sldChg chg="delSp modSp add mod ord">
        <pc:chgData name="Camilla Tjernberg" userId="2a26f4d1683918bd" providerId="LiveId" clId="{AED285CD-ECD0-4E1C-9B9C-4CBF0B22A464}" dt="2025-10-13T11:15:20.495" v="2383"/>
        <pc:sldMkLst>
          <pc:docMk/>
          <pc:sldMk cId="877092874" sldId="278"/>
        </pc:sldMkLst>
        <pc:spChg chg="mod">
          <ac:chgData name="Camilla Tjernberg" userId="2a26f4d1683918bd" providerId="LiveId" clId="{AED285CD-ECD0-4E1C-9B9C-4CBF0B22A464}" dt="2025-10-13T11:15:05.945" v="2381" actId="20577"/>
          <ac:spMkLst>
            <pc:docMk/>
            <pc:sldMk cId="877092874" sldId="278"/>
            <ac:spMk id="2" creationId="{F6344A60-C55A-39A6-C986-9C8FA334F40F}"/>
          </ac:spMkLst>
        </pc:spChg>
        <pc:spChg chg="del mod">
          <ac:chgData name="Camilla Tjernberg" userId="2a26f4d1683918bd" providerId="LiveId" clId="{AED285CD-ECD0-4E1C-9B9C-4CBF0B22A464}" dt="2025-10-13T11:15:20.495" v="2383"/>
          <ac:spMkLst>
            <pc:docMk/>
            <pc:sldMk cId="877092874" sldId="278"/>
            <ac:spMk id="6" creationId="{E315487F-CDBD-D689-0F23-856A88003973}"/>
          </ac:spMkLst>
        </pc:spChg>
      </pc:sldChg>
      <pc:sldChg chg="delSp modSp add mod ord">
        <pc:chgData name="Camilla Tjernberg" userId="2a26f4d1683918bd" providerId="LiveId" clId="{AED285CD-ECD0-4E1C-9B9C-4CBF0B22A464}" dt="2025-10-13T11:29:39.646" v="3220"/>
        <pc:sldMkLst>
          <pc:docMk/>
          <pc:sldMk cId="895895378" sldId="279"/>
        </pc:sldMkLst>
        <pc:spChg chg="mod">
          <ac:chgData name="Camilla Tjernberg" userId="2a26f4d1683918bd" providerId="LiveId" clId="{AED285CD-ECD0-4E1C-9B9C-4CBF0B22A464}" dt="2025-10-13T11:29:12.934" v="3218" actId="14100"/>
          <ac:spMkLst>
            <pc:docMk/>
            <pc:sldMk cId="895895378" sldId="279"/>
            <ac:spMk id="2" creationId="{FD139190-59C1-BDAA-5DB5-32551FE881D1}"/>
          </ac:spMkLst>
        </pc:spChg>
        <pc:spChg chg="del mod">
          <ac:chgData name="Camilla Tjernberg" userId="2a26f4d1683918bd" providerId="LiveId" clId="{AED285CD-ECD0-4E1C-9B9C-4CBF0B22A464}" dt="2025-10-13T11:29:39.646" v="3220"/>
          <ac:spMkLst>
            <pc:docMk/>
            <pc:sldMk cId="895895378" sldId="279"/>
            <ac:spMk id="6" creationId="{4E59E5F6-4034-23EF-529D-74FF8A2048E4}"/>
          </ac:spMkLst>
        </pc:spChg>
      </pc:sldChg>
      <pc:sldChg chg="delSp modSp add mod">
        <pc:chgData name="Camilla Tjernberg" userId="2a26f4d1683918bd" providerId="LiveId" clId="{AED285CD-ECD0-4E1C-9B9C-4CBF0B22A464}" dt="2025-10-13T13:17:31.609" v="6332" actId="20577"/>
        <pc:sldMkLst>
          <pc:docMk/>
          <pc:sldMk cId="4154123453" sldId="280"/>
        </pc:sldMkLst>
        <pc:spChg chg="mod">
          <ac:chgData name="Camilla Tjernberg" userId="2a26f4d1683918bd" providerId="LiveId" clId="{AED285CD-ECD0-4E1C-9B9C-4CBF0B22A464}" dt="2025-10-13T13:17:31.609" v="6332" actId="20577"/>
          <ac:spMkLst>
            <pc:docMk/>
            <pc:sldMk cId="4154123453" sldId="280"/>
            <ac:spMk id="2" creationId="{DC6FD105-778C-EE6F-0261-C105FCBA78DD}"/>
          </ac:spMkLst>
        </pc:spChg>
        <pc:spChg chg="del mod">
          <ac:chgData name="Camilla Tjernberg" userId="2a26f4d1683918bd" providerId="LiveId" clId="{AED285CD-ECD0-4E1C-9B9C-4CBF0B22A464}" dt="2025-10-13T11:42:11.522" v="4501"/>
          <ac:spMkLst>
            <pc:docMk/>
            <pc:sldMk cId="4154123453" sldId="280"/>
            <ac:spMk id="6" creationId="{C5309F5C-F73D-D4FC-20C1-50F24C21E5C1}"/>
          </ac:spMkLst>
        </pc:spChg>
      </pc:sldChg>
      <pc:sldChg chg="modSp add mod">
        <pc:chgData name="Camilla Tjernberg" userId="2a26f4d1683918bd" providerId="LiveId" clId="{AED285CD-ECD0-4E1C-9B9C-4CBF0B22A464}" dt="2025-10-13T11:35:16.874" v="3836" actId="20577"/>
        <pc:sldMkLst>
          <pc:docMk/>
          <pc:sldMk cId="2137608378" sldId="281"/>
        </pc:sldMkLst>
        <pc:spChg chg="mod">
          <ac:chgData name="Camilla Tjernberg" userId="2a26f4d1683918bd" providerId="LiveId" clId="{AED285CD-ECD0-4E1C-9B9C-4CBF0B22A464}" dt="2025-10-13T11:35:16.874" v="3836" actId="20577"/>
          <ac:spMkLst>
            <pc:docMk/>
            <pc:sldMk cId="2137608378" sldId="281"/>
            <ac:spMk id="2" creationId="{EA7F74C9-9900-DB5A-6A88-E0D32856230F}"/>
          </ac:spMkLst>
        </pc:spChg>
      </pc:sldChg>
      <pc:sldChg chg="modSp add mod">
        <pc:chgData name="Camilla Tjernberg" userId="2a26f4d1683918bd" providerId="LiveId" clId="{AED285CD-ECD0-4E1C-9B9C-4CBF0B22A464}" dt="2025-10-13T11:44:52.941" v="4706" actId="20577"/>
        <pc:sldMkLst>
          <pc:docMk/>
          <pc:sldMk cId="1480557713" sldId="282"/>
        </pc:sldMkLst>
        <pc:spChg chg="mod">
          <ac:chgData name="Camilla Tjernberg" userId="2a26f4d1683918bd" providerId="LiveId" clId="{AED285CD-ECD0-4E1C-9B9C-4CBF0B22A464}" dt="2025-10-13T11:44:52.941" v="4706" actId="20577"/>
          <ac:spMkLst>
            <pc:docMk/>
            <pc:sldMk cId="1480557713" sldId="282"/>
            <ac:spMk id="2" creationId="{16BFF7FD-147A-B528-8888-EC706488CDD0}"/>
          </ac:spMkLst>
        </pc:spChg>
      </pc:sldChg>
      <pc:sldChg chg="modSp add mod">
        <pc:chgData name="Camilla Tjernberg" userId="2a26f4d1683918bd" providerId="LiveId" clId="{AED285CD-ECD0-4E1C-9B9C-4CBF0B22A464}" dt="2025-10-13T14:13:07.782" v="6355" actId="20577"/>
        <pc:sldMkLst>
          <pc:docMk/>
          <pc:sldMk cId="4160497220" sldId="283"/>
        </pc:sldMkLst>
        <pc:spChg chg="mod">
          <ac:chgData name="Camilla Tjernberg" userId="2a26f4d1683918bd" providerId="LiveId" clId="{AED285CD-ECD0-4E1C-9B9C-4CBF0B22A464}" dt="2025-10-13T14:13:07.782" v="6355" actId="20577"/>
          <ac:spMkLst>
            <pc:docMk/>
            <pc:sldMk cId="4160497220" sldId="283"/>
            <ac:spMk id="2" creationId="{6DFAF251-2B03-8019-2865-066B4F03BA09}"/>
          </ac:spMkLst>
        </pc:spChg>
      </pc:sldChg>
      <pc:sldChg chg="addSp modSp add mod">
        <pc:chgData name="Camilla Tjernberg" userId="2a26f4d1683918bd" providerId="LiveId" clId="{AED285CD-ECD0-4E1C-9B9C-4CBF0B22A464}" dt="2025-10-13T12:35:56.344" v="5577" actId="21"/>
        <pc:sldMkLst>
          <pc:docMk/>
          <pc:sldMk cId="3378477502" sldId="284"/>
        </pc:sldMkLst>
        <pc:spChg chg="mod">
          <ac:chgData name="Camilla Tjernberg" userId="2a26f4d1683918bd" providerId="LiveId" clId="{AED285CD-ECD0-4E1C-9B9C-4CBF0B22A464}" dt="2025-10-13T12:35:56.344" v="5577" actId="21"/>
          <ac:spMkLst>
            <pc:docMk/>
            <pc:sldMk cId="3378477502" sldId="284"/>
            <ac:spMk id="2" creationId="{72625876-D84A-62A6-6ECD-006D0D862A6C}"/>
          </ac:spMkLst>
        </pc:spChg>
        <pc:picChg chg="add mod">
          <ac:chgData name="Camilla Tjernberg" userId="2a26f4d1683918bd" providerId="LiveId" clId="{AED285CD-ECD0-4E1C-9B9C-4CBF0B22A464}" dt="2025-10-13T12:25:35.587" v="5541" actId="1076"/>
          <ac:picMkLst>
            <pc:docMk/>
            <pc:sldMk cId="3378477502" sldId="284"/>
            <ac:picMk id="5" creationId="{05DE42E9-063D-F800-D4AE-512B84DA7529}"/>
          </ac:picMkLst>
        </pc:picChg>
      </pc:sldChg>
      <pc:sldChg chg="modSp add mod">
        <pc:chgData name="Camilla Tjernberg" userId="2a26f4d1683918bd" providerId="LiveId" clId="{AED285CD-ECD0-4E1C-9B9C-4CBF0B22A464}" dt="2025-10-13T12:53:52.993" v="6214" actId="12"/>
        <pc:sldMkLst>
          <pc:docMk/>
          <pc:sldMk cId="2704501574" sldId="285"/>
        </pc:sldMkLst>
        <pc:spChg chg="mod">
          <ac:chgData name="Camilla Tjernberg" userId="2a26f4d1683918bd" providerId="LiveId" clId="{AED285CD-ECD0-4E1C-9B9C-4CBF0B22A464}" dt="2025-10-13T12:53:52.993" v="6214" actId="12"/>
          <ac:spMkLst>
            <pc:docMk/>
            <pc:sldMk cId="2704501574" sldId="285"/>
            <ac:spMk id="2" creationId="{4506B967-4DC0-A98F-B813-5CAFD5672C15}"/>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A94E551-16E2-9A8C-2975-A7E4C24CF0CD}"/>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74D8EDC0-0FE2-CD22-EABE-7919DC8D6C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159A33DB-5DB9-80E5-6BCB-6ACB55FFCBDF}"/>
              </a:ext>
            </a:extLst>
          </p:cNvPr>
          <p:cNvSpPr>
            <a:spLocks noGrp="1"/>
          </p:cNvSpPr>
          <p:nvPr>
            <p:ph type="dt" sz="half" idx="10"/>
          </p:nvPr>
        </p:nvSpPr>
        <p:spPr/>
        <p:txBody>
          <a:bodyPr/>
          <a:lstStyle/>
          <a:p>
            <a:fld id="{3DBACB81-BB97-4682-8388-8972EF574FB3}" type="datetimeFigureOut">
              <a:rPr lang="sv-SE" smtClean="0"/>
              <a:t>2025-10-13</a:t>
            </a:fld>
            <a:endParaRPr lang="sv-SE"/>
          </a:p>
        </p:txBody>
      </p:sp>
      <p:sp>
        <p:nvSpPr>
          <p:cNvPr id="5" name="Platshållare för sidfot 4">
            <a:extLst>
              <a:ext uri="{FF2B5EF4-FFF2-40B4-BE49-F238E27FC236}">
                <a16:creationId xmlns:a16="http://schemas.microsoft.com/office/drawing/2014/main" id="{3961FA0D-2B63-A154-D328-10857C2E53C9}"/>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F4A5E4E-BDED-6CCC-7546-D0747276F160}"/>
              </a:ext>
            </a:extLst>
          </p:cNvPr>
          <p:cNvSpPr>
            <a:spLocks noGrp="1"/>
          </p:cNvSpPr>
          <p:nvPr>
            <p:ph type="sldNum" sz="quarter" idx="12"/>
          </p:nvPr>
        </p:nvSpPr>
        <p:spPr/>
        <p:txBody>
          <a:bodyPr/>
          <a:lstStyle/>
          <a:p>
            <a:fld id="{6172CC74-E2EB-463B-A2B7-64401DA305F3}" type="slidenum">
              <a:rPr lang="sv-SE" smtClean="0"/>
              <a:t>‹#›</a:t>
            </a:fld>
            <a:endParaRPr lang="sv-SE"/>
          </a:p>
        </p:txBody>
      </p:sp>
    </p:spTree>
    <p:extLst>
      <p:ext uri="{BB962C8B-B14F-4D97-AF65-F5344CB8AC3E}">
        <p14:creationId xmlns:p14="http://schemas.microsoft.com/office/powerpoint/2010/main" val="2810418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C29AF5-583C-67B6-9909-0728687B8CE4}"/>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AE0FE17D-6CCD-D0A5-E436-58186CEA8AEA}"/>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21D031E-1096-E0F9-9F1E-41FAFB4828D0}"/>
              </a:ext>
            </a:extLst>
          </p:cNvPr>
          <p:cNvSpPr>
            <a:spLocks noGrp="1"/>
          </p:cNvSpPr>
          <p:nvPr>
            <p:ph type="dt" sz="half" idx="10"/>
          </p:nvPr>
        </p:nvSpPr>
        <p:spPr/>
        <p:txBody>
          <a:bodyPr/>
          <a:lstStyle/>
          <a:p>
            <a:fld id="{3DBACB81-BB97-4682-8388-8972EF574FB3}" type="datetimeFigureOut">
              <a:rPr lang="sv-SE" smtClean="0"/>
              <a:t>2025-10-13</a:t>
            </a:fld>
            <a:endParaRPr lang="sv-SE"/>
          </a:p>
        </p:txBody>
      </p:sp>
      <p:sp>
        <p:nvSpPr>
          <p:cNvPr id="5" name="Platshållare för sidfot 4">
            <a:extLst>
              <a:ext uri="{FF2B5EF4-FFF2-40B4-BE49-F238E27FC236}">
                <a16:creationId xmlns:a16="http://schemas.microsoft.com/office/drawing/2014/main" id="{02230235-581C-D1E3-53AF-B045A52D84A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D7FAA70-0FB4-61B4-A9C6-76C1DFF77198}"/>
              </a:ext>
            </a:extLst>
          </p:cNvPr>
          <p:cNvSpPr>
            <a:spLocks noGrp="1"/>
          </p:cNvSpPr>
          <p:nvPr>
            <p:ph type="sldNum" sz="quarter" idx="12"/>
          </p:nvPr>
        </p:nvSpPr>
        <p:spPr/>
        <p:txBody>
          <a:bodyPr/>
          <a:lstStyle/>
          <a:p>
            <a:fld id="{6172CC74-E2EB-463B-A2B7-64401DA305F3}" type="slidenum">
              <a:rPr lang="sv-SE" smtClean="0"/>
              <a:t>‹#›</a:t>
            </a:fld>
            <a:endParaRPr lang="sv-SE"/>
          </a:p>
        </p:txBody>
      </p:sp>
    </p:spTree>
    <p:extLst>
      <p:ext uri="{BB962C8B-B14F-4D97-AF65-F5344CB8AC3E}">
        <p14:creationId xmlns:p14="http://schemas.microsoft.com/office/powerpoint/2010/main" val="933411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28369256-1EFE-4C35-B51D-65846A584471}"/>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EC411BB3-7B05-4DF4-0B69-F38606576295}"/>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818A3B6D-8184-0424-ED59-0E9288927D16}"/>
              </a:ext>
            </a:extLst>
          </p:cNvPr>
          <p:cNvSpPr>
            <a:spLocks noGrp="1"/>
          </p:cNvSpPr>
          <p:nvPr>
            <p:ph type="dt" sz="half" idx="10"/>
          </p:nvPr>
        </p:nvSpPr>
        <p:spPr/>
        <p:txBody>
          <a:bodyPr/>
          <a:lstStyle/>
          <a:p>
            <a:fld id="{3DBACB81-BB97-4682-8388-8972EF574FB3}" type="datetimeFigureOut">
              <a:rPr lang="sv-SE" smtClean="0"/>
              <a:t>2025-10-13</a:t>
            </a:fld>
            <a:endParaRPr lang="sv-SE"/>
          </a:p>
        </p:txBody>
      </p:sp>
      <p:sp>
        <p:nvSpPr>
          <p:cNvPr id="5" name="Platshållare för sidfot 4">
            <a:extLst>
              <a:ext uri="{FF2B5EF4-FFF2-40B4-BE49-F238E27FC236}">
                <a16:creationId xmlns:a16="http://schemas.microsoft.com/office/drawing/2014/main" id="{F2A1D353-F2EF-2C95-B6AB-816727B92C19}"/>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2514E9CB-CD18-4B14-1D17-A9A576218EC1}"/>
              </a:ext>
            </a:extLst>
          </p:cNvPr>
          <p:cNvSpPr>
            <a:spLocks noGrp="1"/>
          </p:cNvSpPr>
          <p:nvPr>
            <p:ph type="sldNum" sz="quarter" idx="12"/>
          </p:nvPr>
        </p:nvSpPr>
        <p:spPr/>
        <p:txBody>
          <a:bodyPr/>
          <a:lstStyle/>
          <a:p>
            <a:fld id="{6172CC74-E2EB-463B-A2B7-64401DA305F3}" type="slidenum">
              <a:rPr lang="sv-SE" smtClean="0"/>
              <a:t>‹#›</a:t>
            </a:fld>
            <a:endParaRPr lang="sv-SE"/>
          </a:p>
        </p:txBody>
      </p:sp>
    </p:spTree>
    <p:extLst>
      <p:ext uri="{BB962C8B-B14F-4D97-AF65-F5344CB8AC3E}">
        <p14:creationId xmlns:p14="http://schemas.microsoft.com/office/powerpoint/2010/main" val="577650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479027-17AF-0063-0529-3DA203730C49}"/>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8588CB47-0673-C254-443D-2CA3BA7576E3}"/>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1C4FE0BD-E7E7-D5DD-84BA-6584755B40BD}"/>
              </a:ext>
            </a:extLst>
          </p:cNvPr>
          <p:cNvSpPr>
            <a:spLocks noGrp="1"/>
          </p:cNvSpPr>
          <p:nvPr>
            <p:ph type="dt" sz="half" idx="10"/>
          </p:nvPr>
        </p:nvSpPr>
        <p:spPr/>
        <p:txBody>
          <a:bodyPr/>
          <a:lstStyle/>
          <a:p>
            <a:fld id="{3DBACB81-BB97-4682-8388-8972EF574FB3}" type="datetimeFigureOut">
              <a:rPr lang="sv-SE" smtClean="0"/>
              <a:t>2025-10-13</a:t>
            </a:fld>
            <a:endParaRPr lang="sv-SE"/>
          </a:p>
        </p:txBody>
      </p:sp>
      <p:sp>
        <p:nvSpPr>
          <p:cNvPr id="5" name="Platshållare för sidfot 4">
            <a:extLst>
              <a:ext uri="{FF2B5EF4-FFF2-40B4-BE49-F238E27FC236}">
                <a16:creationId xmlns:a16="http://schemas.microsoft.com/office/drawing/2014/main" id="{9B707C57-0CB9-8539-98E5-44E48751806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B2783EF-9447-41F8-A39E-6BB186EB64BD}"/>
              </a:ext>
            </a:extLst>
          </p:cNvPr>
          <p:cNvSpPr>
            <a:spLocks noGrp="1"/>
          </p:cNvSpPr>
          <p:nvPr>
            <p:ph type="sldNum" sz="quarter" idx="12"/>
          </p:nvPr>
        </p:nvSpPr>
        <p:spPr/>
        <p:txBody>
          <a:bodyPr/>
          <a:lstStyle/>
          <a:p>
            <a:fld id="{6172CC74-E2EB-463B-A2B7-64401DA305F3}" type="slidenum">
              <a:rPr lang="sv-SE" smtClean="0"/>
              <a:t>‹#›</a:t>
            </a:fld>
            <a:endParaRPr lang="sv-SE"/>
          </a:p>
        </p:txBody>
      </p:sp>
    </p:spTree>
    <p:extLst>
      <p:ext uri="{BB962C8B-B14F-4D97-AF65-F5344CB8AC3E}">
        <p14:creationId xmlns:p14="http://schemas.microsoft.com/office/powerpoint/2010/main" val="1339838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45560FE-2355-924C-509B-EDA1E9602B90}"/>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FF6786E7-E442-4BDD-CA19-31482760EEC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6B98E886-5FF4-3659-1CCE-9B010F26E186}"/>
              </a:ext>
            </a:extLst>
          </p:cNvPr>
          <p:cNvSpPr>
            <a:spLocks noGrp="1"/>
          </p:cNvSpPr>
          <p:nvPr>
            <p:ph type="dt" sz="half" idx="10"/>
          </p:nvPr>
        </p:nvSpPr>
        <p:spPr/>
        <p:txBody>
          <a:bodyPr/>
          <a:lstStyle/>
          <a:p>
            <a:fld id="{3DBACB81-BB97-4682-8388-8972EF574FB3}" type="datetimeFigureOut">
              <a:rPr lang="sv-SE" smtClean="0"/>
              <a:t>2025-10-13</a:t>
            </a:fld>
            <a:endParaRPr lang="sv-SE"/>
          </a:p>
        </p:txBody>
      </p:sp>
      <p:sp>
        <p:nvSpPr>
          <p:cNvPr id="5" name="Platshållare för sidfot 4">
            <a:extLst>
              <a:ext uri="{FF2B5EF4-FFF2-40B4-BE49-F238E27FC236}">
                <a16:creationId xmlns:a16="http://schemas.microsoft.com/office/drawing/2014/main" id="{C65EF8E9-A1C1-CFA8-4B2E-CC0FCF50CA0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FBD654AA-C137-EB78-7070-4EF39A1C0368}"/>
              </a:ext>
            </a:extLst>
          </p:cNvPr>
          <p:cNvSpPr>
            <a:spLocks noGrp="1"/>
          </p:cNvSpPr>
          <p:nvPr>
            <p:ph type="sldNum" sz="quarter" idx="12"/>
          </p:nvPr>
        </p:nvSpPr>
        <p:spPr/>
        <p:txBody>
          <a:bodyPr/>
          <a:lstStyle/>
          <a:p>
            <a:fld id="{6172CC74-E2EB-463B-A2B7-64401DA305F3}" type="slidenum">
              <a:rPr lang="sv-SE" smtClean="0"/>
              <a:t>‹#›</a:t>
            </a:fld>
            <a:endParaRPr lang="sv-SE"/>
          </a:p>
        </p:txBody>
      </p:sp>
    </p:spTree>
    <p:extLst>
      <p:ext uri="{BB962C8B-B14F-4D97-AF65-F5344CB8AC3E}">
        <p14:creationId xmlns:p14="http://schemas.microsoft.com/office/powerpoint/2010/main" val="2892784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117A6F6-C684-CF74-3CA3-ACDF38136B2A}"/>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1D7B62FD-E645-97B9-3500-976249F2E5E4}"/>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84D1E4BA-0E94-5AA8-7839-8D2468B6D4F3}"/>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8443BEC9-6D62-FBF1-303F-0A7E4131150B}"/>
              </a:ext>
            </a:extLst>
          </p:cNvPr>
          <p:cNvSpPr>
            <a:spLocks noGrp="1"/>
          </p:cNvSpPr>
          <p:nvPr>
            <p:ph type="dt" sz="half" idx="10"/>
          </p:nvPr>
        </p:nvSpPr>
        <p:spPr/>
        <p:txBody>
          <a:bodyPr/>
          <a:lstStyle/>
          <a:p>
            <a:fld id="{3DBACB81-BB97-4682-8388-8972EF574FB3}" type="datetimeFigureOut">
              <a:rPr lang="sv-SE" smtClean="0"/>
              <a:t>2025-10-13</a:t>
            </a:fld>
            <a:endParaRPr lang="sv-SE"/>
          </a:p>
        </p:txBody>
      </p:sp>
      <p:sp>
        <p:nvSpPr>
          <p:cNvPr id="6" name="Platshållare för sidfot 5">
            <a:extLst>
              <a:ext uri="{FF2B5EF4-FFF2-40B4-BE49-F238E27FC236}">
                <a16:creationId xmlns:a16="http://schemas.microsoft.com/office/drawing/2014/main" id="{B869CE73-663C-70B2-38A1-9629C14EF696}"/>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E19CE56F-7A03-50C9-8B09-B9E3638FE817}"/>
              </a:ext>
            </a:extLst>
          </p:cNvPr>
          <p:cNvSpPr>
            <a:spLocks noGrp="1"/>
          </p:cNvSpPr>
          <p:nvPr>
            <p:ph type="sldNum" sz="quarter" idx="12"/>
          </p:nvPr>
        </p:nvSpPr>
        <p:spPr/>
        <p:txBody>
          <a:bodyPr/>
          <a:lstStyle/>
          <a:p>
            <a:fld id="{6172CC74-E2EB-463B-A2B7-64401DA305F3}" type="slidenum">
              <a:rPr lang="sv-SE" smtClean="0"/>
              <a:t>‹#›</a:t>
            </a:fld>
            <a:endParaRPr lang="sv-SE"/>
          </a:p>
        </p:txBody>
      </p:sp>
    </p:spTree>
    <p:extLst>
      <p:ext uri="{BB962C8B-B14F-4D97-AF65-F5344CB8AC3E}">
        <p14:creationId xmlns:p14="http://schemas.microsoft.com/office/powerpoint/2010/main" val="153904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44C8A16-7CF7-E77C-F360-E79D7A81C7E9}"/>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CF3ABC43-4D02-5C9E-5F6D-BEC61C21D4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6EC08F44-6F89-953D-8FFE-205FCD3C50F1}"/>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547A43A9-9063-B9D7-6F2A-470B8C597D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4998378D-B834-C28E-9C2E-45983313C637}"/>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3DFA19D5-7BDF-26CD-BEA6-F936477D4BA8}"/>
              </a:ext>
            </a:extLst>
          </p:cNvPr>
          <p:cNvSpPr>
            <a:spLocks noGrp="1"/>
          </p:cNvSpPr>
          <p:nvPr>
            <p:ph type="dt" sz="half" idx="10"/>
          </p:nvPr>
        </p:nvSpPr>
        <p:spPr/>
        <p:txBody>
          <a:bodyPr/>
          <a:lstStyle/>
          <a:p>
            <a:fld id="{3DBACB81-BB97-4682-8388-8972EF574FB3}" type="datetimeFigureOut">
              <a:rPr lang="sv-SE" smtClean="0"/>
              <a:t>2025-10-13</a:t>
            </a:fld>
            <a:endParaRPr lang="sv-SE"/>
          </a:p>
        </p:txBody>
      </p:sp>
      <p:sp>
        <p:nvSpPr>
          <p:cNvPr id="8" name="Platshållare för sidfot 7">
            <a:extLst>
              <a:ext uri="{FF2B5EF4-FFF2-40B4-BE49-F238E27FC236}">
                <a16:creationId xmlns:a16="http://schemas.microsoft.com/office/drawing/2014/main" id="{C5A08D88-3E79-8182-B91B-83676B7432C4}"/>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DF14FBBA-0996-3398-7E5E-ECD513DDC9A9}"/>
              </a:ext>
            </a:extLst>
          </p:cNvPr>
          <p:cNvSpPr>
            <a:spLocks noGrp="1"/>
          </p:cNvSpPr>
          <p:nvPr>
            <p:ph type="sldNum" sz="quarter" idx="12"/>
          </p:nvPr>
        </p:nvSpPr>
        <p:spPr/>
        <p:txBody>
          <a:bodyPr/>
          <a:lstStyle/>
          <a:p>
            <a:fld id="{6172CC74-E2EB-463B-A2B7-64401DA305F3}" type="slidenum">
              <a:rPr lang="sv-SE" smtClean="0"/>
              <a:t>‹#›</a:t>
            </a:fld>
            <a:endParaRPr lang="sv-SE"/>
          </a:p>
        </p:txBody>
      </p:sp>
    </p:spTree>
    <p:extLst>
      <p:ext uri="{BB962C8B-B14F-4D97-AF65-F5344CB8AC3E}">
        <p14:creationId xmlns:p14="http://schemas.microsoft.com/office/powerpoint/2010/main" val="3230475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901D7B7-935E-9B07-2A0E-E4AE305678D0}"/>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44677AFF-03D3-5A62-57BE-D97DABF17BBB}"/>
              </a:ext>
            </a:extLst>
          </p:cNvPr>
          <p:cNvSpPr>
            <a:spLocks noGrp="1"/>
          </p:cNvSpPr>
          <p:nvPr>
            <p:ph type="dt" sz="half" idx="10"/>
          </p:nvPr>
        </p:nvSpPr>
        <p:spPr/>
        <p:txBody>
          <a:bodyPr/>
          <a:lstStyle/>
          <a:p>
            <a:fld id="{3DBACB81-BB97-4682-8388-8972EF574FB3}" type="datetimeFigureOut">
              <a:rPr lang="sv-SE" smtClean="0"/>
              <a:t>2025-10-13</a:t>
            </a:fld>
            <a:endParaRPr lang="sv-SE"/>
          </a:p>
        </p:txBody>
      </p:sp>
      <p:sp>
        <p:nvSpPr>
          <p:cNvPr id="4" name="Platshållare för sidfot 3">
            <a:extLst>
              <a:ext uri="{FF2B5EF4-FFF2-40B4-BE49-F238E27FC236}">
                <a16:creationId xmlns:a16="http://schemas.microsoft.com/office/drawing/2014/main" id="{E18F65D7-3178-6BAF-4257-596D352E077A}"/>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E92EB573-8D22-D621-7165-70CB0359B480}"/>
              </a:ext>
            </a:extLst>
          </p:cNvPr>
          <p:cNvSpPr>
            <a:spLocks noGrp="1"/>
          </p:cNvSpPr>
          <p:nvPr>
            <p:ph type="sldNum" sz="quarter" idx="12"/>
          </p:nvPr>
        </p:nvSpPr>
        <p:spPr/>
        <p:txBody>
          <a:bodyPr/>
          <a:lstStyle/>
          <a:p>
            <a:fld id="{6172CC74-E2EB-463B-A2B7-64401DA305F3}" type="slidenum">
              <a:rPr lang="sv-SE" smtClean="0"/>
              <a:t>‹#›</a:t>
            </a:fld>
            <a:endParaRPr lang="sv-SE"/>
          </a:p>
        </p:txBody>
      </p:sp>
    </p:spTree>
    <p:extLst>
      <p:ext uri="{BB962C8B-B14F-4D97-AF65-F5344CB8AC3E}">
        <p14:creationId xmlns:p14="http://schemas.microsoft.com/office/powerpoint/2010/main" val="2108995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A144CB63-A7C7-7D31-F2C4-0BD1FC2D3B92}"/>
              </a:ext>
            </a:extLst>
          </p:cNvPr>
          <p:cNvSpPr>
            <a:spLocks noGrp="1"/>
          </p:cNvSpPr>
          <p:nvPr>
            <p:ph type="dt" sz="half" idx="10"/>
          </p:nvPr>
        </p:nvSpPr>
        <p:spPr/>
        <p:txBody>
          <a:bodyPr/>
          <a:lstStyle/>
          <a:p>
            <a:fld id="{3DBACB81-BB97-4682-8388-8972EF574FB3}" type="datetimeFigureOut">
              <a:rPr lang="sv-SE" smtClean="0"/>
              <a:t>2025-10-13</a:t>
            </a:fld>
            <a:endParaRPr lang="sv-SE"/>
          </a:p>
        </p:txBody>
      </p:sp>
      <p:sp>
        <p:nvSpPr>
          <p:cNvPr id="3" name="Platshållare för sidfot 2">
            <a:extLst>
              <a:ext uri="{FF2B5EF4-FFF2-40B4-BE49-F238E27FC236}">
                <a16:creationId xmlns:a16="http://schemas.microsoft.com/office/drawing/2014/main" id="{3CEBCFBF-AB8C-4AE5-4475-C9C0F02151C7}"/>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6BB28CDE-343F-F56B-20F2-18343416839A}"/>
              </a:ext>
            </a:extLst>
          </p:cNvPr>
          <p:cNvSpPr>
            <a:spLocks noGrp="1"/>
          </p:cNvSpPr>
          <p:nvPr>
            <p:ph type="sldNum" sz="quarter" idx="12"/>
          </p:nvPr>
        </p:nvSpPr>
        <p:spPr/>
        <p:txBody>
          <a:bodyPr/>
          <a:lstStyle/>
          <a:p>
            <a:fld id="{6172CC74-E2EB-463B-A2B7-64401DA305F3}" type="slidenum">
              <a:rPr lang="sv-SE" smtClean="0"/>
              <a:t>‹#›</a:t>
            </a:fld>
            <a:endParaRPr lang="sv-SE"/>
          </a:p>
        </p:txBody>
      </p:sp>
    </p:spTree>
    <p:extLst>
      <p:ext uri="{BB962C8B-B14F-4D97-AF65-F5344CB8AC3E}">
        <p14:creationId xmlns:p14="http://schemas.microsoft.com/office/powerpoint/2010/main" val="3367053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C2C8B47-D104-7931-089F-DEF0CD4D54EC}"/>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EC87FEAF-46F6-67A4-A8E9-75F6A8FC79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E57F3F61-D24D-1931-E377-E38B94AB43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A472982E-6FB0-3C67-7E88-68451E3508D4}"/>
              </a:ext>
            </a:extLst>
          </p:cNvPr>
          <p:cNvSpPr>
            <a:spLocks noGrp="1"/>
          </p:cNvSpPr>
          <p:nvPr>
            <p:ph type="dt" sz="half" idx="10"/>
          </p:nvPr>
        </p:nvSpPr>
        <p:spPr/>
        <p:txBody>
          <a:bodyPr/>
          <a:lstStyle/>
          <a:p>
            <a:fld id="{3DBACB81-BB97-4682-8388-8972EF574FB3}" type="datetimeFigureOut">
              <a:rPr lang="sv-SE" smtClean="0"/>
              <a:t>2025-10-13</a:t>
            </a:fld>
            <a:endParaRPr lang="sv-SE"/>
          </a:p>
        </p:txBody>
      </p:sp>
      <p:sp>
        <p:nvSpPr>
          <p:cNvPr id="6" name="Platshållare för sidfot 5">
            <a:extLst>
              <a:ext uri="{FF2B5EF4-FFF2-40B4-BE49-F238E27FC236}">
                <a16:creationId xmlns:a16="http://schemas.microsoft.com/office/drawing/2014/main" id="{6DA42BA5-9D1D-0C67-2B9E-B9EB9B3B5F12}"/>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BF2D3A52-E18E-19C9-AA35-71596060755A}"/>
              </a:ext>
            </a:extLst>
          </p:cNvPr>
          <p:cNvSpPr>
            <a:spLocks noGrp="1"/>
          </p:cNvSpPr>
          <p:nvPr>
            <p:ph type="sldNum" sz="quarter" idx="12"/>
          </p:nvPr>
        </p:nvSpPr>
        <p:spPr/>
        <p:txBody>
          <a:bodyPr/>
          <a:lstStyle/>
          <a:p>
            <a:fld id="{6172CC74-E2EB-463B-A2B7-64401DA305F3}" type="slidenum">
              <a:rPr lang="sv-SE" smtClean="0"/>
              <a:t>‹#›</a:t>
            </a:fld>
            <a:endParaRPr lang="sv-SE"/>
          </a:p>
        </p:txBody>
      </p:sp>
    </p:spTree>
    <p:extLst>
      <p:ext uri="{BB962C8B-B14F-4D97-AF65-F5344CB8AC3E}">
        <p14:creationId xmlns:p14="http://schemas.microsoft.com/office/powerpoint/2010/main" val="1634410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5040BCC-E6F3-05AF-B8D7-37198321AD8C}"/>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A98C647B-0664-33A9-4549-FCEC3E856E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32CB7C40-268B-6389-6C26-58F08C9792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0CBE7F4F-3254-4B3C-851C-2A28F6C5A54D}"/>
              </a:ext>
            </a:extLst>
          </p:cNvPr>
          <p:cNvSpPr>
            <a:spLocks noGrp="1"/>
          </p:cNvSpPr>
          <p:nvPr>
            <p:ph type="dt" sz="half" idx="10"/>
          </p:nvPr>
        </p:nvSpPr>
        <p:spPr/>
        <p:txBody>
          <a:bodyPr/>
          <a:lstStyle/>
          <a:p>
            <a:fld id="{3DBACB81-BB97-4682-8388-8972EF574FB3}" type="datetimeFigureOut">
              <a:rPr lang="sv-SE" smtClean="0"/>
              <a:t>2025-10-13</a:t>
            </a:fld>
            <a:endParaRPr lang="sv-SE"/>
          </a:p>
        </p:txBody>
      </p:sp>
      <p:sp>
        <p:nvSpPr>
          <p:cNvPr id="6" name="Platshållare för sidfot 5">
            <a:extLst>
              <a:ext uri="{FF2B5EF4-FFF2-40B4-BE49-F238E27FC236}">
                <a16:creationId xmlns:a16="http://schemas.microsoft.com/office/drawing/2014/main" id="{01ADB825-327A-4177-2448-BD2E3A41497D}"/>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6370454C-F112-F614-49BE-2EFC96EA634F}"/>
              </a:ext>
            </a:extLst>
          </p:cNvPr>
          <p:cNvSpPr>
            <a:spLocks noGrp="1"/>
          </p:cNvSpPr>
          <p:nvPr>
            <p:ph type="sldNum" sz="quarter" idx="12"/>
          </p:nvPr>
        </p:nvSpPr>
        <p:spPr/>
        <p:txBody>
          <a:bodyPr/>
          <a:lstStyle/>
          <a:p>
            <a:fld id="{6172CC74-E2EB-463B-A2B7-64401DA305F3}" type="slidenum">
              <a:rPr lang="sv-SE" smtClean="0"/>
              <a:t>‹#›</a:t>
            </a:fld>
            <a:endParaRPr lang="sv-SE"/>
          </a:p>
        </p:txBody>
      </p:sp>
    </p:spTree>
    <p:extLst>
      <p:ext uri="{BB962C8B-B14F-4D97-AF65-F5344CB8AC3E}">
        <p14:creationId xmlns:p14="http://schemas.microsoft.com/office/powerpoint/2010/main" val="4141327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360A0593-4C6B-9485-8551-4ECDCFD308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0CC5C845-EBEE-D7F3-224E-1312D78F960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EC14483A-6B8A-0623-5291-2065DBBEDE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DBACB81-BB97-4682-8388-8972EF574FB3}" type="datetimeFigureOut">
              <a:rPr lang="sv-SE" smtClean="0"/>
              <a:t>2025-10-13</a:t>
            </a:fld>
            <a:endParaRPr lang="sv-SE"/>
          </a:p>
        </p:txBody>
      </p:sp>
      <p:sp>
        <p:nvSpPr>
          <p:cNvPr id="5" name="Platshållare för sidfot 4">
            <a:extLst>
              <a:ext uri="{FF2B5EF4-FFF2-40B4-BE49-F238E27FC236}">
                <a16:creationId xmlns:a16="http://schemas.microsoft.com/office/drawing/2014/main" id="{45670917-697B-3C91-15C5-F0C9698057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sv-SE"/>
          </a:p>
        </p:txBody>
      </p:sp>
      <p:sp>
        <p:nvSpPr>
          <p:cNvPr id="6" name="Platshållare för bildnummer 5">
            <a:extLst>
              <a:ext uri="{FF2B5EF4-FFF2-40B4-BE49-F238E27FC236}">
                <a16:creationId xmlns:a16="http://schemas.microsoft.com/office/drawing/2014/main" id="{FFA62F5F-F771-32C4-7E75-6081355F5C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172CC74-E2EB-463B-A2B7-64401DA305F3}" type="slidenum">
              <a:rPr lang="sv-SE" smtClean="0"/>
              <a:t>‹#›</a:t>
            </a:fld>
            <a:endParaRPr lang="sv-SE"/>
          </a:p>
        </p:txBody>
      </p:sp>
    </p:spTree>
    <p:extLst>
      <p:ext uri="{BB962C8B-B14F-4D97-AF65-F5344CB8AC3E}">
        <p14:creationId xmlns:p14="http://schemas.microsoft.com/office/powerpoint/2010/main" val="2100272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image" Target="../media/image1.jpeg"/><Relationship Id="rId16"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En bild som visar symbol, logotyp, emblem, Varumärke&#10;&#10;Automatiskt genererad beskrivning">
            <a:extLst>
              <a:ext uri="{FF2B5EF4-FFF2-40B4-BE49-F238E27FC236}">
                <a16:creationId xmlns:a16="http://schemas.microsoft.com/office/drawing/2014/main" id="{DB733A22-F1A4-CA3C-1BAB-DDDA9FF5BF1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2319" y="22489"/>
            <a:ext cx="1342390" cy="1868170"/>
          </a:xfrm>
          <a:prstGeom prst="rect">
            <a:avLst/>
          </a:prstGeom>
        </p:spPr>
      </p:pic>
      <p:sp>
        <p:nvSpPr>
          <p:cNvPr id="6" name="textruta 5">
            <a:extLst>
              <a:ext uri="{FF2B5EF4-FFF2-40B4-BE49-F238E27FC236}">
                <a16:creationId xmlns:a16="http://schemas.microsoft.com/office/drawing/2014/main" id="{951FB435-02CB-3DA5-9D4A-F9CBCCA13C18}"/>
              </a:ext>
            </a:extLst>
          </p:cNvPr>
          <p:cNvSpPr txBox="1"/>
          <p:nvPr/>
        </p:nvSpPr>
        <p:spPr>
          <a:xfrm>
            <a:off x="3567825" y="712527"/>
            <a:ext cx="6569233" cy="1015663"/>
          </a:xfrm>
          <a:prstGeom prst="rect">
            <a:avLst/>
          </a:prstGeom>
          <a:noFill/>
          <a:ln>
            <a:noFill/>
          </a:ln>
        </p:spPr>
        <p:txBody>
          <a:bodyPr wrap="square" rtlCol="0">
            <a:spAutoFit/>
          </a:bodyPr>
          <a:lstStyle/>
          <a:p>
            <a:r>
              <a:rPr lang="sv-SE" sz="4000" dirty="0"/>
              <a:t>Välkommen till lagledarträff</a:t>
            </a:r>
          </a:p>
          <a:p>
            <a:r>
              <a:rPr lang="sv-SE" sz="2000" dirty="0"/>
              <a:t>2025-10-14</a:t>
            </a:r>
          </a:p>
        </p:txBody>
      </p:sp>
      <p:sp>
        <p:nvSpPr>
          <p:cNvPr id="2" name="textruta 1">
            <a:extLst>
              <a:ext uri="{FF2B5EF4-FFF2-40B4-BE49-F238E27FC236}">
                <a16:creationId xmlns:a16="http://schemas.microsoft.com/office/drawing/2014/main" id="{6CEC7740-4FFA-D82E-1DE7-954C18B02598}"/>
              </a:ext>
            </a:extLst>
          </p:cNvPr>
          <p:cNvSpPr txBox="1"/>
          <p:nvPr/>
        </p:nvSpPr>
        <p:spPr>
          <a:xfrm>
            <a:off x="1879956" y="1890659"/>
            <a:ext cx="7087063" cy="4893647"/>
          </a:xfrm>
          <a:prstGeom prst="rect">
            <a:avLst/>
          </a:prstGeom>
          <a:noFill/>
        </p:spPr>
        <p:txBody>
          <a:bodyPr wrap="square" rtlCol="0">
            <a:spAutoFit/>
          </a:bodyPr>
          <a:lstStyle/>
          <a:p>
            <a:r>
              <a:rPr lang="sv-SE" sz="2400" dirty="0"/>
              <a:t>Agenda:</a:t>
            </a:r>
          </a:p>
          <a:p>
            <a:pPr marL="342900" indent="-342900">
              <a:buFont typeface="Arial" panose="020B0604020202020204" pitchFamily="34" charset="0"/>
              <a:buChar char="•"/>
            </a:pPr>
            <a:r>
              <a:rPr lang="sv-SE" sz="2400" dirty="0"/>
              <a:t>Summering av året - Enkät</a:t>
            </a:r>
          </a:p>
          <a:p>
            <a:pPr marL="342900" indent="-342900">
              <a:buFont typeface="Arial" panose="020B0604020202020204" pitchFamily="34" charset="0"/>
              <a:buChar char="•"/>
            </a:pPr>
            <a:r>
              <a:rPr lang="sv-SE" sz="2400" dirty="0"/>
              <a:t>Inför 2026</a:t>
            </a:r>
          </a:p>
          <a:p>
            <a:r>
              <a:rPr lang="sv-SE" sz="2400" dirty="0"/>
              <a:t>	-Kontakt hemsida - synlig</a:t>
            </a:r>
          </a:p>
          <a:p>
            <a:r>
              <a:rPr lang="sv-SE" sz="2400" dirty="0"/>
              <a:t>	-</a:t>
            </a:r>
            <a:r>
              <a:rPr lang="sv-SE" sz="2400" dirty="0" err="1"/>
              <a:t>Årshjul</a:t>
            </a:r>
            <a:endParaRPr lang="sv-SE" sz="2400" dirty="0"/>
          </a:p>
          <a:p>
            <a:r>
              <a:rPr lang="sv-SE" sz="2400" dirty="0"/>
              <a:t>	-Roller</a:t>
            </a:r>
          </a:p>
          <a:p>
            <a:r>
              <a:rPr lang="sv-SE" sz="2400" dirty="0"/>
              <a:t>	-Styrelsebesök</a:t>
            </a:r>
          </a:p>
          <a:p>
            <a:r>
              <a:rPr lang="sv-SE" sz="2400" dirty="0"/>
              <a:t>	-Matchvärd</a:t>
            </a:r>
          </a:p>
          <a:p>
            <a:r>
              <a:rPr lang="sv-SE" sz="2400" dirty="0"/>
              <a:t>	-Föräldrar</a:t>
            </a:r>
          </a:p>
          <a:p>
            <a:r>
              <a:rPr lang="sv-SE" sz="2400" dirty="0"/>
              <a:t>	-Registrering, licensiering, registerutdrag</a:t>
            </a:r>
          </a:p>
          <a:p>
            <a:r>
              <a:rPr lang="sv-SE" sz="2400" dirty="0"/>
              <a:t>	-LOK och </a:t>
            </a:r>
            <a:r>
              <a:rPr lang="sv-SE" sz="2400" dirty="0" err="1"/>
              <a:t>lärgrupper</a:t>
            </a:r>
            <a:endParaRPr lang="sv-SE" sz="2400" dirty="0"/>
          </a:p>
          <a:p>
            <a:endParaRPr lang="sv-SE" sz="2400" dirty="0"/>
          </a:p>
          <a:p>
            <a:endParaRPr lang="sv-SE" sz="2400" dirty="0"/>
          </a:p>
        </p:txBody>
      </p:sp>
    </p:spTree>
    <p:extLst>
      <p:ext uri="{BB962C8B-B14F-4D97-AF65-F5344CB8AC3E}">
        <p14:creationId xmlns:p14="http://schemas.microsoft.com/office/powerpoint/2010/main" val="39837227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9B1328-7900-E459-150E-D057126934DE}"/>
            </a:ext>
          </a:extLst>
        </p:cNvPr>
        <p:cNvGrpSpPr/>
        <p:nvPr/>
      </p:nvGrpSpPr>
      <p:grpSpPr>
        <a:xfrm>
          <a:off x="0" y="0"/>
          <a:ext cx="0" cy="0"/>
          <a:chOff x="0" y="0"/>
          <a:chExt cx="0" cy="0"/>
        </a:xfrm>
      </p:grpSpPr>
      <p:pic>
        <p:nvPicPr>
          <p:cNvPr id="3" name="Bildobjekt 2" descr="En bild som visar symbol, logotyp, emblem, Varumärke&#10;&#10;Automatiskt genererad beskrivning">
            <a:extLst>
              <a:ext uri="{FF2B5EF4-FFF2-40B4-BE49-F238E27FC236}">
                <a16:creationId xmlns:a16="http://schemas.microsoft.com/office/drawing/2014/main" id="{EC331949-1962-0B75-848F-585173C83C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2319" y="22489"/>
            <a:ext cx="1342390" cy="1868170"/>
          </a:xfrm>
          <a:prstGeom prst="rect">
            <a:avLst/>
          </a:prstGeom>
        </p:spPr>
      </p:pic>
      <p:sp>
        <p:nvSpPr>
          <p:cNvPr id="2" name="textruta 1">
            <a:extLst>
              <a:ext uri="{FF2B5EF4-FFF2-40B4-BE49-F238E27FC236}">
                <a16:creationId xmlns:a16="http://schemas.microsoft.com/office/drawing/2014/main" id="{8DA3C6AC-424A-E110-F87A-00A9E4D29AC4}"/>
              </a:ext>
            </a:extLst>
          </p:cNvPr>
          <p:cNvSpPr txBox="1"/>
          <p:nvPr/>
        </p:nvSpPr>
        <p:spPr>
          <a:xfrm>
            <a:off x="1727558" y="462817"/>
            <a:ext cx="10592262" cy="5262979"/>
          </a:xfrm>
          <a:prstGeom prst="rect">
            <a:avLst/>
          </a:prstGeom>
          <a:noFill/>
        </p:spPr>
        <p:txBody>
          <a:bodyPr wrap="square" rtlCol="0">
            <a:spAutoFit/>
          </a:bodyPr>
          <a:lstStyle/>
          <a:p>
            <a:r>
              <a:rPr lang="sv-SE" b="1" dirty="0"/>
              <a:t>Övrigt</a:t>
            </a:r>
            <a:br>
              <a:rPr lang="sv-SE" sz="2400" dirty="0"/>
            </a:br>
            <a:r>
              <a:rPr lang="sv-SE" dirty="0"/>
              <a:t>Hjälpa laget med övriga inkomstkällor som tex Sponsorhuset, Svenska Spel, Stadium stödmedlemskap.</a:t>
            </a:r>
            <a:br>
              <a:rPr lang="sv-SE" sz="2400" dirty="0"/>
            </a:br>
            <a:r>
              <a:rPr lang="sv-SE" dirty="0"/>
              <a:t>- Vara kontaktpersonen för respektive partner och promota/informera om fördelarna det kan ge till lagkassan</a:t>
            </a:r>
          </a:p>
          <a:p>
            <a:endParaRPr lang="sv-SE" sz="2400" dirty="0"/>
          </a:p>
          <a:p>
            <a:r>
              <a:rPr lang="sv-SE" sz="2400" dirty="0"/>
              <a:t>Sponsorhuset</a:t>
            </a:r>
          </a:p>
          <a:p>
            <a:r>
              <a:rPr lang="sv-SE" sz="2400" dirty="0"/>
              <a:t>F14 1883kr till lagkassan</a:t>
            </a:r>
          </a:p>
          <a:p>
            <a:endParaRPr lang="sv-SE" sz="2400" dirty="0"/>
          </a:p>
          <a:p>
            <a:r>
              <a:rPr lang="sv-SE" sz="2400" dirty="0"/>
              <a:t>Svenska Spel Gräsroten</a:t>
            </a:r>
          </a:p>
          <a:p>
            <a:r>
              <a:rPr lang="sv-SE" sz="2400" dirty="0"/>
              <a:t>Alnö IF 20 000kr</a:t>
            </a:r>
          </a:p>
          <a:p>
            <a:r>
              <a:rPr lang="sv-SE" sz="2400" dirty="0" err="1"/>
              <a:t>Matfors</a:t>
            </a:r>
            <a:r>
              <a:rPr lang="sv-SE" sz="2400" dirty="0"/>
              <a:t> 17 000kr</a:t>
            </a:r>
          </a:p>
          <a:p>
            <a:r>
              <a:rPr lang="sv-SE" sz="2400" dirty="0"/>
              <a:t>IFK Timrå 15 000kr</a:t>
            </a:r>
          </a:p>
          <a:p>
            <a:r>
              <a:rPr lang="sv-SE" sz="2400" dirty="0"/>
              <a:t>Sidsjö-Böle IF 4 000kr</a:t>
            </a:r>
          </a:p>
          <a:p>
            <a:endParaRPr lang="sv-SE" sz="2400" dirty="0"/>
          </a:p>
          <a:p>
            <a:r>
              <a:rPr lang="sv-SE" sz="2400" dirty="0"/>
              <a:t>Stadium 333st stödmedlemmar</a:t>
            </a:r>
          </a:p>
        </p:txBody>
      </p:sp>
    </p:spTree>
    <p:extLst>
      <p:ext uri="{BB962C8B-B14F-4D97-AF65-F5344CB8AC3E}">
        <p14:creationId xmlns:p14="http://schemas.microsoft.com/office/powerpoint/2010/main" val="34882222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Bildobjekt 14">
            <a:extLst>
              <a:ext uri="{FF2B5EF4-FFF2-40B4-BE49-F238E27FC236}">
                <a16:creationId xmlns:a16="http://schemas.microsoft.com/office/drawing/2014/main" id="{D45E6507-2F29-0A85-D3E9-CEBE4FADAEBA}"/>
              </a:ext>
            </a:extLst>
          </p:cNvPr>
          <p:cNvPicPr>
            <a:picLocks noChangeAspect="1"/>
          </p:cNvPicPr>
          <p:nvPr/>
        </p:nvPicPr>
        <p:blipFill>
          <a:blip r:embed="rId2"/>
          <a:stretch>
            <a:fillRect/>
          </a:stretch>
        </p:blipFill>
        <p:spPr>
          <a:xfrm>
            <a:off x="971409" y="0"/>
            <a:ext cx="10249181" cy="6858000"/>
          </a:xfrm>
          <a:prstGeom prst="rect">
            <a:avLst/>
          </a:prstGeom>
        </p:spPr>
      </p:pic>
    </p:spTree>
    <p:extLst>
      <p:ext uri="{BB962C8B-B14F-4D97-AF65-F5344CB8AC3E}">
        <p14:creationId xmlns:p14="http://schemas.microsoft.com/office/powerpoint/2010/main" val="529324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B7CC31-3888-4053-4382-9B4695D441E1}"/>
            </a:ext>
          </a:extLst>
        </p:cNvPr>
        <p:cNvGrpSpPr/>
        <p:nvPr/>
      </p:nvGrpSpPr>
      <p:grpSpPr>
        <a:xfrm>
          <a:off x="0" y="0"/>
          <a:ext cx="0" cy="0"/>
          <a:chOff x="0" y="0"/>
          <a:chExt cx="0" cy="0"/>
        </a:xfrm>
      </p:grpSpPr>
      <p:pic>
        <p:nvPicPr>
          <p:cNvPr id="3" name="Bildobjekt 2" descr="En bild som visar symbol, logotyp, emblem, Varumärke&#10;&#10;Automatiskt genererad beskrivning">
            <a:extLst>
              <a:ext uri="{FF2B5EF4-FFF2-40B4-BE49-F238E27FC236}">
                <a16:creationId xmlns:a16="http://schemas.microsoft.com/office/drawing/2014/main" id="{3E68E8ED-E49C-D923-4B14-57F31A26BD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2319" y="22489"/>
            <a:ext cx="1342390" cy="1868170"/>
          </a:xfrm>
          <a:prstGeom prst="rect">
            <a:avLst/>
          </a:prstGeom>
        </p:spPr>
      </p:pic>
      <p:sp>
        <p:nvSpPr>
          <p:cNvPr id="2" name="textruta 1">
            <a:extLst>
              <a:ext uri="{FF2B5EF4-FFF2-40B4-BE49-F238E27FC236}">
                <a16:creationId xmlns:a16="http://schemas.microsoft.com/office/drawing/2014/main" id="{F6344A60-C55A-39A6-C986-9C8FA334F40F}"/>
              </a:ext>
            </a:extLst>
          </p:cNvPr>
          <p:cNvSpPr txBox="1"/>
          <p:nvPr/>
        </p:nvSpPr>
        <p:spPr>
          <a:xfrm>
            <a:off x="1574709" y="455149"/>
            <a:ext cx="10106014" cy="6001643"/>
          </a:xfrm>
          <a:prstGeom prst="rect">
            <a:avLst/>
          </a:prstGeom>
          <a:noFill/>
        </p:spPr>
        <p:txBody>
          <a:bodyPr wrap="square" rtlCol="0">
            <a:spAutoFit/>
          </a:bodyPr>
          <a:lstStyle/>
          <a:p>
            <a:r>
              <a:rPr lang="sv-SE" sz="2400" dirty="0"/>
              <a:t>	-Styrelsebesök</a:t>
            </a:r>
          </a:p>
          <a:p>
            <a:r>
              <a:rPr lang="sv-SE" sz="2400" dirty="0"/>
              <a:t>	Styrelsen har för avsikt att årligen vara med på alla lags första 	föräldramöte inför kommande säsong. Styrelsemedlemmen berättar 	kort om föreningen och svarar på eventuella frågor från föräldrarna.</a:t>
            </a:r>
          </a:p>
          <a:p>
            <a:r>
              <a:rPr lang="sv-SE" sz="2400" dirty="0"/>
              <a:t>	Maila styrelsen datum, tid och plats för ert föräldramöte.</a:t>
            </a:r>
          </a:p>
          <a:p>
            <a:endParaRPr lang="sv-SE" sz="2400" dirty="0"/>
          </a:p>
          <a:p>
            <a:r>
              <a:rPr lang="sv-SE" sz="2400" dirty="0"/>
              <a:t>	-Matchvärd</a:t>
            </a:r>
          </a:p>
          <a:p>
            <a:r>
              <a:rPr lang="sv-SE" sz="2400" dirty="0"/>
              <a:t>	Dokument finns nu med matchvärdens uppgifter samt återfinns på 	huvudhemsidan under Mer – Fotboll – Att vara matchvärd</a:t>
            </a:r>
          </a:p>
          <a:p>
            <a:endParaRPr lang="sv-SE" sz="2400" dirty="0"/>
          </a:p>
          <a:p>
            <a:r>
              <a:rPr lang="sv-SE" sz="2400" dirty="0"/>
              <a:t>	-Föräldrar</a:t>
            </a:r>
          </a:p>
          <a:p>
            <a:r>
              <a:rPr lang="sv-SE" sz="2400" dirty="0"/>
              <a:t>	Vi har tagit fram ett föräldradokument som ska skickas vidare till alla 	målsmän. Infon finns även på huvudhemsidan under Mer – 	Föreningsinfo – Förälder</a:t>
            </a:r>
          </a:p>
          <a:p>
            <a:r>
              <a:rPr lang="sv-SE" sz="2400" dirty="0"/>
              <a:t>	Fokus på prestation och inte resultat – skapa en bra utbildningsmiljö</a:t>
            </a:r>
          </a:p>
          <a:p>
            <a:endParaRPr lang="sv-SE" sz="2400" dirty="0"/>
          </a:p>
        </p:txBody>
      </p:sp>
    </p:spTree>
    <p:extLst>
      <p:ext uri="{BB962C8B-B14F-4D97-AF65-F5344CB8AC3E}">
        <p14:creationId xmlns:p14="http://schemas.microsoft.com/office/powerpoint/2010/main" val="8770928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7D91DC-6359-8483-0A63-08B185C87ED6}"/>
            </a:ext>
          </a:extLst>
        </p:cNvPr>
        <p:cNvGrpSpPr/>
        <p:nvPr/>
      </p:nvGrpSpPr>
      <p:grpSpPr>
        <a:xfrm>
          <a:off x="0" y="0"/>
          <a:ext cx="0" cy="0"/>
          <a:chOff x="0" y="0"/>
          <a:chExt cx="0" cy="0"/>
        </a:xfrm>
      </p:grpSpPr>
      <p:pic>
        <p:nvPicPr>
          <p:cNvPr id="3" name="Bildobjekt 2" descr="En bild som visar symbol, logotyp, emblem, Varumärke&#10;&#10;Automatiskt genererad beskrivning">
            <a:extLst>
              <a:ext uri="{FF2B5EF4-FFF2-40B4-BE49-F238E27FC236}">
                <a16:creationId xmlns:a16="http://schemas.microsoft.com/office/drawing/2014/main" id="{55A6C223-7EFD-F307-3BBF-6142039BB8B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2319" y="22489"/>
            <a:ext cx="1342390" cy="1868170"/>
          </a:xfrm>
          <a:prstGeom prst="rect">
            <a:avLst/>
          </a:prstGeom>
        </p:spPr>
      </p:pic>
      <p:sp>
        <p:nvSpPr>
          <p:cNvPr id="2" name="textruta 1">
            <a:extLst>
              <a:ext uri="{FF2B5EF4-FFF2-40B4-BE49-F238E27FC236}">
                <a16:creationId xmlns:a16="http://schemas.microsoft.com/office/drawing/2014/main" id="{FD139190-59C1-BDAA-5DB5-32551FE881D1}"/>
              </a:ext>
            </a:extLst>
          </p:cNvPr>
          <p:cNvSpPr txBox="1"/>
          <p:nvPr/>
        </p:nvSpPr>
        <p:spPr>
          <a:xfrm>
            <a:off x="1574708" y="297834"/>
            <a:ext cx="10384973" cy="6740307"/>
          </a:xfrm>
          <a:prstGeom prst="rect">
            <a:avLst/>
          </a:prstGeom>
          <a:noFill/>
        </p:spPr>
        <p:txBody>
          <a:bodyPr wrap="square" rtlCol="0">
            <a:spAutoFit/>
          </a:bodyPr>
          <a:lstStyle/>
          <a:p>
            <a:r>
              <a:rPr lang="sv-SE" sz="2400" dirty="0"/>
              <a:t>	-Registrering, licensiering, registerutdrag</a:t>
            </a:r>
          </a:p>
          <a:p>
            <a:endParaRPr lang="sv-SE" sz="2400" dirty="0"/>
          </a:p>
          <a:p>
            <a:r>
              <a:rPr lang="sv-SE" sz="2400" dirty="0"/>
              <a:t>Från och med 2026 ska alla spelare från 9 års ålder registreras i </a:t>
            </a:r>
            <a:r>
              <a:rPr lang="sv-SE" sz="2400" dirty="0" err="1"/>
              <a:t>Fogis</a:t>
            </a:r>
            <a:r>
              <a:rPr lang="sv-SE" sz="2400" dirty="0"/>
              <a:t>. </a:t>
            </a:r>
          </a:p>
          <a:p>
            <a:r>
              <a:rPr lang="sv-SE" sz="2400" dirty="0"/>
              <a:t>När man är registrerad gäller det fram till 14års ålder (året ut).</a:t>
            </a:r>
          </a:p>
          <a:p>
            <a:r>
              <a:rPr lang="sv-SE" sz="2400" dirty="0"/>
              <a:t>Alla spelare som under året fyller 15 år ska licensieras.</a:t>
            </a:r>
          </a:p>
          <a:p>
            <a:endParaRPr lang="sv-SE" sz="2400" dirty="0"/>
          </a:p>
          <a:p>
            <a:r>
              <a:rPr lang="sv-SE" sz="2400" dirty="0"/>
              <a:t>Alla lag ska ha en ledare/användare i </a:t>
            </a:r>
            <a:r>
              <a:rPr lang="sv-SE" sz="2400" dirty="0" err="1"/>
              <a:t>Fogis</a:t>
            </a:r>
            <a:r>
              <a:rPr lang="sv-SE" sz="2400" dirty="0"/>
              <a:t> med behörighet att registrera spelare och detta ska göras innan 1/4.</a:t>
            </a:r>
          </a:p>
          <a:p>
            <a:endParaRPr lang="sv-SE" sz="2400" dirty="0"/>
          </a:p>
          <a:p>
            <a:r>
              <a:rPr lang="sv-SE" sz="2400" b="1" dirty="0"/>
              <a:t>VIKTIGT att blanketten för ändamålet ska vara korrekt ifyllt och sparad. </a:t>
            </a:r>
            <a:r>
              <a:rPr lang="sv-SE" sz="2400" dirty="0"/>
              <a:t>Blanketterna kan lämnas i föreningens brevlåda när de är registrerade/licensierade. </a:t>
            </a:r>
          </a:p>
          <a:p>
            <a:r>
              <a:rPr lang="sv-SE" sz="2400" dirty="0"/>
              <a:t>Den som registrerar i </a:t>
            </a:r>
            <a:r>
              <a:rPr lang="sv-SE" sz="2400" dirty="0" err="1"/>
              <a:t>Fogis</a:t>
            </a:r>
            <a:r>
              <a:rPr lang="sv-SE" sz="2400" dirty="0"/>
              <a:t> ska också signera blanketten.</a:t>
            </a:r>
          </a:p>
          <a:p>
            <a:r>
              <a:rPr lang="sv-SE" sz="2400" dirty="0"/>
              <a:t>Blanketten finns på vår hemsida samt på vårt </a:t>
            </a:r>
            <a:r>
              <a:rPr lang="sv-SE" sz="2400" dirty="0" err="1"/>
              <a:t>Linktree</a:t>
            </a:r>
            <a:endParaRPr lang="sv-SE" sz="2400" dirty="0"/>
          </a:p>
          <a:p>
            <a:endParaRPr lang="sv-SE" sz="2400" dirty="0"/>
          </a:p>
          <a:p>
            <a:r>
              <a:rPr lang="sv-SE" sz="2400" dirty="0"/>
              <a:t>Vid kontroll ska blanketten kunna uppvisas och böter upp till 25 000kr kan ges från SvFF om blanketten inte finns. Denna kostnad står laget för.</a:t>
            </a:r>
          </a:p>
          <a:p>
            <a:endParaRPr lang="sv-SE" sz="2400" dirty="0"/>
          </a:p>
        </p:txBody>
      </p:sp>
    </p:spTree>
    <p:extLst>
      <p:ext uri="{BB962C8B-B14F-4D97-AF65-F5344CB8AC3E}">
        <p14:creationId xmlns:p14="http://schemas.microsoft.com/office/powerpoint/2010/main" val="8958953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EBDB93-F5A0-3E38-933B-F9FA9B65E3D1}"/>
            </a:ext>
          </a:extLst>
        </p:cNvPr>
        <p:cNvGrpSpPr/>
        <p:nvPr/>
      </p:nvGrpSpPr>
      <p:grpSpPr>
        <a:xfrm>
          <a:off x="0" y="0"/>
          <a:ext cx="0" cy="0"/>
          <a:chOff x="0" y="0"/>
          <a:chExt cx="0" cy="0"/>
        </a:xfrm>
      </p:grpSpPr>
      <p:pic>
        <p:nvPicPr>
          <p:cNvPr id="3" name="Bildobjekt 2" descr="En bild som visar symbol, logotyp, emblem, Varumärke&#10;&#10;Automatiskt genererad beskrivning">
            <a:extLst>
              <a:ext uri="{FF2B5EF4-FFF2-40B4-BE49-F238E27FC236}">
                <a16:creationId xmlns:a16="http://schemas.microsoft.com/office/drawing/2014/main" id="{29934DB8-1279-9032-5160-D8D20A0727E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2319" y="22489"/>
            <a:ext cx="1342390" cy="1868170"/>
          </a:xfrm>
          <a:prstGeom prst="rect">
            <a:avLst/>
          </a:prstGeom>
        </p:spPr>
      </p:pic>
      <p:sp>
        <p:nvSpPr>
          <p:cNvPr id="2" name="textruta 1">
            <a:extLst>
              <a:ext uri="{FF2B5EF4-FFF2-40B4-BE49-F238E27FC236}">
                <a16:creationId xmlns:a16="http://schemas.microsoft.com/office/drawing/2014/main" id="{EA7F74C9-9900-DB5A-6A88-E0D32856230F}"/>
              </a:ext>
            </a:extLst>
          </p:cNvPr>
          <p:cNvSpPr txBox="1"/>
          <p:nvPr/>
        </p:nvSpPr>
        <p:spPr>
          <a:xfrm>
            <a:off x="1574708" y="632131"/>
            <a:ext cx="10384973" cy="5262979"/>
          </a:xfrm>
          <a:prstGeom prst="rect">
            <a:avLst/>
          </a:prstGeom>
          <a:noFill/>
        </p:spPr>
        <p:txBody>
          <a:bodyPr wrap="square" rtlCol="0">
            <a:spAutoFit/>
          </a:bodyPr>
          <a:lstStyle/>
          <a:p>
            <a:r>
              <a:rPr lang="sv-SE" sz="2400" dirty="0"/>
              <a:t>	-Registrering, licensiering, registerutdrag</a:t>
            </a:r>
          </a:p>
          <a:p>
            <a:endParaRPr lang="sv-SE" sz="2400" dirty="0"/>
          </a:p>
          <a:p>
            <a:r>
              <a:rPr lang="sv-SE" sz="2400" dirty="0"/>
              <a:t>Registerutdrag krävs av alla ledare som är involverade kring våra barn och ungdomar, oavsett om man bara är kassör, </a:t>
            </a:r>
            <a:r>
              <a:rPr lang="sv-SE" sz="2400" dirty="0" err="1"/>
              <a:t>materialare</a:t>
            </a:r>
            <a:r>
              <a:rPr lang="sv-SE" sz="2400" dirty="0"/>
              <a:t> eller annan roll.</a:t>
            </a:r>
          </a:p>
          <a:p>
            <a:endParaRPr lang="sv-SE" sz="2400" dirty="0"/>
          </a:p>
          <a:p>
            <a:r>
              <a:rPr lang="sv-SE" sz="2400" dirty="0"/>
              <a:t>Den som inte lämnar in sitt intyg kommer att få en påminnelse, sen kommer lagledaren att kontaktas, därefter utesluts ledaren från föreningen fram tills utdraget lämnas in.</a:t>
            </a:r>
          </a:p>
          <a:p>
            <a:endParaRPr lang="sv-SE" sz="2400" dirty="0"/>
          </a:p>
          <a:p>
            <a:r>
              <a:rPr lang="sv-SE" sz="2400" dirty="0"/>
              <a:t>Säkerheten för våra spelare är av högsta prioritet.</a:t>
            </a:r>
          </a:p>
          <a:p>
            <a:endParaRPr lang="sv-SE" sz="2400" dirty="0"/>
          </a:p>
          <a:p>
            <a:r>
              <a:rPr lang="sv-SE" sz="2400" dirty="0"/>
              <a:t>Länk till rätt registerutdrag finns på vår huvudhemsida under Mer – Föreningsinfo – Registerutdrag eller på vårt </a:t>
            </a:r>
            <a:r>
              <a:rPr lang="sv-SE" sz="2400" dirty="0" err="1"/>
              <a:t>Linktree</a:t>
            </a:r>
            <a:endParaRPr lang="sv-SE" sz="2400" dirty="0"/>
          </a:p>
          <a:p>
            <a:endParaRPr lang="sv-SE" sz="2400" dirty="0"/>
          </a:p>
        </p:txBody>
      </p:sp>
    </p:spTree>
    <p:extLst>
      <p:ext uri="{BB962C8B-B14F-4D97-AF65-F5344CB8AC3E}">
        <p14:creationId xmlns:p14="http://schemas.microsoft.com/office/powerpoint/2010/main" val="21376083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A368AE-7163-3CCF-2FC3-3844F52BBE62}"/>
            </a:ext>
          </a:extLst>
        </p:cNvPr>
        <p:cNvGrpSpPr/>
        <p:nvPr/>
      </p:nvGrpSpPr>
      <p:grpSpPr>
        <a:xfrm>
          <a:off x="0" y="0"/>
          <a:ext cx="0" cy="0"/>
          <a:chOff x="0" y="0"/>
          <a:chExt cx="0" cy="0"/>
        </a:xfrm>
      </p:grpSpPr>
      <p:pic>
        <p:nvPicPr>
          <p:cNvPr id="3" name="Bildobjekt 2" descr="En bild som visar symbol, logotyp, emblem, Varumärke&#10;&#10;Automatiskt genererad beskrivning">
            <a:extLst>
              <a:ext uri="{FF2B5EF4-FFF2-40B4-BE49-F238E27FC236}">
                <a16:creationId xmlns:a16="http://schemas.microsoft.com/office/drawing/2014/main" id="{C4FD76A1-BA90-A704-225F-D08239491D7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2319" y="22489"/>
            <a:ext cx="1342390" cy="1868170"/>
          </a:xfrm>
          <a:prstGeom prst="rect">
            <a:avLst/>
          </a:prstGeom>
        </p:spPr>
      </p:pic>
      <p:sp>
        <p:nvSpPr>
          <p:cNvPr id="2" name="textruta 1">
            <a:extLst>
              <a:ext uri="{FF2B5EF4-FFF2-40B4-BE49-F238E27FC236}">
                <a16:creationId xmlns:a16="http://schemas.microsoft.com/office/drawing/2014/main" id="{DC6FD105-778C-EE6F-0261-C105FCBA78DD}"/>
              </a:ext>
            </a:extLst>
          </p:cNvPr>
          <p:cNvSpPr txBox="1"/>
          <p:nvPr/>
        </p:nvSpPr>
        <p:spPr>
          <a:xfrm>
            <a:off x="2054941" y="551831"/>
            <a:ext cx="9035845" cy="5324535"/>
          </a:xfrm>
          <a:prstGeom prst="rect">
            <a:avLst/>
          </a:prstGeom>
          <a:noFill/>
        </p:spPr>
        <p:txBody>
          <a:bodyPr wrap="square" rtlCol="0">
            <a:spAutoFit/>
          </a:bodyPr>
          <a:lstStyle/>
          <a:p>
            <a:r>
              <a:rPr lang="sv-SE" sz="2000" dirty="0"/>
              <a:t>	-LOK och </a:t>
            </a:r>
            <a:r>
              <a:rPr lang="sv-SE" sz="2000" dirty="0" err="1"/>
              <a:t>lärgrupper</a:t>
            </a:r>
            <a:endParaRPr lang="sv-SE" sz="2000" dirty="0"/>
          </a:p>
          <a:p>
            <a:endParaRPr lang="sv-SE" sz="2000" dirty="0"/>
          </a:p>
          <a:p>
            <a:r>
              <a:rPr lang="sv-SE" sz="2000" dirty="0"/>
              <a:t>LOK-stöd (lokalt aktivitetsstöd) ger främst pengar för våra fysiska träffar – alltså träningar/matcher/cuper. Sköts automatiskt om man fyller i närvaron på hemsidan. Kom ihåg att ledarna också ska </a:t>
            </a:r>
            <a:r>
              <a:rPr lang="sv-SE" sz="2000" dirty="0" err="1"/>
              <a:t>närvaroregistreras</a:t>
            </a:r>
            <a:r>
              <a:rPr lang="sv-SE" sz="2000" dirty="0"/>
              <a:t>. </a:t>
            </a:r>
          </a:p>
          <a:p>
            <a:endParaRPr lang="sv-SE" sz="2000" dirty="0"/>
          </a:p>
          <a:p>
            <a:r>
              <a:rPr lang="sv-SE" sz="2000" dirty="0"/>
              <a:t>Nytt från 1/7 är att det räknas från 6-25 år samt Övrig verksamhet;</a:t>
            </a:r>
          </a:p>
          <a:p>
            <a:r>
              <a:rPr lang="sv-SE" sz="2000" dirty="0"/>
              <a:t>Minst 75% av ansökan ska vara idrott. Övriga 25% kan vara aktiviteter som är bra för föreningens idrott (tex </a:t>
            </a:r>
            <a:r>
              <a:rPr lang="sv-SE" sz="2000" dirty="0" err="1"/>
              <a:t>teambuilding</a:t>
            </a:r>
            <a:r>
              <a:rPr lang="sv-SE" sz="2000" dirty="0"/>
              <a:t>, spelarträffar, kick off, avslutning m.m.)</a:t>
            </a:r>
          </a:p>
          <a:p>
            <a:endParaRPr lang="sv-SE" sz="2000" dirty="0"/>
          </a:p>
          <a:p>
            <a:r>
              <a:rPr lang="sv-SE" sz="2000" dirty="0"/>
              <a:t>En gruppaktivitet ska hålla på i minst 45 minuter, minst 3 </a:t>
            </a:r>
            <a:r>
              <a:rPr lang="sv-SE" sz="2000" dirty="0" err="1"/>
              <a:t>st</a:t>
            </a:r>
            <a:r>
              <a:rPr lang="sv-SE" sz="2000" dirty="0"/>
              <a:t> deltagare + 1 ledare. För varje ledare får man räkna 20 deltagare. Ledaren får inte leda flera aktiviteter samtidigt. Ledaren ska ha fyllt 13 </a:t>
            </a:r>
            <a:r>
              <a:rPr lang="sv-SE" sz="2000"/>
              <a:t>år och vara </a:t>
            </a:r>
            <a:r>
              <a:rPr lang="sv-SE" sz="2000" dirty="0"/>
              <a:t>medlem i en förening inom Riksidrottsförbundet. </a:t>
            </a:r>
          </a:p>
          <a:p>
            <a:endParaRPr lang="sv-SE" sz="2000" dirty="0"/>
          </a:p>
          <a:p>
            <a:r>
              <a:rPr lang="sv-SE" sz="2000" dirty="0"/>
              <a:t>I år hade vi en betydligt lägre summa än fjolåret, trots att vi är fler spelare och har fler träningar och matcher. Summan borde öka.</a:t>
            </a:r>
          </a:p>
        </p:txBody>
      </p:sp>
    </p:spTree>
    <p:extLst>
      <p:ext uri="{BB962C8B-B14F-4D97-AF65-F5344CB8AC3E}">
        <p14:creationId xmlns:p14="http://schemas.microsoft.com/office/powerpoint/2010/main" val="41541234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377A35-49FE-6B8D-0937-B90AB166641C}"/>
            </a:ext>
          </a:extLst>
        </p:cNvPr>
        <p:cNvGrpSpPr/>
        <p:nvPr/>
      </p:nvGrpSpPr>
      <p:grpSpPr>
        <a:xfrm>
          <a:off x="0" y="0"/>
          <a:ext cx="0" cy="0"/>
          <a:chOff x="0" y="0"/>
          <a:chExt cx="0" cy="0"/>
        </a:xfrm>
      </p:grpSpPr>
      <p:pic>
        <p:nvPicPr>
          <p:cNvPr id="3" name="Bildobjekt 2" descr="En bild som visar symbol, logotyp, emblem, Varumärke&#10;&#10;Automatiskt genererad beskrivning">
            <a:extLst>
              <a:ext uri="{FF2B5EF4-FFF2-40B4-BE49-F238E27FC236}">
                <a16:creationId xmlns:a16="http://schemas.microsoft.com/office/drawing/2014/main" id="{8AE1E01B-9A69-7BCF-3923-754E375A55A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2319" y="22489"/>
            <a:ext cx="1342390" cy="1868170"/>
          </a:xfrm>
          <a:prstGeom prst="rect">
            <a:avLst/>
          </a:prstGeom>
        </p:spPr>
      </p:pic>
      <p:sp>
        <p:nvSpPr>
          <p:cNvPr id="2" name="textruta 1">
            <a:extLst>
              <a:ext uri="{FF2B5EF4-FFF2-40B4-BE49-F238E27FC236}">
                <a16:creationId xmlns:a16="http://schemas.microsoft.com/office/drawing/2014/main" id="{72625876-D84A-62A6-6ECD-006D0D862A6C}"/>
              </a:ext>
            </a:extLst>
          </p:cNvPr>
          <p:cNvSpPr txBox="1"/>
          <p:nvPr/>
        </p:nvSpPr>
        <p:spPr>
          <a:xfrm>
            <a:off x="2054941" y="551831"/>
            <a:ext cx="9547123" cy="4893647"/>
          </a:xfrm>
          <a:prstGeom prst="rect">
            <a:avLst/>
          </a:prstGeom>
          <a:noFill/>
        </p:spPr>
        <p:txBody>
          <a:bodyPr wrap="square" rtlCol="0">
            <a:spAutoFit/>
          </a:bodyPr>
          <a:lstStyle/>
          <a:p>
            <a:r>
              <a:rPr lang="sv-SE" dirty="0"/>
              <a:t>Stödet ges i två delar: ett belopp per ledarledd aktivitet (ledarstöd) och ett belopp per deltagare (deltagarstöd).</a:t>
            </a:r>
          </a:p>
          <a:p>
            <a:endParaRPr lang="sv-SE" dirty="0"/>
          </a:p>
          <a:p>
            <a:r>
              <a:rPr lang="sv-SE" b="1" dirty="0"/>
              <a:t>Ledarstöd</a:t>
            </a:r>
          </a:p>
          <a:p>
            <a:r>
              <a:rPr lang="sv-SE" dirty="0"/>
              <a:t>Varje ledarledd aktivitet ger 20 kronor. Kravet är 3 deltagare i åldern 6–25 år och minst 1 ledare</a:t>
            </a:r>
          </a:p>
          <a:p>
            <a:r>
              <a:rPr lang="sv-SE" dirty="0"/>
              <a:t>För aktiviteter som har 2 eller flera ledare ges extra ledarstöd på ytterligare 5 kronor per aktivitet.</a:t>
            </a:r>
          </a:p>
          <a:p>
            <a:endParaRPr lang="sv-SE" dirty="0"/>
          </a:p>
          <a:p>
            <a:r>
              <a:rPr lang="sv-SE" b="1" dirty="0"/>
              <a:t>Deltagarstöd</a:t>
            </a:r>
          </a:p>
          <a:p>
            <a:r>
              <a:rPr lang="sv-SE" dirty="0"/>
              <a:t>För deltagare i åldern 6–25 år ges ett deltagarstöd på som mest 6,30 kronor. </a:t>
            </a:r>
          </a:p>
          <a:p>
            <a:r>
              <a:rPr lang="sv-SE" dirty="0"/>
              <a:t>Deltagare får endast ingå i en gruppaktivitet per idrott och veckodag. Beloppet är högre vid deltagarens två första aktiviteter under en vecka för att därefter trappas ned.</a:t>
            </a:r>
          </a:p>
          <a:p>
            <a:endParaRPr lang="sv-SE" dirty="0"/>
          </a:p>
          <a:p>
            <a:r>
              <a:rPr lang="sv-SE" dirty="0"/>
              <a:t>För deltagare i åldern 6–9 år ges stöd för max tre aktiviteter per idrott och kalendervecka.</a:t>
            </a:r>
          </a:p>
          <a:p>
            <a:r>
              <a:rPr lang="sv-SE" dirty="0"/>
              <a:t>För deltagare 10–25 år ges stöd för upp till fem aktiviteter per idrott och kalendervecka.</a:t>
            </a:r>
          </a:p>
          <a:p>
            <a:r>
              <a:rPr lang="sv-SE" dirty="0"/>
              <a:t>Deltagarstöd ges även för ledare 13–25 år och för dessa gäller samma villkor som för deltagare 10–25 år.</a:t>
            </a:r>
          </a:p>
          <a:p>
            <a:endParaRPr lang="sv-SE" sz="2400" dirty="0"/>
          </a:p>
        </p:txBody>
      </p:sp>
      <p:pic>
        <p:nvPicPr>
          <p:cNvPr id="5" name="Bildobjekt 4">
            <a:extLst>
              <a:ext uri="{FF2B5EF4-FFF2-40B4-BE49-F238E27FC236}">
                <a16:creationId xmlns:a16="http://schemas.microsoft.com/office/drawing/2014/main" id="{05DE42E9-063D-F800-D4AE-512B84DA7529}"/>
              </a:ext>
            </a:extLst>
          </p:cNvPr>
          <p:cNvPicPr>
            <a:picLocks noChangeAspect="1"/>
          </p:cNvPicPr>
          <p:nvPr/>
        </p:nvPicPr>
        <p:blipFill>
          <a:blip r:embed="rId3"/>
          <a:stretch>
            <a:fillRect/>
          </a:stretch>
        </p:blipFill>
        <p:spPr>
          <a:xfrm>
            <a:off x="2976127" y="5195050"/>
            <a:ext cx="6239746" cy="990738"/>
          </a:xfrm>
          <a:prstGeom prst="rect">
            <a:avLst/>
          </a:prstGeom>
        </p:spPr>
      </p:pic>
    </p:spTree>
    <p:extLst>
      <p:ext uri="{BB962C8B-B14F-4D97-AF65-F5344CB8AC3E}">
        <p14:creationId xmlns:p14="http://schemas.microsoft.com/office/powerpoint/2010/main" val="33784775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B2AC71-28BB-123F-A73E-46BCD0ED5E95}"/>
            </a:ext>
          </a:extLst>
        </p:cNvPr>
        <p:cNvGrpSpPr/>
        <p:nvPr/>
      </p:nvGrpSpPr>
      <p:grpSpPr>
        <a:xfrm>
          <a:off x="0" y="0"/>
          <a:ext cx="0" cy="0"/>
          <a:chOff x="0" y="0"/>
          <a:chExt cx="0" cy="0"/>
        </a:xfrm>
      </p:grpSpPr>
      <p:pic>
        <p:nvPicPr>
          <p:cNvPr id="3" name="Bildobjekt 2" descr="En bild som visar symbol, logotyp, emblem, Varumärke&#10;&#10;Automatiskt genererad beskrivning">
            <a:extLst>
              <a:ext uri="{FF2B5EF4-FFF2-40B4-BE49-F238E27FC236}">
                <a16:creationId xmlns:a16="http://schemas.microsoft.com/office/drawing/2014/main" id="{83B794F0-D85F-318C-8073-4983583BE1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2319" y="22489"/>
            <a:ext cx="1342390" cy="1868170"/>
          </a:xfrm>
          <a:prstGeom prst="rect">
            <a:avLst/>
          </a:prstGeom>
        </p:spPr>
      </p:pic>
      <p:sp>
        <p:nvSpPr>
          <p:cNvPr id="2" name="textruta 1">
            <a:extLst>
              <a:ext uri="{FF2B5EF4-FFF2-40B4-BE49-F238E27FC236}">
                <a16:creationId xmlns:a16="http://schemas.microsoft.com/office/drawing/2014/main" id="{16BFF7FD-147A-B528-8888-EC706488CDD0}"/>
              </a:ext>
            </a:extLst>
          </p:cNvPr>
          <p:cNvSpPr txBox="1"/>
          <p:nvPr/>
        </p:nvSpPr>
        <p:spPr>
          <a:xfrm>
            <a:off x="2054942" y="551831"/>
            <a:ext cx="8404586" cy="4893647"/>
          </a:xfrm>
          <a:prstGeom prst="rect">
            <a:avLst/>
          </a:prstGeom>
          <a:noFill/>
        </p:spPr>
        <p:txBody>
          <a:bodyPr wrap="square" rtlCol="0">
            <a:spAutoFit/>
          </a:bodyPr>
          <a:lstStyle/>
          <a:p>
            <a:r>
              <a:rPr lang="sv-SE" sz="2400" dirty="0"/>
              <a:t>	-LOK och </a:t>
            </a:r>
            <a:r>
              <a:rPr lang="sv-SE" sz="2400" dirty="0" err="1"/>
              <a:t>lärgrupper</a:t>
            </a:r>
            <a:endParaRPr lang="sv-SE" sz="2400" dirty="0"/>
          </a:p>
          <a:p>
            <a:endParaRPr lang="sv-SE" sz="2400" dirty="0"/>
          </a:p>
          <a:p>
            <a:r>
              <a:rPr lang="sv-SE" sz="2400" dirty="0" err="1"/>
              <a:t>Lärgrupper</a:t>
            </a:r>
            <a:r>
              <a:rPr lang="sv-SE" sz="2400" dirty="0"/>
              <a:t> ger pengar för våra teoretiska träffar – alltså ledarträffar, spelarträffar, föräldramöten, planeringsmöten, uppstart/avslutning där man går igenom säsongen m.m. </a:t>
            </a:r>
          </a:p>
          <a:p>
            <a:r>
              <a:rPr lang="sv-SE" sz="2400" dirty="0"/>
              <a:t>1 vanlig </a:t>
            </a:r>
            <a:r>
              <a:rPr lang="sv-SE" sz="2400" dirty="0" err="1"/>
              <a:t>lärgruppstimme</a:t>
            </a:r>
            <a:r>
              <a:rPr lang="sv-SE" sz="2400" dirty="0"/>
              <a:t> är 45 min, minst 3 personer.</a:t>
            </a:r>
          </a:p>
          <a:p>
            <a:r>
              <a:rPr lang="sv-SE" sz="2400" dirty="0"/>
              <a:t>För 7-12 år räcker det med att 1 </a:t>
            </a:r>
            <a:r>
              <a:rPr lang="sv-SE" sz="2400" dirty="0" err="1"/>
              <a:t>lärgruppstimme</a:t>
            </a:r>
            <a:r>
              <a:rPr lang="sv-SE" sz="2400" dirty="0"/>
              <a:t> är 30 min som kan fördelas tex 15 min innan träning + 15 efter träning, minst 3 personer.</a:t>
            </a:r>
          </a:p>
          <a:p>
            <a:endParaRPr lang="sv-SE" sz="2400" dirty="0"/>
          </a:p>
          <a:p>
            <a:r>
              <a:rPr lang="sv-SE" sz="2400" dirty="0"/>
              <a:t>Man kan med fördel lägga in alla teoretiska träffar i lagets kalender för att enkelt ha koll på datum och tid, samt kalla ledare/föräldrar så man ser vilka som varit på plats.</a:t>
            </a:r>
          </a:p>
        </p:txBody>
      </p:sp>
    </p:spTree>
    <p:extLst>
      <p:ext uri="{BB962C8B-B14F-4D97-AF65-F5344CB8AC3E}">
        <p14:creationId xmlns:p14="http://schemas.microsoft.com/office/powerpoint/2010/main" val="14805577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EDF48F-D241-2C57-0501-398086B1D0BE}"/>
            </a:ext>
          </a:extLst>
        </p:cNvPr>
        <p:cNvGrpSpPr/>
        <p:nvPr/>
      </p:nvGrpSpPr>
      <p:grpSpPr>
        <a:xfrm>
          <a:off x="0" y="0"/>
          <a:ext cx="0" cy="0"/>
          <a:chOff x="0" y="0"/>
          <a:chExt cx="0" cy="0"/>
        </a:xfrm>
      </p:grpSpPr>
      <p:pic>
        <p:nvPicPr>
          <p:cNvPr id="3" name="Bildobjekt 2" descr="En bild som visar symbol, logotyp, emblem, Varumärke&#10;&#10;Automatiskt genererad beskrivning">
            <a:extLst>
              <a:ext uri="{FF2B5EF4-FFF2-40B4-BE49-F238E27FC236}">
                <a16:creationId xmlns:a16="http://schemas.microsoft.com/office/drawing/2014/main" id="{3F2B13A3-390D-B214-9977-842799DC3D3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2319" y="22489"/>
            <a:ext cx="1342390" cy="1868170"/>
          </a:xfrm>
          <a:prstGeom prst="rect">
            <a:avLst/>
          </a:prstGeom>
        </p:spPr>
      </p:pic>
      <p:sp>
        <p:nvSpPr>
          <p:cNvPr id="2" name="textruta 1">
            <a:extLst>
              <a:ext uri="{FF2B5EF4-FFF2-40B4-BE49-F238E27FC236}">
                <a16:creationId xmlns:a16="http://schemas.microsoft.com/office/drawing/2014/main" id="{6DFAF251-2B03-8019-2865-066B4F03BA09}"/>
              </a:ext>
            </a:extLst>
          </p:cNvPr>
          <p:cNvSpPr txBox="1"/>
          <p:nvPr/>
        </p:nvSpPr>
        <p:spPr>
          <a:xfrm>
            <a:off x="2054942" y="551831"/>
            <a:ext cx="8404586" cy="6001643"/>
          </a:xfrm>
          <a:prstGeom prst="rect">
            <a:avLst/>
          </a:prstGeom>
          <a:noFill/>
        </p:spPr>
        <p:txBody>
          <a:bodyPr wrap="square" rtlCol="0">
            <a:spAutoFit/>
          </a:bodyPr>
          <a:lstStyle/>
          <a:p>
            <a:r>
              <a:rPr lang="sv-SE" sz="2400" dirty="0"/>
              <a:t>	-LOK och </a:t>
            </a:r>
            <a:r>
              <a:rPr lang="sv-SE" sz="2400" dirty="0" err="1"/>
              <a:t>lärgrupper</a:t>
            </a:r>
            <a:endParaRPr lang="sv-SE" sz="2400" dirty="0"/>
          </a:p>
          <a:p>
            <a:endParaRPr lang="sv-SE" sz="2400" dirty="0"/>
          </a:p>
          <a:p>
            <a:r>
              <a:rPr lang="sv-SE" sz="2400" dirty="0"/>
              <a:t>Hittills i år har vi fått Idrottsmedel för:</a:t>
            </a:r>
          </a:p>
          <a:p>
            <a:endParaRPr lang="sv-SE" sz="2400" dirty="0"/>
          </a:p>
          <a:p>
            <a:r>
              <a:rPr lang="sv-SE" sz="2400" dirty="0"/>
              <a:t>Kvalitetsklubb 					   2 000kr</a:t>
            </a:r>
          </a:p>
          <a:p>
            <a:r>
              <a:rPr lang="sv-SE" sz="2400"/>
              <a:t>Föreningsdomarutbildning </a:t>
            </a:r>
            <a:r>
              <a:rPr lang="sv-SE" sz="2400" dirty="0"/>
              <a:t>				   9 880kr</a:t>
            </a:r>
          </a:p>
          <a:p>
            <a:r>
              <a:rPr lang="sv-SE" sz="2400" dirty="0"/>
              <a:t>Utbildningscoach 					10 000kr</a:t>
            </a:r>
          </a:p>
          <a:p>
            <a:r>
              <a:rPr lang="sv-SE" sz="2400" dirty="0"/>
              <a:t>Kostföreläsning, mental träning, knäkontroll 	23 500kr</a:t>
            </a:r>
          </a:p>
          <a:p>
            <a:r>
              <a:rPr lang="sv-SE" sz="2400" dirty="0"/>
              <a:t>Tillslagsutbildning 					25 000kr</a:t>
            </a:r>
          </a:p>
          <a:p>
            <a:r>
              <a:rPr lang="sv-SE" sz="2400" u="sng" dirty="0"/>
              <a:t>Tränarutbildning 					35 000kr</a:t>
            </a:r>
          </a:p>
          <a:p>
            <a:r>
              <a:rPr lang="sv-SE" sz="2400" dirty="0"/>
              <a:t>Totalt 							105 380kr</a:t>
            </a:r>
          </a:p>
          <a:p>
            <a:endParaRPr lang="sv-SE" sz="2400" dirty="0"/>
          </a:p>
          <a:p>
            <a:r>
              <a:rPr lang="sv-SE" sz="2400" dirty="0"/>
              <a:t>Och vi har fler saker att söka för.</a:t>
            </a:r>
          </a:p>
          <a:p>
            <a:r>
              <a:rPr lang="sv-SE" sz="2400" dirty="0"/>
              <a:t>För att vi ska få ta del av detta även nästa år så är det superviktigt att vi sköter </a:t>
            </a:r>
            <a:r>
              <a:rPr lang="sv-SE" sz="2400" dirty="0" err="1"/>
              <a:t>lärgruppsrapporteringen</a:t>
            </a:r>
            <a:r>
              <a:rPr lang="sv-SE" sz="2400" dirty="0"/>
              <a:t>.</a:t>
            </a:r>
          </a:p>
          <a:p>
            <a:endParaRPr lang="sv-SE" sz="2400" dirty="0"/>
          </a:p>
        </p:txBody>
      </p:sp>
    </p:spTree>
    <p:extLst>
      <p:ext uri="{BB962C8B-B14F-4D97-AF65-F5344CB8AC3E}">
        <p14:creationId xmlns:p14="http://schemas.microsoft.com/office/powerpoint/2010/main" val="41604972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4B0CA7-874F-E3B7-3F87-0694F74A0478}"/>
            </a:ext>
          </a:extLst>
        </p:cNvPr>
        <p:cNvGrpSpPr/>
        <p:nvPr/>
      </p:nvGrpSpPr>
      <p:grpSpPr>
        <a:xfrm>
          <a:off x="0" y="0"/>
          <a:ext cx="0" cy="0"/>
          <a:chOff x="0" y="0"/>
          <a:chExt cx="0" cy="0"/>
        </a:xfrm>
      </p:grpSpPr>
      <p:pic>
        <p:nvPicPr>
          <p:cNvPr id="3" name="Bildobjekt 2" descr="En bild som visar symbol, logotyp, emblem, Varumärke&#10;&#10;Automatiskt genererad beskrivning">
            <a:extLst>
              <a:ext uri="{FF2B5EF4-FFF2-40B4-BE49-F238E27FC236}">
                <a16:creationId xmlns:a16="http://schemas.microsoft.com/office/drawing/2014/main" id="{92B94B2E-872A-C3B3-73AA-660BCB46A04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2319" y="22489"/>
            <a:ext cx="1342390" cy="1868170"/>
          </a:xfrm>
          <a:prstGeom prst="rect">
            <a:avLst/>
          </a:prstGeom>
        </p:spPr>
      </p:pic>
      <p:sp>
        <p:nvSpPr>
          <p:cNvPr id="2" name="textruta 1">
            <a:extLst>
              <a:ext uri="{FF2B5EF4-FFF2-40B4-BE49-F238E27FC236}">
                <a16:creationId xmlns:a16="http://schemas.microsoft.com/office/drawing/2014/main" id="{4506B967-4DC0-A98F-B813-5CAFD5672C15}"/>
              </a:ext>
            </a:extLst>
          </p:cNvPr>
          <p:cNvSpPr txBox="1"/>
          <p:nvPr/>
        </p:nvSpPr>
        <p:spPr>
          <a:xfrm>
            <a:off x="2054942" y="551831"/>
            <a:ext cx="8404586" cy="5262979"/>
          </a:xfrm>
          <a:prstGeom prst="rect">
            <a:avLst/>
          </a:prstGeom>
          <a:noFill/>
        </p:spPr>
        <p:txBody>
          <a:bodyPr wrap="square" rtlCol="0">
            <a:spAutoFit/>
          </a:bodyPr>
          <a:lstStyle/>
          <a:p>
            <a:r>
              <a:rPr lang="sv-SE" sz="2400" dirty="0"/>
              <a:t>	-LOK och </a:t>
            </a:r>
            <a:r>
              <a:rPr lang="sv-SE" sz="2400" dirty="0" err="1"/>
              <a:t>lärgrupper</a:t>
            </a:r>
            <a:endParaRPr lang="sv-SE" sz="2400" dirty="0"/>
          </a:p>
          <a:p>
            <a:endParaRPr lang="sv-SE" sz="2400" dirty="0"/>
          </a:p>
          <a:p>
            <a:pPr marL="342900" indent="-342900">
              <a:buFont typeface="Arial" panose="020B0604020202020204" pitchFamily="34" charset="0"/>
              <a:buChar char="•"/>
            </a:pPr>
            <a:r>
              <a:rPr lang="sv-SE" sz="2400" dirty="0"/>
              <a:t>Ladda ner </a:t>
            </a:r>
            <a:r>
              <a:rPr lang="sv-SE" sz="2400" dirty="0" err="1"/>
              <a:t>appen</a:t>
            </a:r>
            <a:r>
              <a:rPr lang="sv-SE" sz="2400" dirty="0"/>
              <a:t> </a:t>
            </a:r>
            <a:r>
              <a:rPr lang="sv-SE" sz="2400" dirty="0" err="1"/>
              <a:t>Idrottonline</a:t>
            </a:r>
            <a:r>
              <a:rPr lang="sv-SE" sz="2400" dirty="0"/>
              <a:t> – logga in.</a:t>
            </a:r>
          </a:p>
          <a:p>
            <a:pPr marL="342900" indent="-342900">
              <a:buFont typeface="Arial" panose="020B0604020202020204" pitchFamily="34" charset="0"/>
              <a:buChar char="•"/>
            </a:pPr>
            <a:r>
              <a:rPr lang="sv-SE" sz="2400" dirty="0"/>
              <a:t>Välj utbildning.</a:t>
            </a:r>
          </a:p>
          <a:p>
            <a:pPr marL="342900" indent="-342900">
              <a:buFont typeface="Arial" panose="020B0604020202020204" pitchFamily="34" charset="0"/>
              <a:buChar char="•"/>
            </a:pPr>
            <a:r>
              <a:rPr lang="sv-SE" sz="2400" dirty="0"/>
              <a:t>Närvaro tillfällen – de träffar du/ni lagt in.</a:t>
            </a:r>
          </a:p>
          <a:p>
            <a:pPr marL="342900" indent="-342900">
              <a:buFont typeface="Arial" panose="020B0604020202020204" pitchFamily="34" charset="0"/>
              <a:buChar char="•"/>
            </a:pPr>
            <a:r>
              <a:rPr lang="sv-SE" sz="2400" dirty="0"/>
              <a:t>Hantera utbildningar – de grupper du är med i eller </a:t>
            </a:r>
            <a:r>
              <a:rPr lang="sv-SE" sz="2400" dirty="0" err="1"/>
              <a:t>lärgruppsledare</a:t>
            </a:r>
            <a:r>
              <a:rPr lang="sv-SE" sz="2400" dirty="0"/>
              <a:t> för.</a:t>
            </a:r>
          </a:p>
          <a:p>
            <a:pPr marL="342900" indent="-342900">
              <a:buFont typeface="Arial" panose="020B0604020202020204" pitchFamily="34" charset="0"/>
              <a:buChar char="•"/>
            </a:pPr>
            <a:r>
              <a:rPr lang="sv-SE" sz="2400" dirty="0"/>
              <a:t>Klicka på hantera utbildningar, där kan du lägga till tillfällen via kalenderikonen. Spara datum, tid och plats.</a:t>
            </a:r>
          </a:p>
          <a:p>
            <a:pPr marL="342900" indent="-342900">
              <a:buFont typeface="Arial" panose="020B0604020202020204" pitchFamily="34" charset="0"/>
              <a:buChar char="•"/>
            </a:pPr>
            <a:r>
              <a:rPr lang="sv-SE" sz="2400" dirty="0"/>
              <a:t>Gå in på tillfället du skapat, klicka på Närvaro. Bocka i/av de som var på plats. Välj spara närvaro</a:t>
            </a:r>
          </a:p>
          <a:p>
            <a:endParaRPr lang="sv-SE" sz="2400" dirty="0"/>
          </a:p>
          <a:p>
            <a:r>
              <a:rPr lang="sv-SE" sz="2400" dirty="0"/>
              <a:t>SLUTFÖR UTBILDNING  - NEJ! Detta görs av mig i slutet på December.</a:t>
            </a:r>
          </a:p>
        </p:txBody>
      </p:sp>
    </p:spTree>
    <p:extLst>
      <p:ext uri="{BB962C8B-B14F-4D97-AF65-F5344CB8AC3E}">
        <p14:creationId xmlns:p14="http://schemas.microsoft.com/office/powerpoint/2010/main" val="2704501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5EA27C-5F99-DBC7-3EEC-7256E5CC7DB7}"/>
            </a:ext>
          </a:extLst>
        </p:cNvPr>
        <p:cNvGrpSpPr/>
        <p:nvPr/>
      </p:nvGrpSpPr>
      <p:grpSpPr>
        <a:xfrm>
          <a:off x="0" y="0"/>
          <a:ext cx="0" cy="0"/>
          <a:chOff x="0" y="0"/>
          <a:chExt cx="0" cy="0"/>
        </a:xfrm>
      </p:grpSpPr>
      <p:pic>
        <p:nvPicPr>
          <p:cNvPr id="3" name="Bildobjekt 2" descr="En bild som visar symbol, logotyp, emblem, Varumärke&#10;&#10;Automatiskt genererad beskrivning">
            <a:extLst>
              <a:ext uri="{FF2B5EF4-FFF2-40B4-BE49-F238E27FC236}">
                <a16:creationId xmlns:a16="http://schemas.microsoft.com/office/drawing/2014/main" id="{6818F43A-341E-45EC-CCE4-68B35B4453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2319" y="22489"/>
            <a:ext cx="1342390" cy="1868170"/>
          </a:xfrm>
          <a:prstGeom prst="rect">
            <a:avLst/>
          </a:prstGeom>
        </p:spPr>
      </p:pic>
      <p:sp>
        <p:nvSpPr>
          <p:cNvPr id="2" name="textruta 1">
            <a:extLst>
              <a:ext uri="{FF2B5EF4-FFF2-40B4-BE49-F238E27FC236}">
                <a16:creationId xmlns:a16="http://schemas.microsoft.com/office/drawing/2014/main" id="{E6B2D547-B7F0-F536-B3A8-2D99A6FBCFD7}"/>
              </a:ext>
            </a:extLst>
          </p:cNvPr>
          <p:cNvSpPr txBox="1"/>
          <p:nvPr/>
        </p:nvSpPr>
        <p:spPr>
          <a:xfrm>
            <a:off x="2450227" y="929943"/>
            <a:ext cx="4972485" cy="4154984"/>
          </a:xfrm>
          <a:prstGeom prst="rect">
            <a:avLst/>
          </a:prstGeom>
          <a:noFill/>
        </p:spPr>
        <p:txBody>
          <a:bodyPr wrap="square" rtlCol="0">
            <a:spAutoFit/>
          </a:bodyPr>
          <a:lstStyle/>
          <a:p>
            <a:r>
              <a:rPr lang="sv-SE" sz="2400" dirty="0"/>
              <a:t>Summering av året</a:t>
            </a:r>
          </a:p>
          <a:p>
            <a:r>
              <a:rPr lang="sv-SE" sz="2400" dirty="0"/>
              <a:t>712 spelare, 172 ledare</a:t>
            </a:r>
          </a:p>
          <a:p>
            <a:endParaRPr lang="sv-SE" sz="2400" dirty="0"/>
          </a:p>
          <a:p>
            <a:endParaRPr lang="sv-SE" sz="2400" dirty="0"/>
          </a:p>
          <a:p>
            <a:r>
              <a:rPr lang="sv-SE" sz="2400" dirty="0"/>
              <a:t>Enkätsvar 6-15 år 136st</a:t>
            </a:r>
          </a:p>
          <a:p>
            <a:endParaRPr lang="sv-SE" sz="2400" dirty="0"/>
          </a:p>
          <a:p>
            <a:endParaRPr lang="sv-SE" sz="2400" dirty="0"/>
          </a:p>
          <a:p>
            <a:endParaRPr lang="sv-SE" sz="2400" dirty="0"/>
          </a:p>
          <a:p>
            <a:r>
              <a:rPr lang="sv-SE" sz="2400" dirty="0"/>
              <a:t>Vårdnadshavare 174st</a:t>
            </a:r>
          </a:p>
          <a:p>
            <a:endParaRPr lang="sv-SE" sz="2400" dirty="0"/>
          </a:p>
          <a:p>
            <a:endParaRPr lang="sv-SE" sz="2400" dirty="0"/>
          </a:p>
        </p:txBody>
      </p:sp>
      <p:pic>
        <p:nvPicPr>
          <p:cNvPr id="5" name="Bildobjekt 4">
            <a:extLst>
              <a:ext uri="{FF2B5EF4-FFF2-40B4-BE49-F238E27FC236}">
                <a16:creationId xmlns:a16="http://schemas.microsoft.com/office/drawing/2014/main" id="{36973334-2727-F880-7EB7-7C1FA147E1D6}"/>
              </a:ext>
            </a:extLst>
          </p:cNvPr>
          <p:cNvPicPr>
            <a:picLocks noChangeAspect="1"/>
          </p:cNvPicPr>
          <p:nvPr/>
        </p:nvPicPr>
        <p:blipFill>
          <a:blip r:embed="rId3"/>
          <a:stretch>
            <a:fillRect/>
          </a:stretch>
        </p:blipFill>
        <p:spPr>
          <a:xfrm>
            <a:off x="3649762" y="2780646"/>
            <a:ext cx="6666608" cy="606055"/>
          </a:xfrm>
          <a:prstGeom prst="rect">
            <a:avLst/>
          </a:prstGeom>
        </p:spPr>
      </p:pic>
      <p:pic>
        <p:nvPicPr>
          <p:cNvPr id="8" name="Bildobjekt 7">
            <a:extLst>
              <a:ext uri="{FF2B5EF4-FFF2-40B4-BE49-F238E27FC236}">
                <a16:creationId xmlns:a16="http://schemas.microsoft.com/office/drawing/2014/main" id="{3BFD3617-5DCB-33B9-C9DF-9188F4A2DC12}"/>
              </a:ext>
            </a:extLst>
          </p:cNvPr>
          <p:cNvPicPr>
            <a:picLocks noChangeAspect="1"/>
          </p:cNvPicPr>
          <p:nvPr/>
        </p:nvPicPr>
        <p:blipFill>
          <a:blip r:embed="rId4"/>
          <a:stretch>
            <a:fillRect/>
          </a:stretch>
        </p:blipFill>
        <p:spPr>
          <a:xfrm>
            <a:off x="3738253" y="4382043"/>
            <a:ext cx="6677957" cy="295316"/>
          </a:xfrm>
          <a:prstGeom prst="rect">
            <a:avLst/>
          </a:prstGeom>
        </p:spPr>
      </p:pic>
    </p:spTree>
    <p:extLst>
      <p:ext uri="{BB962C8B-B14F-4D97-AF65-F5344CB8AC3E}">
        <p14:creationId xmlns:p14="http://schemas.microsoft.com/office/powerpoint/2010/main" val="5452580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5048C9-4BA0-35BC-B475-55524A8CE665}"/>
            </a:ext>
          </a:extLst>
        </p:cNvPr>
        <p:cNvGrpSpPr/>
        <p:nvPr/>
      </p:nvGrpSpPr>
      <p:grpSpPr>
        <a:xfrm>
          <a:off x="0" y="0"/>
          <a:ext cx="0" cy="0"/>
          <a:chOff x="0" y="0"/>
          <a:chExt cx="0" cy="0"/>
        </a:xfrm>
      </p:grpSpPr>
      <p:pic>
        <p:nvPicPr>
          <p:cNvPr id="3" name="Bildobjekt 2" descr="En bild som visar symbol, logotyp, emblem, Varumärke&#10;&#10;Automatiskt genererad beskrivning">
            <a:extLst>
              <a:ext uri="{FF2B5EF4-FFF2-40B4-BE49-F238E27FC236}">
                <a16:creationId xmlns:a16="http://schemas.microsoft.com/office/drawing/2014/main" id="{A7F399A6-2C47-1374-41AD-1B470271DF6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2319" y="22489"/>
            <a:ext cx="1342390" cy="1868170"/>
          </a:xfrm>
          <a:prstGeom prst="rect">
            <a:avLst/>
          </a:prstGeom>
        </p:spPr>
      </p:pic>
      <p:sp>
        <p:nvSpPr>
          <p:cNvPr id="6" name="textruta 5">
            <a:extLst>
              <a:ext uri="{FF2B5EF4-FFF2-40B4-BE49-F238E27FC236}">
                <a16:creationId xmlns:a16="http://schemas.microsoft.com/office/drawing/2014/main" id="{1BB94BBB-A5A0-8B16-263C-F76E4EFD6585}"/>
              </a:ext>
            </a:extLst>
          </p:cNvPr>
          <p:cNvSpPr txBox="1"/>
          <p:nvPr/>
        </p:nvSpPr>
        <p:spPr>
          <a:xfrm>
            <a:off x="4114554" y="602631"/>
            <a:ext cx="6099963" cy="707886"/>
          </a:xfrm>
          <a:prstGeom prst="rect">
            <a:avLst/>
          </a:prstGeom>
          <a:noFill/>
          <a:ln>
            <a:noFill/>
          </a:ln>
        </p:spPr>
        <p:txBody>
          <a:bodyPr wrap="square" rtlCol="0">
            <a:spAutoFit/>
          </a:bodyPr>
          <a:lstStyle/>
          <a:p>
            <a:r>
              <a:rPr lang="sv-SE" sz="4000" dirty="0"/>
              <a:t>Använd hemsidan</a:t>
            </a:r>
          </a:p>
        </p:txBody>
      </p:sp>
      <p:sp>
        <p:nvSpPr>
          <p:cNvPr id="2" name="textruta 1">
            <a:extLst>
              <a:ext uri="{FF2B5EF4-FFF2-40B4-BE49-F238E27FC236}">
                <a16:creationId xmlns:a16="http://schemas.microsoft.com/office/drawing/2014/main" id="{6E337157-3703-D91C-8FA1-B3C33E43DAC1}"/>
              </a:ext>
            </a:extLst>
          </p:cNvPr>
          <p:cNvSpPr txBox="1"/>
          <p:nvPr/>
        </p:nvSpPr>
        <p:spPr>
          <a:xfrm>
            <a:off x="791737" y="2348586"/>
            <a:ext cx="4739268" cy="3416320"/>
          </a:xfrm>
          <a:prstGeom prst="rect">
            <a:avLst/>
          </a:prstGeom>
          <a:noFill/>
        </p:spPr>
        <p:txBody>
          <a:bodyPr wrap="square" rtlCol="0">
            <a:spAutoFit/>
          </a:bodyPr>
          <a:lstStyle/>
          <a:p>
            <a:r>
              <a:rPr lang="sv-SE" sz="2400" dirty="0"/>
              <a:t>Huvudhemsidan – NYHETER, länkar, dokument, MER</a:t>
            </a:r>
          </a:p>
          <a:p>
            <a:r>
              <a:rPr lang="sv-SE" sz="2400" dirty="0"/>
              <a:t>MER – föreningsinfo, matchinfo, fotboll</a:t>
            </a:r>
          </a:p>
          <a:p>
            <a:endParaRPr lang="sv-SE" sz="2400" dirty="0"/>
          </a:p>
          <a:p>
            <a:r>
              <a:rPr lang="sv-SE" sz="2400" dirty="0"/>
              <a:t>Lagledarsidan – NYHETER, riktad info, laget, gästbok, länkar, MER</a:t>
            </a:r>
          </a:p>
          <a:p>
            <a:r>
              <a:rPr lang="sv-SE" sz="2400" dirty="0"/>
              <a:t>MER – </a:t>
            </a:r>
            <a:r>
              <a:rPr lang="sv-SE" sz="2400" dirty="0" err="1"/>
              <a:t>Fogis</a:t>
            </a:r>
            <a:r>
              <a:rPr lang="sv-SE" sz="2400" dirty="0"/>
              <a:t>, matchinfo, SISU</a:t>
            </a:r>
          </a:p>
          <a:p>
            <a:endParaRPr lang="sv-SE" sz="2400" dirty="0"/>
          </a:p>
        </p:txBody>
      </p:sp>
      <p:pic>
        <p:nvPicPr>
          <p:cNvPr id="5" name="Bildobjekt 4">
            <a:extLst>
              <a:ext uri="{FF2B5EF4-FFF2-40B4-BE49-F238E27FC236}">
                <a16:creationId xmlns:a16="http://schemas.microsoft.com/office/drawing/2014/main" id="{DE3CD894-E2C2-E03C-1A2B-9689E1015F65}"/>
              </a:ext>
            </a:extLst>
          </p:cNvPr>
          <p:cNvPicPr>
            <a:picLocks noChangeAspect="1"/>
          </p:cNvPicPr>
          <p:nvPr/>
        </p:nvPicPr>
        <p:blipFill>
          <a:blip r:embed="rId3"/>
          <a:stretch>
            <a:fillRect/>
          </a:stretch>
        </p:blipFill>
        <p:spPr>
          <a:xfrm>
            <a:off x="5789412" y="1996069"/>
            <a:ext cx="6132283" cy="4121355"/>
          </a:xfrm>
          <a:prstGeom prst="rect">
            <a:avLst/>
          </a:prstGeom>
        </p:spPr>
      </p:pic>
    </p:spTree>
    <p:extLst>
      <p:ext uri="{BB962C8B-B14F-4D97-AF65-F5344CB8AC3E}">
        <p14:creationId xmlns:p14="http://schemas.microsoft.com/office/powerpoint/2010/main" val="30986777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56BDB3-6329-7758-F226-F403D8CA4247}"/>
            </a:ext>
          </a:extLst>
        </p:cNvPr>
        <p:cNvGrpSpPr/>
        <p:nvPr/>
      </p:nvGrpSpPr>
      <p:grpSpPr>
        <a:xfrm>
          <a:off x="0" y="0"/>
          <a:ext cx="0" cy="0"/>
          <a:chOff x="0" y="0"/>
          <a:chExt cx="0" cy="0"/>
        </a:xfrm>
      </p:grpSpPr>
      <p:pic>
        <p:nvPicPr>
          <p:cNvPr id="3" name="Bildobjekt 2" descr="En bild som visar symbol, logotyp, emblem, Varumärke&#10;&#10;Automatiskt genererad beskrivning">
            <a:extLst>
              <a:ext uri="{FF2B5EF4-FFF2-40B4-BE49-F238E27FC236}">
                <a16:creationId xmlns:a16="http://schemas.microsoft.com/office/drawing/2014/main" id="{AD5EE5AA-B128-6E4C-488C-EAF2E204B9C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2319" y="22489"/>
            <a:ext cx="1342390" cy="1868170"/>
          </a:xfrm>
          <a:prstGeom prst="rect">
            <a:avLst/>
          </a:prstGeom>
        </p:spPr>
      </p:pic>
      <p:sp>
        <p:nvSpPr>
          <p:cNvPr id="6" name="textruta 5">
            <a:extLst>
              <a:ext uri="{FF2B5EF4-FFF2-40B4-BE49-F238E27FC236}">
                <a16:creationId xmlns:a16="http://schemas.microsoft.com/office/drawing/2014/main" id="{81A86A98-352C-3825-D46C-2C1B2A0EC610}"/>
              </a:ext>
            </a:extLst>
          </p:cNvPr>
          <p:cNvSpPr txBox="1"/>
          <p:nvPr/>
        </p:nvSpPr>
        <p:spPr>
          <a:xfrm>
            <a:off x="4895022" y="499219"/>
            <a:ext cx="6099963" cy="707886"/>
          </a:xfrm>
          <a:prstGeom prst="rect">
            <a:avLst/>
          </a:prstGeom>
          <a:noFill/>
          <a:ln>
            <a:noFill/>
          </a:ln>
        </p:spPr>
        <p:txBody>
          <a:bodyPr wrap="square" rtlCol="0">
            <a:spAutoFit/>
          </a:bodyPr>
          <a:lstStyle/>
          <a:p>
            <a:r>
              <a:rPr lang="sv-SE" sz="4000" dirty="0"/>
              <a:t>Vårt </a:t>
            </a:r>
            <a:r>
              <a:rPr lang="sv-SE" sz="4000" dirty="0" err="1"/>
              <a:t>Linktree</a:t>
            </a:r>
            <a:endParaRPr lang="sv-SE" sz="4000" dirty="0"/>
          </a:p>
        </p:txBody>
      </p:sp>
      <p:pic>
        <p:nvPicPr>
          <p:cNvPr id="5" name="Bildobjekt 4" descr="En bild som visar mönster, skärmbild, pixel&#10;&#10;AI-genererat innehåll kan vara felaktigt.">
            <a:extLst>
              <a:ext uri="{FF2B5EF4-FFF2-40B4-BE49-F238E27FC236}">
                <a16:creationId xmlns:a16="http://schemas.microsoft.com/office/drawing/2014/main" id="{11F045B7-D310-11FC-793C-3B63B97D40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7034" y="1671544"/>
            <a:ext cx="4170556" cy="4170556"/>
          </a:xfrm>
          <a:prstGeom prst="rect">
            <a:avLst/>
          </a:prstGeom>
        </p:spPr>
      </p:pic>
    </p:spTree>
    <p:extLst>
      <p:ext uri="{BB962C8B-B14F-4D97-AF65-F5344CB8AC3E}">
        <p14:creationId xmlns:p14="http://schemas.microsoft.com/office/powerpoint/2010/main" val="19128256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B62754-00E3-B06F-E4C4-DA5D3D0220A7}"/>
            </a:ext>
          </a:extLst>
        </p:cNvPr>
        <p:cNvGrpSpPr/>
        <p:nvPr/>
      </p:nvGrpSpPr>
      <p:grpSpPr>
        <a:xfrm>
          <a:off x="0" y="0"/>
          <a:ext cx="0" cy="0"/>
          <a:chOff x="0" y="0"/>
          <a:chExt cx="0" cy="0"/>
        </a:xfrm>
      </p:grpSpPr>
      <p:pic>
        <p:nvPicPr>
          <p:cNvPr id="3" name="Bildobjekt 2" descr="En bild som visar symbol, logotyp, emblem, Varumärke&#10;&#10;Automatiskt genererad beskrivning">
            <a:extLst>
              <a:ext uri="{FF2B5EF4-FFF2-40B4-BE49-F238E27FC236}">
                <a16:creationId xmlns:a16="http://schemas.microsoft.com/office/drawing/2014/main" id="{86066990-4CC8-6044-7E0B-6894A6A7E1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15264" y="1813376"/>
            <a:ext cx="2321841" cy="3231247"/>
          </a:xfrm>
          <a:prstGeom prst="rect">
            <a:avLst/>
          </a:prstGeom>
        </p:spPr>
      </p:pic>
      <p:sp>
        <p:nvSpPr>
          <p:cNvPr id="6" name="textruta 5">
            <a:extLst>
              <a:ext uri="{FF2B5EF4-FFF2-40B4-BE49-F238E27FC236}">
                <a16:creationId xmlns:a16="http://schemas.microsoft.com/office/drawing/2014/main" id="{A17B012D-CE05-1F1C-6AC8-2FD8A993EDAC}"/>
              </a:ext>
            </a:extLst>
          </p:cNvPr>
          <p:cNvSpPr txBox="1"/>
          <p:nvPr/>
        </p:nvSpPr>
        <p:spPr>
          <a:xfrm>
            <a:off x="4426787" y="602631"/>
            <a:ext cx="6099963" cy="707886"/>
          </a:xfrm>
          <a:prstGeom prst="rect">
            <a:avLst/>
          </a:prstGeom>
          <a:noFill/>
          <a:ln>
            <a:noFill/>
          </a:ln>
        </p:spPr>
        <p:txBody>
          <a:bodyPr wrap="square" rtlCol="0">
            <a:spAutoFit/>
          </a:bodyPr>
          <a:lstStyle/>
          <a:p>
            <a:r>
              <a:rPr lang="sv-SE" sz="4000" dirty="0"/>
              <a:t>Övriga frågor</a:t>
            </a:r>
          </a:p>
        </p:txBody>
      </p:sp>
      <p:sp>
        <p:nvSpPr>
          <p:cNvPr id="2" name="textruta 1">
            <a:extLst>
              <a:ext uri="{FF2B5EF4-FFF2-40B4-BE49-F238E27FC236}">
                <a16:creationId xmlns:a16="http://schemas.microsoft.com/office/drawing/2014/main" id="{5D9EE92E-9C67-A718-44A8-73C00D8E8607}"/>
              </a:ext>
            </a:extLst>
          </p:cNvPr>
          <p:cNvSpPr txBox="1"/>
          <p:nvPr/>
        </p:nvSpPr>
        <p:spPr>
          <a:xfrm>
            <a:off x="3886466" y="5503376"/>
            <a:ext cx="6762950" cy="553998"/>
          </a:xfrm>
          <a:prstGeom prst="rect">
            <a:avLst/>
          </a:prstGeom>
          <a:noFill/>
        </p:spPr>
        <p:txBody>
          <a:bodyPr wrap="square" rtlCol="0">
            <a:spAutoFit/>
          </a:bodyPr>
          <a:lstStyle/>
          <a:p>
            <a:r>
              <a:rPr lang="sv-SE" sz="3000" dirty="0"/>
              <a:t>Tack för ert engagemang!</a:t>
            </a:r>
          </a:p>
        </p:txBody>
      </p:sp>
    </p:spTree>
    <p:extLst>
      <p:ext uri="{BB962C8B-B14F-4D97-AF65-F5344CB8AC3E}">
        <p14:creationId xmlns:p14="http://schemas.microsoft.com/office/powerpoint/2010/main" val="3895407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13C30B-87E6-F1EE-F76B-EC60E1755FE0}"/>
            </a:ext>
          </a:extLst>
        </p:cNvPr>
        <p:cNvGrpSpPr/>
        <p:nvPr/>
      </p:nvGrpSpPr>
      <p:grpSpPr>
        <a:xfrm>
          <a:off x="0" y="0"/>
          <a:ext cx="0" cy="0"/>
          <a:chOff x="0" y="0"/>
          <a:chExt cx="0" cy="0"/>
        </a:xfrm>
      </p:grpSpPr>
      <p:pic>
        <p:nvPicPr>
          <p:cNvPr id="3" name="Bildobjekt 2" descr="En bild som visar symbol, logotyp, emblem, Varumärke&#10;&#10;Automatiskt genererad beskrivning">
            <a:extLst>
              <a:ext uri="{FF2B5EF4-FFF2-40B4-BE49-F238E27FC236}">
                <a16:creationId xmlns:a16="http://schemas.microsoft.com/office/drawing/2014/main" id="{523D1068-B3D6-DF34-4382-14E95DA5C94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2319" y="22489"/>
            <a:ext cx="1342390" cy="1868170"/>
          </a:xfrm>
          <a:prstGeom prst="rect">
            <a:avLst/>
          </a:prstGeom>
        </p:spPr>
      </p:pic>
      <p:sp>
        <p:nvSpPr>
          <p:cNvPr id="2" name="textruta 1">
            <a:extLst>
              <a:ext uri="{FF2B5EF4-FFF2-40B4-BE49-F238E27FC236}">
                <a16:creationId xmlns:a16="http://schemas.microsoft.com/office/drawing/2014/main" id="{F2ACDA8A-AB76-FDB0-E8A1-0539403E048D}"/>
              </a:ext>
            </a:extLst>
          </p:cNvPr>
          <p:cNvSpPr txBox="1"/>
          <p:nvPr/>
        </p:nvSpPr>
        <p:spPr>
          <a:xfrm>
            <a:off x="4082381" y="505649"/>
            <a:ext cx="4972485" cy="830997"/>
          </a:xfrm>
          <a:prstGeom prst="rect">
            <a:avLst/>
          </a:prstGeom>
          <a:noFill/>
        </p:spPr>
        <p:txBody>
          <a:bodyPr wrap="square" rtlCol="0">
            <a:spAutoFit/>
          </a:bodyPr>
          <a:lstStyle/>
          <a:p>
            <a:r>
              <a:rPr lang="sv-SE" sz="2400" dirty="0"/>
              <a:t>Enkätsvar </a:t>
            </a:r>
            <a:r>
              <a:rPr lang="sv-SE" sz="2400" dirty="0" err="1"/>
              <a:t>ungdom-senior</a:t>
            </a:r>
            <a:r>
              <a:rPr lang="sv-SE" sz="2400" dirty="0"/>
              <a:t> 29st</a:t>
            </a:r>
          </a:p>
          <a:p>
            <a:endParaRPr lang="sv-SE" sz="2400" dirty="0"/>
          </a:p>
        </p:txBody>
      </p:sp>
      <p:pic>
        <p:nvPicPr>
          <p:cNvPr id="7" name="Bildobjekt 6">
            <a:extLst>
              <a:ext uri="{FF2B5EF4-FFF2-40B4-BE49-F238E27FC236}">
                <a16:creationId xmlns:a16="http://schemas.microsoft.com/office/drawing/2014/main" id="{983BC12D-A476-0E05-5A4E-F4367F7D05C5}"/>
              </a:ext>
            </a:extLst>
          </p:cNvPr>
          <p:cNvPicPr>
            <a:picLocks noChangeAspect="1"/>
          </p:cNvPicPr>
          <p:nvPr/>
        </p:nvPicPr>
        <p:blipFill>
          <a:blip r:embed="rId3"/>
          <a:stretch>
            <a:fillRect/>
          </a:stretch>
        </p:blipFill>
        <p:spPr>
          <a:xfrm>
            <a:off x="2822361" y="3886819"/>
            <a:ext cx="6858957" cy="733527"/>
          </a:xfrm>
          <a:prstGeom prst="rect">
            <a:avLst/>
          </a:prstGeom>
        </p:spPr>
      </p:pic>
      <p:pic>
        <p:nvPicPr>
          <p:cNvPr id="11" name="Bildobjekt 10">
            <a:extLst>
              <a:ext uri="{FF2B5EF4-FFF2-40B4-BE49-F238E27FC236}">
                <a16:creationId xmlns:a16="http://schemas.microsoft.com/office/drawing/2014/main" id="{B21745E5-C2DB-DAF4-EE1B-0476777504D0}"/>
              </a:ext>
            </a:extLst>
          </p:cNvPr>
          <p:cNvPicPr>
            <a:picLocks noChangeAspect="1"/>
          </p:cNvPicPr>
          <p:nvPr/>
        </p:nvPicPr>
        <p:blipFill>
          <a:blip r:embed="rId4"/>
          <a:stretch>
            <a:fillRect/>
          </a:stretch>
        </p:blipFill>
        <p:spPr>
          <a:xfrm>
            <a:off x="2879520" y="2645484"/>
            <a:ext cx="6744641" cy="371527"/>
          </a:xfrm>
          <a:prstGeom prst="rect">
            <a:avLst/>
          </a:prstGeom>
        </p:spPr>
      </p:pic>
      <p:pic>
        <p:nvPicPr>
          <p:cNvPr id="15" name="Bildobjekt 14">
            <a:extLst>
              <a:ext uri="{FF2B5EF4-FFF2-40B4-BE49-F238E27FC236}">
                <a16:creationId xmlns:a16="http://schemas.microsoft.com/office/drawing/2014/main" id="{B074A509-432D-EB44-56A0-520E6097C2AA}"/>
              </a:ext>
            </a:extLst>
          </p:cNvPr>
          <p:cNvPicPr>
            <a:picLocks noChangeAspect="1"/>
          </p:cNvPicPr>
          <p:nvPr/>
        </p:nvPicPr>
        <p:blipFill>
          <a:blip r:embed="rId5"/>
          <a:stretch>
            <a:fillRect/>
          </a:stretch>
        </p:blipFill>
        <p:spPr>
          <a:xfrm>
            <a:off x="2903334" y="2989641"/>
            <a:ext cx="6773220" cy="428685"/>
          </a:xfrm>
          <a:prstGeom prst="rect">
            <a:avLst/>
          </a:prstGeom>
        </p:spPr>
      </p:pic>
      <p:pic>
        <p:nvPicPr>
          <p:cNvPr id="19" name="Bildobjekt 18">
            <a:extLst>
              <a:ext uri="{FF2B5EF4-FFF2-40B4-BE49-F238E27FC236}">
                <a16:creationId xmlns:a16="http://schemas.microsoft.com/office/drawing/2014/main" id="{BAB01594-7C5F-8E37-03D9-22506A918B12}"/>
              </a:ext>
            </a:extLst>
          </p:cNvPr>
          <p:cNvPicPr>
            <a:picLocks noChangeAspect="1"/>
          </p:cNvPicPr>
          <p:nvPr/>
        </p:nvPicPr>
        <p:blipFill>
          <a:blip r:embed="rId6"/>
          <a:stretch>
            <a:fillRect/>
          </a:stretch>
        </p:blipFill>
        <p:spPr>
          <a:xfrm>
            <a:off x="2808074" y="2318364"/>
            <a:ext cx="6849431" cy="342948"/>
          </a:xfrm>
          <a:prstGeom prst="rect">
            <a:avLst/>
          </a:prstGeom>
        </p:spPr>
      </p:pic>
      <p:pic>
        <p:nvPicPr>
          <p:cNvPr id="21" name="Bildobjekt 20">
            <a:extLst>
              <a:ext uri="{FF2B5EF4-FFF2-40B4-BE49-F238E27FC236}">
                <a16:creationId xmlns:a16="http://schemas.microsoft.com/office/drawing/2014/main" id="{2FE9304A-56EE-6FE7-A31F-0E1239449D0B}"/>
              </a:ext>
            </a:extLst>
          </p:cNvPr>
          <p:cNvPicPr>
            <a:picLocks noChangeAspect="1"/>
          </p:cNvPicPr>
          <p:nvPr/>
        </p:nvPicPr>
        <p:blipFill>
          <a:blip r:embed="rId7"/>
          <a:stretch>
            <a:fillRect/>
          </a:stretch>
        </p:blipFill>
        <p:spPr>
          <a:xfrm>
            <a:off x="2779495" y="4681395"/>
            <a:ext cx="6878010" cy="400106"/>
          </a:xfrm>
          <a:prstGeom prst="rect">
            <a:avLst/>
          </a:prstGeom>
        </p:spPr>
      </p:pic>
      <p:pic>
        <p:nvPicPr>
          <p:cNvPr id="23" name="Bildobjekt 22">
            <a:extLst>
              <a:ext uri="{FF2B5EF4-FFF2-40B4-BE49-F238E27FC236}">
                <a16:creationId xmlns:a16="http://schemas.microsoft.com/office/drawing/2014/main" id="{991C5533-BACE-477A-D8A0-C0EEB3BDFB37}"/>
              </a:ext>
            </a:extLst>
          </p:cNvPr>
          <p:cNvPicPr>
            <a:picLocks noChangeAspect="1"/>
          </p:cNvPicPr>
          <p:nvPr/>
        </p:nvPicPr>
        <p:blipFill>
          <a:blip r:embed="rId8"/>
          <a:stretch>
            <a:fillRect/>
          </a:stretch>
        </p:blipFill>
        <p:spPr>
          <a:xfrm>
            <a:off x="2903336" y="1964371"/>
            <a:ext cx="6725589" cy="342948"/>
          </a:xfrm>
          <a:prstGeom prst="rect">
            <a:avLst/>
          </a:prstGeom>
        </p:spPr>
      </p:pic>
      <p:pic>
        <p:nvPicPr>
          <p:cNvPr id="25" name="Bildobjekt 24">
            <a:extLst>
              <a:ext uri="{FF2B5EF4-FFF2-40B4-BE49-F238E27FC236}">
                <a16:creationId xmlns:a16="http://schemas.microsoft.com/office/drawing/2014/main" id="{2665BF9A-4FBC-D17B-C8B4-2B21598DB8E5}"/>
              </a:ext>
            </a:extLst>
          </p:cNvPr>
          <p:cNvPicPr>
            <a:picLocks noChangeAspect="1"/>
          </p:cNvPicPr>
          <p:nvPr/>
        </p:nvPicPr>
        <p:blipFill>
          <a:blip r:embed="rId9"/>
          <a:stretch>
            <a:fillRect/>
          </a:stretch>
        </p:blipFill>
        <p:spPr>
          <a:xfrm>
            <a:off x="2798544" y="5135151"/>
            <a:ext cx="6878010" cy="409632"/>
          </a:xfrm>
          <a:prstGeom prst="rect">
            <a:avLst/>
          </a:prstGeom>
        </p:spPr>
      </p:pic>
      <p:pic>
        <p:nvPicPr>
          <p:cNvPr id="27" name="Bildobjekt 26">
            <a:extLst>
              <a:ext uri="{FF2B5EF4-FFF2-40B4-BE49-F238E27FC236}">
                <a16:creationId xmlns:a16="http://schemas.microsoft.com/office/drawing/2014/main" id="{678CFF0E-BA6E-60BE-0FD8-C59A19443CB2}"/>
              </a:ext>
            </a:extLst>
          </p:cNvPr>
          <p:cNvPicPr>
            <a:picLocks noChangeAspect="1"/>
          </p:cNvPicPr>
          <p:nvPr/>
        </p:nvPicPr>
        <p:blipFill>
          <a:blip r:embed="rId10"/>
          <a:stretch>
            <a:fillRect/>
          </a:stretch>
        </p:blipFill>
        <p:spPr>
          <a:xfrm>
            <a:off x="2884281" y="3333710"/>
            <a:ext cx="6792273" cy="523948"/>
          </a:xfrm>
          <a:prstGeom prst="rect">
            <a:avLst/>
          </a:prstGeom>
        </p:spPr>
      </p:pic>
      <p:pic>
        <p:nvPicPr>
          <p:cNvPr id="29" name="Bildobjekt 28">
            <a:extLst>
              <a:ext uri="{FF2B5EF4-FFF2-40B4-BE49-F238E27FC236}">
                <a16:creationId xmlns:a16="http://schemas.microsoft.com/office/drawing/2014/main" id="{0300A5D0-6F55-A23C-C493-9DD52BF0556C}"/>
              </a:ext>
            </a:extLst>
          </p:cNvPr>
          <p:cNvPicPr>
            <a:picLocks noChangeAspect="1"/>
          </p:cNvPicPr>
          <p:nvPr/>
        </p:nvPicPr>
        <p:blipFill>
          <a:blip r:embed="rId11"/>
          <a:stretch>
            <a:fillRect/>
          </a:stretch>
        </p:blipFill>
        <p:spPr>
          <a:xfrm>
            <a:off x="2874758" y="1608672"/>
            <a:ext cx="6782747" cy="371527"/>
          </a:xfrm>
          <a:prstGeom prst="rect">
            <a:avLst/>
          </a:prstGeom>
        </p:spPr>
      </p:pic>
      <p:pic>
        <p:nvPicPr>
          <p:cNvPr id="31" name="Bildobjekt 30">
            <a:extLst>
              <a:ext uri="{FF2B5EF4-FFF2-40B4-BE49-F238E27FC236}">
                <a16:creationId xmlns:a16="http://schemas.microsoft.com/office/drawing/2014/main" id="{EE182560-A6D0-0BC5-802A-2204BB558A94}"/>
              </a:ext>
            </a:extLst>
          </p:cNvPr>
          <p:cNvPicPr>
            <a:picLocks noChangeAspect="1"/>
          </p:cNvPicPr>
          <p:nvPr/>
        </p:nvPicPr>
        <p:blipFill>
          <a:blip r:embed="rId12"/>
          <a:stretch>
            <a:fillRect/>
          </a:stretch>
        </p:blipFill>
        <p:spPr>
          <a:xfrm>
            <a:off x="2731863" y="1163822"/>
            <a:ext cx="6925642" cy="504895"/>
          </a:xfrm>
          <a:prstGeom prst="rect">
            <a:avLst/>
          </a:prstGeom>
        </p:spPr>
      </p:pic>
    </p:spTree>
    <p:extLst>
      <p:ext uri="{BB962C8B-B14F-4D97-AF65-F5344CB8AC3E}">
        <p14:creationId xmlns:p14="http://schemas.microsoft.com/office/powerpoint/2010/main" val="3414155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096BFF-6D1E-83E6-D2FF-68921A29A803}"/>
            </a:ext>
          </a:extLst>
        </p:cNvPr>
        <p:cNvGrpSpPr/>
        <p:nvPr/>
      </p:nvGrpSpPr>
      <p:grpSpPr>
        <a:xfrm>
          <a:off x="0" y="0"/>
          <a:ext cx="0" cy="0"/>
          <a:chOff x="0" y="0"/>
          <a:chExt cx="0" cy="0"/>
        </a:xfrm>
      </p:grpSpPr>
      <p:pic>
        <p:nvPicPr>
          <p:cNvPr id="3" name="Bildobjekt 2" descr="En bild som visar symbol, logotyp, emblem, Varumärke&#10;&#10;Automatiskt genererad beskrivning">
            <a:extLst>
              <a:ext uri="{FF2B5EF4-FFF2-40B4-BE49-F238E27FC236}">
                <a16:creationId xmlns:a16="http://schemas.microsoft.com/office/drawing/2014/main" id="{A1A46A14-DE8B-C179-874E-7E3F2E33EC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2319" y="22489"/>
            <a:ext cx="1342390" cy="1868170"/>
          </a:xfrm>
          <a:prstGeom prst="rect">
            <a:avLst/>
          </a:prstGeom>
        </p:spPr>
      </p:pic>
      <p:sp>
        <p:nvSpPr>
          <p:cNvPr id="2" name="textruta 1">
            <a:extLst>
              <a:ext uri="{FF2B5EF4-FFF2-40B4-BE49-F238E27FC236}">
                <a16:creationId xmlns:a16="http://schemas.microsoft.com/office/drawing/2014/main" id="{D3A43171-DED3-4847-F7B5-A4CD9DF424DD}"/>
              </a:ext>
            </a:extLst>
          </p:cNvPr>
          <p:cNvSpPr txBox="1"/>
          <p:nvPr/>
        </p:nvSpPr>
        <p:spPr>
          <a:xfrm>
            <a:off x="4098471" y="541075"/>
            <a:ext cx="4972485" cy="830997"/>
          </a:xfrm>
          <a:prstGeom prst="rect">
            <a:avLst/>
          </a:prstGeom>
          <a:noFill/>
        </p:spPr>
        <p:txBody>
          <a:bodyPr wrap="square" rtlCol="0">
            <a:spAutoFit/>
          </a:bodyPr>
          <a:lstStyle/>
          <a:p>
            <a:r>
              <a:rPr lang="sv-SE" sz="2400" dirty="0"/>
              <a:t>Enkätsvar ledare 76st</a:t>
            </a:r>
          </a:p>
          <a:p>
            <a:endParaRPr lang="sv-SE" sz="2400" dirty="0"/>
          </a:p>
        </p:txBody>
      </p:sp>
      <p:pic>
        <p:nvPicPr>
          <p:cNvPr id="8" name="Bildobjekt 7">
            <a:extLst>
              <a:ext uri="{FF2B5EF4-FFF2-40B4-BE49-F238E27FC236}">
                <a16:creationId xmlns:a16="http://schemas.microsoft.com/office/drawing/2014/main" id="{1AA9C40B-4D48-7F6B-14EC-8AB2E730F47B}"/>
              </a:ext>
            </a:extLst>
          </p:cNvPr>
          <p:cNvPicPr>
            <a:picLocks noChangeAspect="1"/>
          </p:cNvPicPr>
          <p:nvPr/>
        </p:nvPicPr>
        <p:blipFill>
          <a:blip r:embed="rId3"/>
          <a:stretch>
            <a:fillRect/>
          </a:stretch>
        </p:blipFill>
        <p:spPr>
          <a:xfrm>
            <a:off x="1831432" y="6151184"/>
            <a:ext cx="6982799" cy="428685"/>
          </a:xfrm>
          <a:prstGeom prst="rect">
            <a:avLst/>
          </a:prstGeom>
        </p:spPr>
      </p:pic>
      <p:pic>
        <p:nvPicPr>
          <p:cNvPr id="10" name="Bildobjekt 9">
            <a:extLst>
              <a:ext uri="{FF2B5EF4-FFF2-40B4-BE49-F238E27FC236}">
                <a16:creationId xmlns:a16="http://schemas.microsoft.com/office/drawing/2014/main" id="{35075B01-B5CA-3144-E660-80983EFCF83F}"/>
              </a:ext>
            </a:extLst>
          </p:cNvPr>
          <p:cNvPicPr>
            <a:picLocks noChangeAspect="1"/>
          </p:cNvPicPr>
          <p:nvPr/>
        </p:nvPicPr>
        <p:blipFill>
          <a:blip r:embed="rId4"/>
          <a:stretch>
            <a:fillRect/>
          </a:stretch>
        </p:blipFill>
        <p:spPr>
          <a:xfrm>
            <a:off x="1902880" y="3604067"/>
            <a:ext cx="6935168" cy="438211"/>
          </a:xfrm>
          <a:prstGeom prst="rect">
            <a:avLst/>
          </a:prstGeom>
        </p:spPr>
      </p:pic>
      <p:pic>
        <p:nvPicPr>
          <p:cNvPr id="12" name="Bildobjekt 11">
            <a:extLst>
              <a:ext uri="{FF2B5EF4-FFF2-40B4-BE49-F238E27FC236}">
                <a16:creationId xmlns:a16="http://schemas.microsoft.com/office/drawing/2014/main" id="{2F6BABED-DBE4-D14B-23CF-098B32611CEC}"/>
              </a:ext>
            </a:extLst>
          </p:cNvPr>
          <p:cNvPicPr>
            <a:picLocks noChangeAspect="1"/>
          </p:cNvPicPr>
          <p:nvPr/>
        </p:nvPicPr>
        <p:blipFill>
          <a:blip r:embed="rId5"/>
          <a:stretch>
            <a:fillRect/>
          </a:stretch>
        </p:blipFill>
        <p:spPr>
          <a:xfrm>
            <a:off x="2085753" y="5529007"/>
            <a:ext cx="6639852" cy="352474"/>
          </a:xfrm>
          <a:prstGeom prst="rect">
            <a:avLst/>
          </a:prstGeom>
        </p:spPr>
      </p:pic>
      <p:pic>
        <p:nvPicPr>
          <p:cNvPr id="14" name="Bildobjekt 13">
            <a:extLst>
              <a:ext uri="{FF2B5EF4-FFF2-40B4-BE49-F238E27FC236}">
                <a16:creationId xmlns:a16="http://schemas.microsoft.com/office/drawing/2014/main" id="{3B82AF5A-B329-9F3B-8BF7-D26CFFB84B15}"/>
              </a:ext>
            </a:extLst>
          </p:cNvPr>
          <p:cNvPicPr>
            <a:picLocks noChangeAspect="1"/>
          </p:cNvPicPr>
          <p:nvPr/>
        </p:nvPicPr>
        <p:blipFill>
          <a:blip r:embed="rId6"/>
          <a:stretch>
            <a:fillRect/>
          </a:stretch>
        </p:blipFill>
        <p:spPr>
          <a:xfrm>
            <a:off x="1974327" y="4738706"/>
            <a:ext cx="6744641" cy="362001"/>
          </a:xfrm>
          <a:prstGeom prst="rect">
            <a:avLst/>
          </a:prstGeom>
        </p:spPr>
      </p:pic>
      <p:pic>
        <p:nvPicPr>
          <p:cNvPr id="16" name="Bildobjekt 15">
            <a:extLst>
              <a:ext uri="{FF2B5EF4-FFF2-40B4-BE49-F238E27FC236}">
                <a16:creationId xmlns:a16="http://schemas.microsoft.com/office/drawing/2014/main" id="{A7CFA198-6070-A3B5-4E83-22D54149B7A6}"/>
              </a:ext>
            </a:extLst>
          </p:cNvPr>
          <p:cNvPicPr>
            <a:picLocks noChangeAspect="1"/>
          </p:cNvPicPr>
          <p:nvPr/>
        </p:nvPicPr>
        <p:blipFill>
          <a:blip r:embed="rId7"/>
          <a:stretch>
            <a:fillRect/>
          </a:stretch>
        </p:blipFill>
        <p:spPr>
          <a:xfrm>
            <a:off x="1954645" y="3292462"/>
            <a:ext cx="6697010" cy="409632"/>
          </a:xfrm>
          <a:prstGeom prst="rect">
            <a:avLst/>
          </a:prstGeom>
        </p:spPr>
      </p:pic>
      <p:pic>
        <p:nvPicPr>
          <p:cNvPr id="18" name="Bildobjekt 17">
            <a:extLst>
              <a:ext uri="{FF2B5EF4-FFF2-40B4-BE49-F238E27FC236}">
                <a16:creationId xmlns:a16="http://schemas.microsoft.com/office/drawing/2014/main" id="{805E3840-1C14-F057-64CE-E5B5D30D9707}"/>
              </a:ext>
            </a:extLst>
          </p:cNvPr>
          <p:cNvPicPr>
            <a:picLocks noChangeAspect="1"/>
          </p:cNvPicPr>
          <p:nvPr/>
        </p:nvPicPr>
        <p:blipFill>
          <a:blip r:embed="rId8"/>
          <a:stretch>
            <a:fillRect/>
          </a:stretch>
        </p:blipFill>
        <p:spPr>
          <a:xfrm>
            <a:off x="2188670" y="5899118"/>
            <a:ext cx="6496957" cy="352474"/>
          </a:xfrm>
          <a:prstGeom prst="rect">
            <a:avLst/>
          </a:prstGeom>
        </p:spPr>
      </p:pic>
      <p:pic>
        <p:nvPicPr>
          <p:cNvPr id="20" name="Bildobjekt 19">
            <a:extLst>
              <a:ext uri="{FF2B5EF4-FFF2-40B4-BE49-F238E27FC236}">
                <a16:creationId xmlns:a16="http://schemas.microsoft.com/office/drawing/2014/main" id="{0B1B0AD1-E9BE-84CE-6E67-7CB910A1A9FB}"/>
              </a:ext>
            </a:extLst>
          </p:cNvPr>
          <p:cNvPicPr>
            <a:picLocks noChangeAspect="1"/>
          </p:cNvPicPr>
          <p:nvPr/>
        </p:nvPicPr>
        <p:blipFill>
          <a:blip r:embed="rId9"/>
          <a:stretch>
            <a:fillRect/>
          </a:stretch>
        </p:blipFill>
        <p:spPr>
          <a:xfrm>
            <a:off x="1974327" y="2552272"/>
            <a:ext cx="6697010" cy="352474"/>
          </a:xfrm>
          <a:prstGeom prst="rect">
            <a:avLst/>
          </a:prstGeom>
        </p:spPr>
      </p:pic>
      <p:pic>
        <p:nvPicPr>
          <p:cNvPr id="22" name="Bildobjekt 21">
            <a:extLst>
              <a:ext uri="{FF2B5EF4-FFF2-40B4-BE49-F238E27FC236}">
                <a16:creationId xmlns:a16="http://schemas.microsoft.com/office/drawing/2014/main" id="{519E44D9-23CB-127F-E8B6-2F3B75C24D48}"/>
              </a:ext>
            </a:extLst>
          </p:cNvPr>
          <p:cNvPicPr>
            <a:picLocks noChangeAspect="1"/>
          </p:cNvPicPr>
          <p:nvPr/>
        </p:nvPicPr>
        <p:blipFill>
          <a:blip r:embed="rId10"/>
          <a:stretch>
            <a:fillRect/>
          </a:stretch>
        </p:blipFill>
        <p:spPr>
          <a:xfrm>
            <a:off x="1955275" y="1210687"/>
            <a:ext cx="6735115" cy="419158"/>
          </a:xfrm>
          <a:prstGeom prst="rect">
            <a:avLst/>
          </a:prstGeom>
        </p:spPr>
      </p:pic>
      <p:pic>
        <p:nvPicPr>
          <p:cNvPr id="24" name="Bildobjekt 23">
            <a:extLst>
              <a:ext uri="{FF2B5EF4-FFF2-40B4-BE49-F238E27FC236}">
                <a16:creationId xmlns:a16="http://schemas.microsoft.com/office/drawing/2014/main" id="{28036427-E38A-D5E9-3291-F1CE31432B28}"/>
              </a:ext>
            </a:extLst>
          </p:cNvPr>
          <p:cNvPicPr>
            <a:picLocks noChangeAspect="1"/>
          </p:cNvPicPr>
          <p:nvPr/>
        </p:nvPicPr>
        <p:blipFill>
          <a:blip r:embed="rId11"/>
          <a:stretch>
            <a:fillRect/>
          </a:stretch>
        </p:blipFill>
        <p:spPr>
          <a:xfrm>
            <a:off x="1975128" y="5090796"/>
            <a:ext cx="6697010" cy="438211"/>
          </a:xfrm>
          <a:prstGeom prst="rect">
            <a:avLst/>
          </a:prstGeom>
        </p:spPr>
      </p:pic>
      <p:pic>
        <p:nvPicPr>
          <p:cNvPr id="26" name="Bildobjekt 25">
            <a:extLst>
              <a:ext uri="{FF2B5EF4-FFF2-40B4-BE49-F238E27FC236}">
                <a16:creationId xmlns:a16="http://schemas.microsoft.com/office/drawing/2014/main" id="{FE9C9FE3-2883-564F-F0AE-001BBB2B51F5}"/>
              </a:ext>
            </a:extLst>
          </p:cNvPr>
          <p:cNvPicPr>
            <a:picLocks noChangeAspect="1"/>
          </p:cNvPicPr>
          <p:nvPr/>
        </p:nvPicPr>
        <p:blipFill>
          <a:blip r:embed="rId12"/>
          <a:stretch>
            <a:fillRect/>
          </a:stretch>
        </p:blipFill>
        <p:spPr>
          <a:xfrm>
            <a:off x="1998144" y="4355231"/>
            <a:ext cx="6687483" cy="409632"/>
          </a:xfrm>
          <a:prstGeom prst="rect">
            <a:avLst/>
          </a:prstGeom>
        </p:spPr>
      </p:pic>
      <p:pic>
        <p:nvPicPr>
          <p:cNvPr id="28" name="Bildobjekt 27">
            <a:extLst>
              <a:ext uri="{FF2B5EF4-FFF2-40B4-BE49-F238E27FC236}">
                <a16:creationId xmlns:a16="http://schemas.microsoft.com/office/drawing/2014/main" id="{91B5F4DE-33B8-BD0C-FD83-C401FAFDFEA2}"/>
              </a:ext>
            </a:extLst>
          </p:cNvPr>
          <p:cNvPicPr>
            <a:picLocks noChangeAspect="1"/>
          </p:cNvPicPr>
          <p:nvPr/>
        </p:nvPicPr>
        <p:blipFill>
          <a:blip r:embed="rId13"/>
          <a:stretch>
            <a:fillRect/>
          </a:stretch>
        </p:blipFill>
        <p:spPr>
          <a:xfrm>
            <a:off x="2069592" y="2847558"/>
            <a:ext cx="6601746" cy="523948"/>
          </a:xfrm>
          <a:prstGeom prst="rect">
            <a:avLst/>
          </a:prstGeom>
        </p:spPr>
      </p:pic>
      <p:pic>
        <p:nvPicPr>
          <p:cNvPr id="30" name="Bildobjekt 29">
            <a:extLst>
              <a:ext uri="{FF2B5EF4-FFF2-40B4-BE49-F238E27FC236}">
                <a16:creationId xmlns:a16="http://schemas.microsoft.com/office/drawing/2014/main" id="{57F0C54D-AE8C-5EB4-4197-075F25054303}"/>
              </a:ext>
            </a:extLst>
          </p:cNvPr>
          <p:cNvPicPr>
            <a:picLocks noChangeAspect="1"/>
          </p:cNvPicPr>
          <p:nvPr/>
        </p:nvPicPr>
        <p:blipFill>
          <a:blip r:embed="rId14"/>
          <a:stretch>
            <a:fillRect/>
          </a:stretch>
        </p:blipFill>
        <p:spPr>
          <a:xfrm>
            <a:off x="2335699" y="3988011"/>
            <a:ext cx="6315956" cy="371527"/>
          </a:xfrm>
          <a:prstGeom prst="rect">
            <a:avLst/>
          </a:prstGeom>
        </p:spPr>
      </p:pic>
      <p:pic>
        <p:nvPicPr>
          <p:cNvPr id="32" name="Bildobjekt 31">
            <a:extLst>
              <a:ext uri="{FF2B5EF4-FFF2-40B4-BE49-F238E27FC236}">
                <a16:creationId xmlns:a16="http://schemas.microsoft.com/office/drawing/2014/main" id="{21A7DC3B-8109-BC4D-28F6-3A70E36ACAD3}"/>
              </a:ext>
            </a:extLst>
          </p:cNvPr>
          <p:cNvPicPr>
            <a:picLocks noChangeAspect="1"/>
          </p:cNvPicPr>
          <p:nvPr/>
        </p:nvPicPr>
        <p:blipFill>
          <a:blip r:embed="rId15"/>
          <a:stretch>
            <a:fillRect/>
          </a:stretch>
        </p:blipFill>
        <p:spPr>
          <a:xfrm>
            <a:off x="2288067" y="1684283"/>
            <a:ext cx="6363588" cy="362001"/>
          </a:xfrm>
          <a:prstGeom prst="rect">
            <a:avLst/>
          </a:prstGeom>
        </p:spPr>
      </p:pic>
      <p:pic>
        <p:nvPicPr>
          <p:cNvPr id="34" name="Bildobjekt 33">
            <a:extLst>
              <a:ext uri="{FF2B5EF4-FFF2-40B4-BE49-F238E27FC236}">
                <a16:creationId xmlns:a16="http://schemas.microsoft.com/office/drawing/2014/main" id="{7412EF4B-B456-F57C-2001-5EB56E0BDDCD}"/>
              </a:ext>
            </a:extLst>
          </p:cNvPr>
          <p:cNvPicPr>
            <a:picLocks noChangeAspect="1"/>
          </p:cNvPicPr>
          <p:nvPr/>
        </p:nvPicPr>
        <p:blipFill>
          <a:blip r:embed="rId16"/>
          <a:stretch>
            <a:fillRect/>
          </a:stretch>
        </p:blipFill>
        <p:spPr>
          <a:xfrm>
            <a:off x="2250593" y="2088725"/>
            <a:ext cx="6458851" cy="447737"/>
          </a:xfrm>
          <a:prstGeom prst="rect">
            <a:avLst/>
          </a:prstGeom>
        </p:spPr>
      </p:pic>
    </p:spTree>
    <p:extLst>
      <p:ext uri="{BB962C8B-B14F-4D97-AF65-F5344CB8AC3E}">
        <p14:creationId xmlns:p14="http://schemas.microsoft.com/office/powerpoint/2010/main" val="2606265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A2EB96-B75E-80DF-BE6C-321D9F933817}"/>
            </a:ext>
          </a:extLst>
        </p:cNvPr>
        <p:cNvGrpSpPr/>
        <p:nvPr/>
      </p:nvGrpSpPr>
      <p:grpSpPr>
        <a:xfrm>
          <a:off x="0" y="0"/>
          <a:ext cx="0" cy="0"/>
          <a:chOff x="0" y="0"/>
          <a:chExt cx="0" cy="0"/>
        </a:xfrm>
      </p:grpSpPr>
      <p:pic>
        <p:nvPicPr>
          <p:cNvPr id="3" name="Bildobjekt 2" descr="En bild som visar symbol, logotyp, emblem, Varumärke&#10;&#10;Automatiskt genererad beskrivning">
            <a:extLst>
              <a:ext uri="{FF2B5EF4-FFF2-40B4-BE49-F238E27FC236}">
                <a16:creationId xmlns:a16="http://schemas.microsoft.com/office/drawing/2014/main" id="{320E312A-F633-CD68-899F-5711C24792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2319" y="22489"/>
            <a:ext cx="1342390" cy="1868170"/>
          </a:xfrm>
          <a:prstGeom prst="rect">
            <a:avLst/>
          </a:prstGeom>
        </p:spPr>
      </p:pic>
      <p:sp>
        <p:nvSpPr>
          <p:cNvPr id="2" name="textruta 1">
            <a:extLst>
              <a:ext uri="{FF2B5EF4-FFF2-40B4-BE49-F238E27FC236}">
                <a16:creationId xmlns:a16="http://schemas.microsoft.com/office/drawing/2014/main" id="{8CB5139E-8631-E231-C87A-ACC0B04B7393}"/>
              </a:ext>
            </a:extLst>
          </p:cNvPr>
          <p:cNvSpPr txBox="1"/>
          <p:nvPr/>
        </p:nvSpPr>
        <p:spPr>
          <a:xfrm>
            <a:off x="1574709" y="750116"/>
            <a:ext cx="4996255" cy="5632311"/>
          </a:xfrm>
          <a:prstGeom prst="rect">
            <a:avLst/>
          </a:prstGeom>
          <a:noFill/>
        </p:spPr>
        <p:txBody>
          <a:bodyPr wrap="square" rtlCol="0">
            <a:spAutoFit/>
          </a:bodyPr>
          <a:lstStyle/>
          <a:p>
            <a:pPr marL="342900" indent="-342900">
              <a:buFont typeface="Arial" panose="020B0604020202020204" pitchFamily="34" charset="0"/>
              <a:buChar char="•"/>
            </a:pPr>
            <a:r>
              <a:rPr lang="sv-SE" sz="2400" dirty="0"/>
              <a:t>Inför 2026</a:t>
            </a:r>
          </a:p>
          <a:p>
            <a:pPr marL="342900" indent="-342900">
              <a:buFont typeface="Arial" panose="020B0604020202020204" pitchFamily="34" charset="0"/>
              <a:buChar char="•"/>
            </a:pPr>
            <a:endParaRPr lang="sv-SE" sz="2400" dirty="0"/>
          </a:p>
          <a:p>
            <a:r>
              <a:rPr lang="sv-SE" sz="2400" dirty="0"/>
              <a:t>- Kontakt på hemsidan – synlighet</a:t>
            </a:r>
          </a:p>
          <a:p>
            <a:endParaRPr lang="sv-SE" sz="2400" dirty="0"/>
          </a:p>
          <a:p>
            <a:r>
              <a:rPr lang="sv-SE" sz="2400" dirty="0"/>
              <a:t>Styrelsen får massvis med mail från föräldrar och lag som inte hittar kontaktuppgifterna till ledare i laget.</a:t>
            </a:r>
          </a:p>
          <a:p>
            <a:endParaRPr lang="sv-SE" sz="2400" dirty="0"/>
          </a:p>
          <a:p>
            <a:r>
              <a:rPr lang="sv-SE" sz="2400" dirty="0"/>
              <a:t>Medlemmar – Redigera profil – </a:t>
            </a:r>
          </a:p>
          <a:p>
            <a:r>
              <a:rPr lang="sv-SE" sz="2400" dirty="0"/>
              <a:t>Allmänt – kontaktperson </a:t>
            </a:r>
            <a:r>
              <a:rPr lang="sv-SE" sz="2400" dirty="0" err="1"/>
              <a:t>ibockad</a:t>
            </a:r>
            <a:endParaRPr lang="sv-SE" sz="2400" dirty="0"/>
          </a:p>
          <a:p>
            <a:endParaRPr lang="sv-SE" sz="2400" dirty="0"/>
          </a:p>
          <a:p>
            <a:r>
              <a:rPr lang="sv-SE" sz="2400" dirty="0"/>
              <a:t>Kontaktuppgifter – synlig för alla (mobil/mail)</a:t>
            </a:r>
          </a:p>
          <a:p>
            <a:endParaRPr lang="sv-SE" sz="2400" dirty="0"/>
          </a:p>
          <a:p>
            <a:endParaRPr lang="sv-SE" sz="2400" dirty="0"/>
          </a:p>
        </p:txBody>
      </p:sp>
      <p:pic>
        <p:nvPicPr>
          <p:cNvPr id="5" name="Bildobjekt 4">
            <a:extLst>
              <a:ext uri="{FF2B5EF4-FFF2-40B4-BE49-F238E27FC236}">
                <a16:creationId xmlns:a16="http://schemas.microsoft.com/office/drawing/2014/main" id="{20C2D0B4-9C65-F979-EFF8-0CC09E4F7CF6}"/>
              </a:ext>
            </a:extLst>
          </p:cNvPr>
          <p:cNvPicPr>
            <a:picLocks noChangeAspect="1"/>
          </p:cNvPicPr>
          <p:nvPr/>
        </p:nvPicPr>
        <p:blipFill>
          <a:blip r:embed="rId3"/>
          <a:stretch>
            <a:fillRect/>
          </a:stretch>
        </p:blipFill>
        <p:spPr>
          <a:xfrm>
            <a:off x="6593746" y="219175"/>
            <a:ext cx="5491435" cy="4337679"/>
          </a:xfrm>
          <a:prstGeom prst="rect">
            <a:avLst/>
          </a:prstGeom>
        </p:spPr>
      </p:pic>
      <p:sp>
        <p:nvSpPr>
          <p:cNvPr id="7" name="Rektangel 6">
            <a:extLst>
              <a:ext uri="{FF2B5EF4-FFF2-40B4-BE49-F238E27FC236}">
                <a16:creationId xmlns:a16="http://schemas.microsoft.com/office/drawing/2014/main" id="{AE51CE4B-4D26-A348-2D44-91DB6A515107}"/>
              </a:ext>
            </a:extLst>
          </p:cNvPr>
          <p:cNvSpPr/>
          <p:nvPr/>
        </p:nvSpPr>
        <p:spPr>
          <a:xfrm>
            <a:off x="8229599" y="1036463"/>
            <a:ext cx="1740310" cy="26260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229A08EE-19F9-F596-4810-28F55C329F80}"/>
              </a:ext>
            </a:extLst>
          </p:cNvPr>
          <p:cNvSpPr/>
          <p:nvPr/>
        </p:nvSpPr>
        <p:spPr>
          <a:xfrm>
            <a:off x="6593746" y="1348849"/>
            <a:ext cx="778128" cy="176981"/>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55BCEAD4-1F30-7738-027C-FE9AAD15A122}"/>
              </a:ext>
            </a:extLst>
          </p:cNvPr>
          <p:cNvSpPr/>
          <p:nvPr/>
        </p:nvSpPr>
        <p:spPr>
          <a:xfrm>
            <a:off x="7418438" y="533807"/>
            <a:ext cx="422787" cy="216309"/>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9">
            <a:extLst>
              <a:ext uri="{FF2B5EF4-FFF2-40B4-BE49-F238E27FC236}">
                <a16:creationId xmlns:a16="http://schemas.microsoft.com/office/drawing/2014/main" id="{672BDA16-9278-C73C-AF94-0D06C8FB4BAA}"/>
              </a:ext>
            </a:extLst>
          </p:cNvPr>
          <p:cNvSpPr/>
          <p:nvPr/>
        </p:nvSpPr>
        <p:spPr>
          <a:xfrm>
            <a:off x="7629831" y="2868968"/>
            <a:ext cx="2507226" cy="216309"/>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a:extLst>
              <a:ext uri="{FF2B5EF4-FFF2-40B4-BE49-F238E27FC236}">
                <a16:creationId xmlns:a16="http://schemas.microsoft.com/office/drawing/2014/main" id="{CEEA5F94-7CC2-B316-FF05-339BF2FCC449}"/>
              </a:ext>
            </a:extLst>
          </p:cNvPr>
          <p:cNvSpPr/>
          <p:nvPr/>
        </p:nvSpPr>
        <p:spPr>
          <a:xfrm>
            <a:off x="8770373" y="533807"/>
            <a:ext cx="658762" cy="216309"/>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3" name="Bildobjekt 12">
            <a:extLst>
              <a:ext uri="{FF2B5EF4-FFF2-40B4-BE49-F238E27FC236}">
                <a16:creationId xmlns:a16="http://schemas.microsoft.com/office/drawing/2014/main" id="{2D022D68-A5A1-8CF2-F0ED-BD68EFF2821B}"/>
              </a:ext>
            </a:extLst>
          </p:cNvPr>
          <p:cNvPicPr>
            <a:picLocks noChangeAspect="1"/>
          </p:cNvPicPr>
          <p:nvPr/>
        </p:nvPicPr>
        <p:blipFill>
          <a:blip r:embed="rId4"/>
          <a:stretch>
            <a:fillRect/>
          </a:stretch>
        </p:blipFill>
        <p:spPr>
          <a:xfrm>
            <a:off x="6603578" y="4811491"/>
            <a:ext cx="2554980" cy="1609578"/>
          </a:xfrm>
          <a:prstGeom prst="rect">
            <a:avLst/>
          </a:prstGeom>
        </p:spPr>
      </p:pic>
      <p:sp>
        <p:nvSpPr>
          <p:cNvPr id="14" name="Rektangel 13">
            <a:extLst>
              <a:ext uri="{FF2B5EF4-FFF2-40B4-BE49-F238E27FC236}">
                <a16:creationId xmlns:a16="http://schemas.microsoft.com/office/drawing/2014/main" id="{67DA13AB-E397-BFEB-3FB7-A5ADBE26C5EE}"/>
              </a:ext>
            </a:extLst>
          </p:cNvPr>
          <p:cNvSpPr/>
          <p:nvPr/>
        </p:nvSpPr>
        <p:spPr>
          <a:xfrm>
            <a:off x="6603578" y="6243484"/>
            <a:ext cx="2668241" cy="255639"/>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2022121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2EEABC-4D12-41A0-C722-19F89A98A7A6}"/>
            </a:ext>
          </a:extLst>
        </p:cNvPr>
        <p:cNvGrpSpPr/>
        <p:nvPr/>
      </p:nvGrpSpPr>
      <p:grpSpPr>
        <a:xfrm>
          <a:off x="0" y="0"/>
          <a:ext cx="0" cy="0"/>
          <a:chOff x="0" y="0"/>
          <a:chExt cx="0" cy="0"/>
        </a:xfrm>
      </p:grpSpPr>
      <p:sp>
        <p:nvSpPr>
          <p:cNvPr id="2" name="textruta 1">
            <a:extLst>
              <a:ext uri="{FF2B5EF4-FFF2-40B4-BE49-F238E27FC236}">
                <a16:creationId xmlns:a16="http://schemas.microsoft.com/office/drawing/2014/main" id="{10445807-FA84-30F5-1F00-83547B135304}"/>
              </a:ext>
            </a:extLst>
          </p:cNvPr>
          <p:cNvSpPr txBox="1"/>
          <p:nvPr/>
        </p:nvSpPr>
        <p:spPr>
          <a:xfrm>
            <a:off x="1770804" y="260243"/>
            <a:ext cx="8650392" cy="7386638"/>
          </a:xfrm>
          <a:prstGeom prst="rect">
            <a:avLst/>
          </a:prstGeom>
          <a:noFill/>
        </p:spPr>
        <p:txBody>
          <a:bodyPr wrap="square" rtlCol="0">
            <a:spAutoFit/>
          </a:bodyPr>
          <a:lstStyle/>
          <a:p>
            <a:r>
              <a:rPr lang="sv-SE" sz="2400" dirty="0"/>
              <a:t>	-</a:t>
            </a:r>
            <a:r>
              <a:rPr lang="sv-SE" sz="2400" dirty="0" err="1"/>
              <a:t>Årshjul</a:t>
            </a:r>
            <a:r>
              <a:rPr lang="sv-SE" sz="2400" dirty="0"/>
              <a:t> – finns på huvudhemsidan under Mer</a:t>
            </a:r>
          </a:p>
          <a:p>
            <a:endParaRPr lang="sv-SE" sz="2400" b="1" dirty="0"/>
          </a:p>
          <a:p>
            <a:r>
              <a:rPr lang="sv-SE" b="1" dirty="0"/>
              <a:t>Oktober</a:t>
            </a:r>
            <a:endParaRPr lang="sv-SE" dirty="0"/>
          </a:p>
          <a:p>
            <a:r>
              <a:rPr lang="sv-SE" dirty="0"/>
              <a:t>Ekonomiansvarigträff</a:t>
            </a:r>
          </a:p>
          <a:p>
            <a:r>
              <a:rPr lang="sv-SE" dirty="0"/>
              <a:t>Materialansvarigträff </a:t>
            </a:r>
          </a:p>
          <a:p>
            <a:r>
              <a:rPr lang="sv-SE" dirty="0"/>
              <a:t>V41 Lagledarträff</a:t>
            </a:r>
          </a:p>
          <a:p>
            <a:r>
              <a:rPr lang="sv-SE" dirty="0"/>
              <a:t>V41 Tränarträff</a:t>
            </a:r>
          </a:p>
          <a:p>
            <a:r>
              <a:rPr lang="sv-SE" dirty="0"/>
              <a:t>V41 Kostföreläsning – 14åringar</a:t>
            </a:r>
          </a:p>
          <a:p>
            <a:r>
              <a:rPr lang="sv-SE" dirty="0"/>
              <a:t>V41 Mental träning – 15åringar</a:t>
            </a:r>
          </a:p>
          <a:p>
            <a:r>
              <a:rPr lang="sv-SE" dirty="0"/>
              <a:t>V42 Tränarutbildning om </a:t>
            </a:r>
            <a:r>
              <a:rPr lang="sv-SE" dirty="0" err="1"/>
              <a:t>fys</a:t>
            </a:r>
            <a:r>
              <a:rPr lang="sv-SE" dirty="0"/>
              <a:t> för barn och ungdomar</a:t>
            </a:r>
          </a:p>
          <a:p>
            <a:r>
              <a:rPr lang="sv-SE" dirty="0"/>
              <a:t>Ansökan Västhagen senior vintertider (senast 31/10)</a:t>
            </a:r>
          </a:p>
          <a:p>
            <a:r>
              <a:rPr lang="sv-SE" dirty="0"/>
              <a:t>Ansökan verksamhetsbidrag kommunen</a:t>
            </a:r>
          </a:p>
          <a:p>
            <a:r>
              <a:rPr lang="sv-SE" dirty="0"/>
              <a:t>Städa Vallen och plocka ner nät – pojkar och flickor 9 år</a:t>
            </a:r>
          </a:p>
          <a:p>
            <a:r>
              <a:rPr lang="sv-SE" dirty="0"/>
              <a:t> </a:t>
            </a:r>
          </a:p>
          <a:p>
            <a:r>
              <a:rPr lang="sv-SE" b="1" dirty="0"/>
              <a:t>November</a:t>
            </a:r>
            <a:endParaRPr lang="sv-SE" dirty="0"/>
          </a:p>
          <a:p>
            <a:r>
              <a:rPr lang="sv-SE" dirty="0"/>
              <a:t>Revidering av policys och spelarutbildningsplan</a:t>
            </a:r>
          </a:p>
          <a:p>
            <a:r>
              <a:rPr lang="sv-SE" dirty="0"/>
              <a:t>Kick </a:t>
            </a:r>
            <a:r>
              <a:rPr lang="sv-SE" dirty="0" err="1"/>
              <a:t>out</a:t>
            </a:r>
            <a:r>
              <a:rPr lang="sv-SE" dirty="0"/>
              <a:t>, avslutning för alla ledare, (hjälp med att arrangera och planera behövs)</a:t>
            </a:r>
          </a:p>
          <a:p>
            <a:r>
              <a:rPr lang="sv-SE" dirty="0"/>
              <a:t>Ansökan idrottsmedel</a:t>
            </a:r>
          </a:p>
          <a:p>
            <a:r>
              <a:rPr lang="sv-SE" dirty="0"/>
              <a:t> </a:t>
            </a:r>
          </a:p>
          <a:p>
            <a:r>
              <a:rPr lang="sv-SE" b="1" dirty="0"/>
              <a:t>December</a:t>
            </a:r>
            <a:endParaRPr lang="sv-SE" dirty="0"/>
          </a:p>
          <a:p>
            <a:r>
              <a:rPr lang="sv-SE" dirty="0"/>
              <a:t>Sammanställ och slutrapportera </a:t>
            </a:r>
            <a:r>
              <a:rPr lang="sv-SE" dirty="0" err="1"/>
              <a:t>lärgrupper</a:t>
            </a:r>
            <a:endParaRPr lang="sv-SE" dirty="0"/>
          </a:p>
          <a:p>
            <a:r>
              <a:rPr lang="sv-SE" dirty="0"/>
              <a:t>Återrapportera idrottsmedel</a:t>
            </a:r>
          </a:p>
          <a:p>
            <a:r>
              <a:rPr lang="sv-SE" dirty="0"/>
              <a:t>Ansökan seriespel (högre divisioner)</a:t>
            </a:r>
          </a:p>
          <a:p>
            <a:endParaRPr lang="sv-SE" sz="2400" dirty="0"/>
          </a:p>
          <a:p>
            <a:endParaRPr lang="sv-SE" sz="2400" dirty="0"/>
          </a:p>
        </p:txBody>
      </p:sp>
      <p:pic>
        <p:nvPicPr>
          <p:cNvPr id="3" name="Bildobjekt 2" descr="En bild som visar symbol, logotyp, emblem, Varumärke&#10;&#10;Automatiskt genererad beskrivning">
            <a:extLst>
              <a:ext uri="{FF2B5EF4-FFF2-40B4-BE49-F238E27FC236}">
                <a16:creationId xmlns:a16="http://schemas.microsoft.com/office/drawing/2014/main" id="{57AEAC6C-35BA-0F31-8564-3551E51A5D1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2319" y="22489"/>
            <a:ext cx="1342390" cy="1868170"/>
          </a:xfrm>
          <a:prstGeom prst="rect">
            <a:avLst/>
          </a:prstGeom>
        </p:spPr>
      </p:pic>
      <p:pic>
        <p:nvPicPr>
          <p:cNvPr id="8" name="Bildobjekt 7">
            <a:extLst>
              <a:ext uri="{FF2B5EF4-FFF2-40B4-BE49-F238E27FC236}">
                <a16:creationId xmlns:a16="http://schemas.microsoft.com/office/drawing/2014/main" id="{5E8A3E62-374E-0A45-84FE-FB8A6C279496}"/>
              </a:ext>
            </a:extLst>
          </p:cNvPr>
          <p:cNvPicPr>
            <a:picLocks noChangeAspect="1"/>
          </p:cNvPicPr>
          <p:nvPr/>
        </p:nvPicPr>
        <p:blipFill>
          <a:blip r:embed="rId3"/>
          <a:stretch>
            <a:fillRect/>
          </a:stretch>
        </p:blipFill>
        <p:spPr>
          <a:xfrm>
            <a:off x="5348748" y="792306"/>
            <a:ext cx="6610933" cy="328535"/>
          </a:xfrm>
          <a:prstGeom prst="rect">
            <a:avLst/>
          </a:prstGeom>
        </p:spPr>
      </p:pic>
      <p:pic>
        <p:nvPicPr>
          <p:cNvPr id="10" name="Bildobjekt 9">
            <a:extLst>
              <a:ext uri="{FF2B5EF4-FFF2-40B4-BE49-F238E27FC236}">
                <a16:creationId xmlns:a16="http://schemas.microsoft.com/office/drawing/2014/main" id="{64656FC8-AA6F-A156-B5C9-F0B87962ACFE}"/>
              </a:ext>
            </a:extLst>
          </p:cNvPr>
          <p:cNvPicPr>
            <a:picLocks noChangeAspect="1"/>
          </p:cNvPicPr>
          <p:nvPr/>
        </p:nvPicPr>
        <p:blipFill>
          <a:blip r:embed="rId4"/>
          <a:stretch>
            <a:fillRect/>
          </a:stretch>
        </p:blipFill>
        <p:spPr>
          <a:xfrm>
            <a:off x="7796554" y="1120841"/>
            <a:ext cx="4163127" cy="3175266"/>
          </a:xfrm>
          <a:prstGeom prst="rect">
            <a:avLst/>
          </a:prstGeom>
        </p:spPr>
      </p:pic>
      <p:sp>
        <p:nvSpPr>
          <p:cNvPr id="12" name="Rektangel 11">
            <a:extLst>
              <a:ext uri="{FF2B5EF4-FFF2-40B4-BE49-F238E27FC236}">
                <a16:creationId xmlns:a16="http://schemas.microsoft.com/office/drawing/2014/main" id="{5C90632F-56D7-DDAF-4B55-8C2E5C39FE05}"/>
              </a:ext>
            </a:extLst>
          </p:cNvPr>
          <p:cNvSpPr/>
          <p:nvPr/>
        </p:nvSpPr>
        <p:spPr>
          <a:xfrm>
            <a:off x="11375923" y="792306"/>
            <a:ext cx="583758" cy="32853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a:extLst>
              <a:ext uri="{FF2B5EF4-FFF2-40B4-BE49-F238E27FC236}">
                <a16:creationId xmlns:a16="http://schemas.microsoft.com/office/drawing/2014/main" id="{C680F492-1DEE-3A88-6D66-33A1B38BFA4C}"/>
              </a:ext>
            </a:extLst>
          </p:cNvPr>
          <p:cNvSpPr/>
          <p:nvPr/>
        </p:nvSpPr>
        <p:spPr>
          <a:xfrm>
            <a:off x="7875639" y="3264310"/>
            <a:ext cx="560438" cy="16469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941746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F0F474-7FD7-ABE7-C1DA-762432679F88}"/>
            </a:ext>
          </a:extLst>
        </p:cNvPr>
        <p:cNvGrpSpPr/>
        <p:nvPr/>
      </p:nvGrpSpPr>
      <p:grpSpPr>
        <a:xfrm>
          <a:off x="0" y="0"/>
          <a:ext cx="0" cy="0"/>
          <a:chOff x="0" y="0"/>
          <a:chExt cx="0" cy="0"/>
        </a:xfrm>
      </p:grpSpPr>
      <p:pic>
        <p:nvPicPr>
          <p:cNvPr id="3" name="Bildobjekt 2" descr="En bild som visar symbol, logotyp, emblem, Varumärke&#10;&#10;Automatiskt genererad beskrivning">
            <a:extLst>
              <a:ext uri="{FF2B5EF4-FFF2-40B4-BE49-F238E27FC236}">
                <a16:creationId xmlns:a16="http://schemas.microsoft.com/office/drawing/2014/main" id="{54D78E2C-0395-6068-A599-A6334895A28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2319" y="22489"/>
            <a:ext cx="1342390" cy="1868170"/>
          </a:xfrm>
          <a:prstGeom prst="rect">
            <a:avLst/>
          </a:prstGeom>
        </p:spPr>
      </p:pic>
      <p:sp>
        <p:nvSpPr>
          <p:cNvPr id="2" name="textruta 1">
            <a:extLst>
              <a:ext uri="{FF2B5EF4-FFF2-40B4-BE49-F238E27FC236}">
                <a16:creationId xmlns:a16="http://schemas.microsoft.com/office/drawing/2014/main" id="{EAF4A2CE-59FD-C576-AF30-757DB297FB2E}"/>
              </a:ext>
            </a:extLst>
          </p:cNvPr>
          <p:cNvSpPr txBox="1"/>
          <p:nvPr/>
        </p:nvSpPr>
        <p:spPr>
          <a:xfrm>
            <a:off x="1275273" y="733634"/>
            <a:ext cx="6521282" cy="5078313"/>
          </a:xfrm>
          <a:prstGeom prst="rect">
            <a:avLst/>
          </a:prstGeom>
          <a:noFill/>
        </p:spPr>
        <p:txBody>
          <a:bodyPr wrap="square" rtlCol="0">
            <a:spAutoFit/>
          </a:bodyPr>
          <a:lstStyle/>
          <a:p>
            <a:r>
              <a:rPr lang="sv-SE" sz="2400" dirty="0"/>
              <a:t>	-Roller</a:t>
            </a:r>
          </a:p>
          <a:p>
            <a:endParaRPr lang="sv-SE" sz="2400" dirty="0"/>
          </a:p>
          <a:p>
            <a:r>
              <a:rPr lang="sv-SE" dirty="0"/>
              <a:t>Vilka uppgifter har en lagledare?</a:t>
            </a:r>
          </a:p>
          <a:p>
            <a:endParaRPr lang="sv-SE" dirty="0"/>
          </a:p>
          <a:p>
            <a:r>
              <a:rPr lang="sv-SE" dirty="0"/>
              <a:t>Stötta tränarna		Vara samordnare	</a:t>
            </a:r>
          </a:p>
          <a:p>
            <a:r>
              <a:rPr lang="sv-SE" dirty="0"/>
              <a:t>Kontaktperson		Kameleont</a:t>
            </a:r>
          </a:p>
          <a:p>
            <a:r>
              <a:rPr lang="sv-SE" dirty="0"/>
              <a:t>Hemsidan, info mm	Kalla till möten	</a:t>
            </a:r>
          </a:p>
          <a:p>
            <a:r>
              <a:rPr lang="sv-SE" dirty="0"/>
              <a:t>Delegera uppgifter</a:t>
            </a:r>
          </a:p>
          <a:p>
            <a:endParaRPr lang="sv-SE" dirty="0"/>
          </a:p>
          <a:p>
            <a:endParaRPr lang="sv-SE" dirty="0"/>
          </a:p>
          <a:p>
            <a:r>
              <a:rPr lang="sv-SE" dirty="0"/>
              <a:t>Ta hand om sammandrag	Fikaschema</a:t>
            </a:r>
          </a:p>
          <a:p>
            <a:r>
              <a:rPr lang="sv-SE" dirty="0"/>
              <a:t>Boka kiosk 		Info till mötande lag</a:t>
            </a:r>
          </a:p>
          <a:p>
            <a:r>
              <a:rPr lang="sv-SE" dirty="0"/>
              <a:t>Boka domare</a:t>
            </a:r>
          </a:p>
          <a:p>
            <a:endParaRPr lang="sv-SE" dirty="0"/>
          </a:p>
          <a:p>
            <a:r>
              <a:rPr lang="sv-SE" dirty="0"/>
              <a:t>Boka träningar		Kalla till träning och match</a:t>
            </a:r>
          </a:p>
          <a:p>
            <a:r>
              <a:rPr lang="sv-SE" dirty="0"/>
              <a:t>Boka cuper</a:t>
            </a:r>
          </a:p>
          <a:p>
            <a:endParaRPr lang="sv-SE" sz="2400" dirty="0"/>
          </a:p>
        </p:txBody>
      </p:sp>
      <p:pic>
        <p:nvPicPr>
          <p:cNvPr id="4" name="Bildobjekt 3">
            <a:extLst>
              <a:ext uri="{FF2B5EF4-FFF2-40B4-BE49-F238E27FC236}">
                <a16:creationId xmlns:a16="http://schemas.microsoft.com/office/drawing/2014/main" id="{CC4ED0CE-29A6-8FBE-29A3-CBAFAC9ACD0A}"/>
              </a:ext>
            </a:extLst>
          </p:cNvPr>
          <p:cNvPicPr>
            <a:picLocks noChangeAspect="1"/>
          </p:cNvPicPr>
          <p:nvPr/>
        </p:nvPicPr>
        <p:blipFill>
          <a:blip r:embed="rId3"/>
          <a:stretch>
            <a:fillRect/>
          </a:stretch>
        </p:blipFill>
        <p:spPr>
          <a:xfrm>
            <a:off x="5348748" y="649336"/>
            <a:ext cx="6610933" cy="328535"/>
          </a:xfrm>
          <a:prstGeom prst="rect">
            <a:avLst/>
          </a:prstGeom>
        </p:spPr>
      </p:pic>
      <p:pic>
        <p:nvPicPr>
          <p:cNvPr id="5" name="Bildobjekt 4">
            <a:extLst>
              <a:ext uri="{FF2B5EF4-FFF2-40B4-BE49-F238E27FC236}">
                <a16:creationId xmlns:a16="http://schemas.microsoft.com/office/drawing/2014/main" id="{2562345B-A430-14C8-0F21-688941098BD3}"/>
              </a:ext>
            </a:extLst>
          </p:cNvPr>
          <p:cNvPicPr>
            <a:picLocks noChangeAspect="1"/>
          </p:cNvPicPr>
          <p:nvPr/>
        </p:nvPicPr>
        <p:blipFill>
          <a:blip r:embed="rId4"/>
          <a:stretch>
            <a:fillRect/>
          </a:stretch>
        </p:blipFill>
        <p:spPr>
          <a:xfrm>
            <a:off x="7796554" y="977871"/>
            <a:ext cx="4163127" cy="3175266"/>
          </a:xfrm>
          <a:prstGeom prst="rect">
            <a:avLst/>
          </a:prstGeom>
        </p:spPr>
      </p:pic>
      <p:sp>
        <p:nvSpPr>
          <p:cNvPr id="7" name="Rektangel 6">
            <a:extLst>
              <a:ext uri="{FF2B5EF4-FFF2-40B4-BE49-F238E27FC236}">
                <a16:creationId xmlns:a16="http://schemas.microsoft.com/office/drawing/2014/main" id="{C55E1786-C6CE-3E8E-70B3-8A88E3CF404A}"/>
              </a:ext>
            </a:extLst>
          </p:cNvPr>
          <p:cNvSpPr/>
          <p:nvPr/>
        </p:nvSpPr>
        <p:spPr>
          <a:xfrm>
            <a:off x="11375923" y="649336"/>
            <a:ext cx="583758" cy="32853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801DB319-5B50-F949-3373-595915A1EADE}"/>
              </a:ext>
            </a:extLst>
          </p:cNvPr>
          <p:cNvSpPr/>
          <p:nvPr/>
        </p:nvSpPr>
        <p:spPr>
          <a:xfrm>
            <a:off x="7993626" y="2174783"/>
            <a:ext cx="560438" cy="16469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272199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434EE4-47A6-91A3-A920-B95438E2690B}"/>
            </a:ext>
          </a:extLst>
        </p:cNvPr>
        <p:cNvGrpSpPr/>
        <p:nvPr/>
      </p:nvGrpSpPr>
      <p:grpSpPr>
        <a:xfrm>
          <a:off x="0" y="0"/>
          <a:ext cx="0" cy="0"/>
          <a:chOff x="0" y="0"/>
          <a:chExt cx="0" cy="0"/>
        </a:xfrm>
      </p:grpSpPr>
      <p:pic>
        <p:nvPicPr>
          <p:cNvPr id="3" name="Bildobjekt 2" descr="En bild som visar symbol, logotyp, emblem, Varumärke&#10;&#10;Automatiskt genererad beskrivning">
            <a:extLst>
              <a:ext uri="{FF2B5EF4-FFF2-40B4-BE49-F238E27FC236}">
                <a16:creationId xmlns:a16="http://schemas.microsoft.com/office/drawing/2014/main" id="{4B6D2C05-5BBE-A777-7636-3A09654E75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2319" y="22489"/>
            <a:ext cx="1342390" cy="1868170"/>
          </a:xfrm>
          <a:prstGeom prst="rect">
            <a:avLst/>
          </a:prstGeom>
        </p:spPr>
      </p:pic>
      <p:sp>
        <p:nvSpPr>
          <p:cNvPr id="2" name="textruta 1">
            <a:extLst>
              <a:ext uri="{FF2B5EF4-FFF2-40B4-BE49-F238E27FC236}">
                <a16:creationId xmlns:a16="http://schemas.microsoft.com/office/drawing/2014/main" id="{7058AED9-8680-568D-4CA4-34F73134C2BC}"/>
              </a:ext>
            </a:extLst>
          </p:cNvPr>
          <p:cNvSpPr txBox="1"/>
          <p:nvPr/>
        </p:nvSpPr>
        <p:spPr>
          <a:xfrm>
            <a:off x="1275273" y="733634"/>
            <a:ext cx="6521282" cy="5355312"/>
          </a:xfrm>
          <a:prstGeom prst="rect">
            <a:avLst/>
          </a:prstGeom>
          <a:noFill/>
        </p:spPr>
        <p:txBody>
          <a:bodyPr wrap="square" rtlCol="0">
            <a:spAutoFit/>
          </a:bodyPr>
          <a:lstStyle/>
          <a:p>
            <a:r>
              <a:rPr lang="sv-SE" sz="2400" dirty="0"/>
              <a:t>	-Roller</a:t>
            </a:r>
          </a:p>
          <a:p>
            <a:endParaRPr lang="sv-SE" sz="2400" dirty="0"/>
          </a:p>
          <a:p>
            <a:r>
              <a:rPr lang="sv-SE" dirty="0"/>
              <a:t>Vilka uppgifter har en lagledare?</a:t>
            </a:r>
          </a:p>
          <a:p>
            <a:endParaRPr lang="sv-SE" dirty="0"/>
          </a:p>
          <a:p>
            <a:r>
              <a:rPr lang="sv-SE" dirty="0"/>
              <a:t>Stötta tränarna		Vara samordnare	</a:t>
            </a:r>
          </a:p>
          <a:p>
            <a:r>
              <a:rPr lang="sv-SE" dirty="0"/>
              <a:t>Kontaktperson		Kameleont</a:t>
            </a:r>
          </a:p>
          <a:p>
            <a:r>
              <a:rPr lang="sv-SE" dirty="0"/>
              <a:t>Hemsidan, info mm	Kalla till möten	</a:t>
            </a:r>
          </a:p>
          <a:p>
            <a:r>
              <a:rPr lang="sv-SE" dirty="0"/>
              <a:t>Delegera uppgifter</a:t>
            </a:r>
          </a:p>
          <a:p>
            <a:endParaRPr lang="sv-SE" dirty="0"/>
          </a:p>
          <a:p>
            <a:r>
              <a:rPr lang="sv-SE" dirty="0">
                <a:solidFill>
                  <a:srgbClr val="FF0000"/>
                </a:solidFill>
              </a:rPr>
              <a:t>Evenemang/Kiosk/Arrangemang</a:t>
            </a:r>
          </a:p>
          <a:p>
            <a:r>
              <a:rPr lang="sv-SE" dirty="0"/>
              <a:t>Ta hand om sammandrag	Fikaschema</a:t>
            </a:r>
          </a:p>
          <a:p>
            <a:r>
              <a:rPr lang="sv-SE" dirty="0"/>
              <a:t>Boka kiosk 		Info till mötande lag</a:t>
            </a:r>
          </a:p>
          <a:p>
            <a:r>
              <a:rPr lang="sv-SE" dirty="0"/>
              <a:t>Boka domare</a:t>
            </a:r>
          </a:p>
          <a:p>
            <a:endParaRPr lang="sv-SE" dirty="0"/>
          </a:p>
          <a:p>
            <a:r>
              <a:rPr lang="sv-SE" dirty="0">
                <a:solidFill>
                  <a:srgbClr val="FF0000"/>
                </a:solidFill>
              </a:rPr>
              <a:t>Tränare</a:t>
            </a:r>
          </a:p>
          <a:p>
            <a:r>
              <a:rPr lang="sv-SE" dirty="0"/>
              <a:t>Boka träningar		Kalla till träning och match</a:t>
            </a:r>
          </a:p>
          <a:p>
            <a:r>
              <a:rPr lang="sv-SE" dirty="0"/>
              <a:t>Boka cuper</a:t>
            </a:r>
          </a:p>
          <a:p>
            <a:endParaRPr lang="sv-SE" sz="2400" dirty="0"/>
          </a:p>
        </p:txBody>
      </p:sp>
      <p:pic>
        <p:nvPicPr>
          <p:cNvPr id="4" name="Bildobjekt 3">
            <a:extLst>
              <a:ext uri="{FF2B5EF4-FFF2-40B4-BE49-F238E27FC236}">
                <a16:creationId xmlns:a16="http://schemas.microsoft.com/office/drawing/2014/main" id="{0C3D5E5E-2C8F-A21A-8D94-0E5647EAEE63}"/>
              </a:ext>
            </a:extLst>
          </p:cNvPr>
          <p:cNvPicPr>
            <a:picLocks noChangeAspect="1"/>
          </p:cNvPicPr>
          <p:nvPr/>
        </p:nvPicPr>
        <p:blipFill>
          <a:blip r:embed="rId3"/>
          <a:stretch>
            <a:fillRect/>
          </a:stretch>
        </p:blipFill>
        <p:spPr>
          <a:xfrm>
            <a:off x="5348748" y="649336"/>
            <a:ext cx="6610933" cy="328535"/>
          </a:xfrm>
          <a:prstGeom prst="rect">
            <a:avLst/>
          </a:prstGeom>
        </p:spPr>
      </p:pic>
      <p:pic>
        <p:nvPicPr>
          <p:cNvPr id="5" name="Bildobjekt 4">
            <a:extLst>
              <a:ext uri="{FF2B5EF4-FFF2-40B4-BE49-F238E27FC236}">
                <a16:creationId xmlns:a16="http://schemas.microsoft.com/office/drawing/2014/main" id="{DDB13555-0A80-4699-504E-10D246F40835}"/>
              </a:ext>
            </a:extLst>
          </p:cNvPr>
          <p:cNvPicPr>
            <a:picLocks noChangeAspect="1"/>
          </p:cNvPicPr>
          <p:nvPr/>
        </p:nvPicPr>
        <p:blipFill>
          <a:blip r:embed="rId4"/>
          <a:stretch>
            <a:fillRect/>
          </a:stretch>
        </p:blipFill>
        <p:spPr>
          <a:xfrm>
            <a:off x="7796554" y="977871"/>
            <a:ext cx="4163127" cy="3175266"/>
          </a:xfrm>
          <a:prstGeom prst="rect">
            <a:avLst/>
          </a:prstGeom>
        </p:spPr>
      </p:pic>
      <p:sp>
        <p:nvSpPr>
          <p:cNvPr id="7" name="Rektangel 6">
            <a:extLst>
              <a:ext uri="{FF2B5EF4-FFF2-40B4-BE49-F238E27FC236}">
                <a16:creationId xmlns:a16="http://schemas.microsoft.com/office/drawing/2014/main" id="{C6A469B4-AEC2-586D-42CD-E06E98DE7B2D}"/>
              </a:ext>
            </a:extLst>
          </p:cNvPr>
          <p:cNvSpPr/>
          <p:nvPr/>
        </p:nvSpPr>
        <p:spPr>
          <a:xfrm>
            <a:off x="11375923" y="649336"/>
            <a:ext cx="583758" cy="32853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63970030-3AD8-0BC4-227A-5179E751894A}"/>
              </a:ext>
            </a:extLst>
          </p:cNvPr>
          <p:cNvSpPr/>
          <p:nvPr/>
        </p:nvSpPr>
        <p:spPr>
          <a:xfrm>
            <a:off x="7993626" y="2174783"/>
            <a:ext cx="560438" cy="16469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8621863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13ABFC-019A-E5A2-6BFE-4E700FEAE7C2}"/>
            </a:ext>
          </a:extLst>
        </p:cNvPr>
        <p:cNvGrpSpPr/>
        <p:nvPr/>
      </p:nvGrpSpPr>
      <p:grpSpPr>
        <a:xfrm>
          <a:off x="0" y="0"/>
          <a:ext cx="0" cy="0"/>
          <a:chOff x="0" y="0"/>
          <a:chExt cx="0" cy="0"/>
        </a:xfrm>
      </p:grpSpPr>
      <p:pic>
        <p:nvPicPr>
          <p:cNvPr id="3" name="Bildobjekt 2" descr="En bild som visar symbol, logotyp, emblem, Varumärke&#10;&#10;Automatiskt genererad beskrivning">
            <a:extLst>
              <a:ext uri="{FF2B5EF4-FFF2-40B4-BE49-F238E27FC236}">
                <a16:creationId xmlns:a16="http://schemas.microsoft.com/office/drawing/2014/main" id="{623B575E-17EC-0D19-37F7-13D0DD5664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2319" y="22489"/>
            <a:ext cx="1342390" cy="1868170"/>
          </a:xfrm>
          <a:prstGeom prst="rect">
            <a:avLst/>
          </a:prstGeom>
        </p:spPr>
      </p:pic>
      <p:sp>
        <p:nvSpPr>
          <p:cNvPr id="2" name="textruta 1">
            <a:extLst>
              <a:ext uri="{FF2B5EF4-FFF2-40B4-BE49-F238E27FC236}">
                <a16:creationId xmlns:a16="http://schemas.microsoft.com/office/drawing/2014/main" id="{2EAE285C-EF58-E159-900B-DF5B34DE4F2D}"/>
              </a:ext>
            </a:extLst>
          </p:cNvPr>
          <p:cNvSpPr txBox="1"/>
          <p:nvPr/>
        </p:nvSpPr>
        <p:spPr>
          <a:xfrm>
            <a:off x="1599738" y="197346"/>
            <a:ext cx="10592262" cy="6463308"/>
          </a:xfrm>
          <a:prstGeom prst="rect">
            <a:avLst/>
          </a:prstGeom>
          <a:noFill/>
        </p:spPr>
        <p:txBody>
          <a:bodyPr wrap="square" rtlCol="0">
            <a:spAutoFit/>
          </a:bodyPr>
          <a:lstStyle/>
          <a:p>
            <a:r>
              <a:rPr lang="sv-SE" sz="2400" dirty="0"/>
              <a:t>	-Roller att delegera</a:t>
            </a:r>
          </a:p>
          <a:p>
            <a:r>
              <a:rPr lang="sv-SE" b="1" dirty="0"/>
              <a:t>Utbildningsansvarig, mjuka värden</a:t>
            </a:r>
            <a:br>
              <a:rPr lang="sv-SE" sz="2400" dirty="0"/>
            </a:br>
            <a:r>
              <a:rPr lang="sv-SE" dirty="0"/>
              <a:t>Om inte detta ansvar ligger på lagledaren så är det bra att ha en person som har hand om planering och rapportering av lagets teoretiska träffar och utbildningar. Det kan vara allt ifrån föräldramöten, utbildning i tex kost, vara en bra kompis, lagets regler, alla dagar/mens osv.</a:t>
            </a:r>
            <a:br>
              <a:rPr lang="sv-SE" sz="2400" dirty="0"/>
            </a:br>
            <a:r>
              <a:rPr lang="sv-SE" dirty="0"/>
              <a:t>- Styrelsens kontaktperson gällande utbildning</a:t>
            </a:r>
            <a:br>
              <a:rPr lang="sv-SE" sz="2400" dirty="0"/>
            </a:br>
            <a:r>
              <a:rPr lang="sv-SE" dirty="0"/>
              <a:t>- </a:t>
            </a:r>
            <a:r>
              <a:rPr lang="sv-SE" dirty="0" err="1"/>
              <a:t>Inlogg</a:t>
            </a:r>
            <a:r>
              <a:rPr lang="sv-SE" dirty="0"/>
              <a:t> till </a:t>
            </a:r>
            <a:r>
              <a:rPr lang="sv-SE" dirty="0" err="1"/>
              <a:t>Idrottonline</a:t>
            </a:r>
            <a:r>
              <a:rPr lang="sv-SE" dirty="0"/>
              <a:t> för att rapportera alla teoretiska tillfällen</a:t>
            </a:r>
            <a:br>
              <a:rPr lang="sv-SE" sz="2400" dirty="0"/>
            </a:br>
            <a:r>
              <a:rPr lang="sv-SE" dirty="0"/>
              <a:t>- Informera om matchvärdens uppgifter</a:t>
            </a:r>
            <a:br>
              <a:rPr lang="sv-SE" sz="2400" dirty="0"/>
            </a:br>
            <a:r>
              <a:rPr lang="sv-SE" dirty="0"/>
              <a:t>- Informera om föräldrars roll som fotbollsförälder</a:t>
            </a:r>
          </a:p>
          <a:p>
            <a:endParaRPr lang="sv-SE" sz="2400" dirty="0"/>
          </a:p>
          <a:p>
            <a:r>
              <a:rPr lang="sv-SE" b="1" dirty="0"/>
              <a:t>Evenemang/Kiosk/Arrangemang</a:t>
            </a:r>
            <a:br>
              <a:rPr lang="sv-SE" sz="2400" dirty="0"/>
            </a:br>
            <a:r>
              <a:rPr lang="sv-SE" dirty="0"/>
              <a:t>Ansvarar för att laget uppfyller sin del av föreningens åtaganden avseende arrangemang/sammankomster</a:t>
            </a:r>
            <a:br>
              <a:rPr lang="sv-SE" sz="2400" dirty="0"/>
            </a:br>
            <a:r>
              <a:rPr lang="sv-SE" dirty="0"/>
              <a:t>- Schemalägger kiosk </a:t>
            </a:r>
            <a:r>
              <a:rPr lang="sv-SE" dirty="0">
                <a:solidFill>
                  <a:srgbClr val="FF0000"/>
                </a:solidFill>
              </a:rPr>
              <a:t>och vem som bakar/handlar</a:t>
            </a:r>
            <a:br>
              <a:rPr lang="sv-SE" sz="2400" dirty="0"/>
            </a:br>
            <a:r>
              <a:rPr lang="sv-SE" dirty="0"/>
              <a:t>- Ordnar bemanning vid behov till arrangemang/sammankomster</a:t>
            </a:r>
          </a:p>
          <a:p>
            <a:r>
              <a:rPr lang="sv-SE" dirty="0">
                <a:solidFill>
                  <a:srgbClr val="FF0000"/>
                </a:solidFill>
              </a:rPr>
              <a:t>- Boka kiosk</a:t>
            </a:r>
          </a:p>
          <a:p>
            <a:r>
              <a:rPr lang="sv-SE" dirty="0">
                <a:solidFill>
                  <a:srgbClr val="FF0000"/>
                </a:solidFill>
              </a:rPr>
              <a:t>- Info till mötande lag</a:t>
            </a:r>
          </a:p>
          <a:p>
            <a:r>
              <a:rPr lang="sv-SE" dirty="0">
                <a:solidFill>
                  <a:srgbClr val="FF0000"/>
                </a:solidFill>
              </a:rPr>
              <a:t>- Boka domare</a:t>
            </a:r>
          </a:p>
          <a:p>
            <a:endParaRPr lang="sv-SE" sz="2400" dirty="0"/>
          </a:p>
          <a:p>
            <a:r>
              <a:rPr lang="sv-SE" b="1" dirty="0"/>
              <a:t>Övrigt</a:t>
            </a:r>
            <a:br>
              <a:rPr lang="sv-SE" sz="2400" dirty="0"/>
            </a:br>
            <a:r>
              <a:rPr lang="sv-SE" dirty="0"/>
              <a:t>Hjälpa laget med övriga inkomstkällor som tex Sponsorhuset, Svenska Spel, Stadium stödmedlemskap.</a:t>
            </a:r>
            <a:br>
              <a:rPr lang="sv-SE" sz="2400" dirty="0"/>
            </a:br>
            <a:r>
              <a:rPr lang="sv-SE" dirty="0"/>
              <a:t>- Vara kontaktpersonen för respektive partner och promota/informera om fördelarna det kan ge till lagkassan</a:t>
            </a:r>
            <a:endParaRPr lang="sv-SE" sz="2400" dirty="0"/>
          </a:p>
        </p:txBody>
      </p:sp>
    </p:spTree>
    <p:extLst>
      <p:ext uri="{BB962C8B-B14F-4D97-AF65-F5344CB8AC3E}">
        <p14:creationId xmlns:p14="http://schemas.microsoft.com/office/powerpoint/2010/main" val="2767472059"/>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3e2bd7fb-b01b-43ed-a1b6-ced4300031bb}" enabled="1" method="Standard" siteId="{b13f9473-2468-4dd0-923e-e80d8f94602d}" removed="0"/>
</clbl:labelList>
</file>

<file path=docProps/app.xml><?xml version="1.0" encoding="utf-8"?>
<Properties xmlns="http://schemas.openxmlformats.org/officeDocument/2006/extended-properties" xmlns:vt="http://schemas.openxmlformats.org/officeDocument/2006/docPropsVTypes">
  <TotalTime>422</TotalTime>
  <Words>1604</Words>
  <Application>Microsoft Office PowerPoint</Application>
  <PresentationFormat>Bredbild</PresentationFormat>
  <Paragraphs>206</Paragraphs>
  <Slides>22</Slides>
  <Notes>0</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22</vt:i4>
      </vt:variant>
    </vt:vector>
  </HeadingPairs>
  <TitlesOfParts>
    <vt:vector size="26" baseType="lpstr">
      <vt:lpstr>Aptos</vt:lpstr>
      <vt:lpstr>Aptos Display</vt:lpstr>
      <vt:lpstr>Arial</vt:lpstr>
      <vt:lpstr>Office-tema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Torbjörn Palm</dc:creator>
  <cp:lastModifiedBy>Camilla Tjernberg</cp:lastModifiedBy>
  <cp:revision>3</cp:revision>
  <dcterms:created xsi:type="dcterms:W3CDTF">2024-10-22T16:16:45Z</dcterms:created>
  <dcterms:modified xsi:type="dcterms:W3CDTF">2025-10-13T14:13:11Z</dcterms:modified>
</cp:coreProperties>
</file>