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4" r:id="rId3"/>
    <p:sldId id="273" r:id="rId4"/>
    <p:sldId id="269" r:id="rId5"/>
    <p:sldId id="268" r:id="rId6"/>
    <p:sldId id="262" r:id="rId7"/>
    <p:sldId id="261" r:id="rId8"/>
    <p:sldId id="283" r:id="rId9"/>
    <p:sldId id="279" r:id="rId10"/>
    <p:sldId id="278" r:id="rId11"/>
    <p:sldId id="276" r:id="rId12"/>
    <p:sldId id="282" r:id="rId13"/>
    <p:sldId id="281" r:id="rId14"/>
    <p:sldId id="280" r:id="rId15"/>
    <p:sldId id="275" r:id="rId16"/>
    <p:sldId id="274" r:id="rId17"/>
    <p:sldId id="264" r:id="rId18"/>
    <p:sldId id="272" r:id="rId1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a Tjernberg" userId="2a26f4d1683918bd" providerId="LiveId" clId="{34C54C7C-3455-4459-A798-3C9A41A0E507}"/>
    <pc:docChg chg="custSel addSld modSld">
      <pc:chgData name="Camilla Tjernberg" userId="2a26f4d1683918bd" providerId="LiveId" clId="{34C54C7C-3455-4459-A798-3C9A41A0E507}" dt="2026-02-11T16:57:07.698" v="551" actId="1076"/>
      <pc:docMkLst>
        <pc:docMk/>
      </pc:docMkLst>
      <pc:sldChg chg="modSp mod">
        <pc:chgData name="Camilla Tjernberg" userId="2a26f4d1683918bd" providerId="LiveId" clId="{34C54C7C-3455-4459-A798-3C9A41A0E507}" dt="2026-02-11T16:57:07.698" v="551" actId="1076"/>
        <pc:sldMkLst>
          <pc:docMk/>
          <pc:sldMk cId="779881868" sldId="257"/>
        </pc:sldMkLst>
        <pc:spChg chg="mod">
          <ac:chgData name="Camilla Tjernberg" userId="2a26f4d1683918bd" providerId="LiveId" clId="{34C54C7C-3455-4459-A798-3C9A41A0E507}" dt="2026-02-11T16:57:07.698" v="551" actId="1076"/>
          <ac:spMkLst>
            <pc:docMk/>
            <pc:sldMk cId="779881868" sldId="257"/>
            <ac:spMk id="11" creationId="{0E4BE056-DA8A-434C-1A64-B1675A83937B}"/>
          </ac:spMkLst>
        </pc:spChg>
      </pc:sldChg>
      <pc:sldChg chg="addSp delSp modSp add mod">
        <pc:chgData name="Camilla Tjernberg" userId="2a26f4d1683918bd" providerId="LiveId" clId="{34C54C7C-3455-4459-A798-3C9A41A0E507}" dt="2026-02-11T16:55:38.878" v="514" actId="20577"/>
        <pc:sldMkLst>
          <pc:docMk/>
          <pc:sldMk cId="625983638" sldId="283"/>
        </pc:sldMkLst>
        <pc:spChg chg="mod">
          <ac:chgData name="Camilla Tjernberg" userId="2a26f4d1683918bd" providerId="LiveId" clId="{34C54C7C-3455-4459-A798-3C9A41A0E507}" dt="2026-02-11T16:48:13.703" v="169" actId="1076"/>
          <ac:spMkLst>
            <pc:docMk/>
            <pc:sldMk cId="625983638" sldId="283"/>
            <ac:spMk id="2" creationId="{5E8260D6-17D4-CDCF-0BEA-C952D50E6060}"/>
          </ac:spMkLst>
        </pc:spChg>
        <pc:spChg chg="mod">
          <ac:chgData name="Camilla Tjernberg" userId="2a26f4d1683918bd" providerId="LiveId" clId="{34C54C7C-3455-4459-A798-3C9A41A0E507}" dt="2026-02-11T16:46:18.143" v="16" actId="20577"/>
          <ac:spMkLst>
            <pc:docMk/>
            <pc:sldMk cId="625983638" sldId="283"/>
            <ac:spMk id="6" creationId="{926F7EEC-F090-8A96-533D-F8B398952774}"/>
          </ac:spMkLst>
        </pc:spChg>
        <pc:spChg chg="add mod">
          <ac:chgData name="Camilla Tjernberg" userId="2a26f4d1683918bd" providerId="LiveId" clId="{34C54C7C-3455-4459-A798-3C9A41A0E507}" dt="2026-02-11T16:48:52.306" v="190" actId="1076"/>
          <ac:spMkLst>
            <pc:docMk/>
            <pc:sldMk cId="625983638" sldId="283"/>
            <ac:spMk id="7" creationId="{9DA20F3E-5ACB-E422-DCD2-9F2AA3BDD69D}"/>
          </ac:spMkLst>
        </pc:spChg>
        <pc:spChg chg="add mod">
          <ac:chgData name="Camilla Tjernberg" userId="2a26f4d1683918bd" providerId="LiveId" clId="{34C54C7C-3455-4459-A798-3C9A41A0E507}" dt="2026-02-11T16:55:38.878" v="514" actId="20577"/>
          <ac:spMkLst>
            <pc:docMk/>
            <pc:sldMk cId="625983638" sldId="283"/>
            <ac:spMk id="9" creationId="{EF83A8EF-B66C-4CCC-1B0E-9C27FB5D14E2}"/>
          </ac:spMkLst>
        </pc:spChg>
        <pc:picChg chg="del">
          <ac:chgData name="Camilla Tjernberg" userId="2a26f4d1683918bd" providerId="LiveId" clId="{34C54C7C-3455-4459-A798-3C9A41A0E507}" dt="2026-02-11T16:46:12.367" v="1" actId="478"/>
          <ac:picMkLst>
            <pc:docMk/>
            <pc:sldMk cId="625983638" sldId="283"/>
            <ac:picMk id="5" creationId="{9A239735-520C-E0EF-988F-C73FC4671C47}"/>
          </ac:picMkLst>
        </pc:picChg>
      </pc:sldChg>
      <pc:sldChg chg="add">
        <pc:chgData name="Camilla Tjernberg" userId="2a26f4d1683918bd" providerId="LiveId" clId="{34C54C7C-3455-4459-A798-3C9A41A0E507}" dt="2026-02-11T16:56:41.344" v="515" actId="2890"/>
        <pc:sldMkLst>
          <pc:docMk/>
          <pc:sldMk cId="642373611" sldId="284"/>
        </pc:sldMkLst>
      </pc:sldChg>
    </pc:docChg>
  </pc:docChgLst>
  <pc:docChgLst>
    <pc:chgData name="Camilla Tjernberg" userId="2a26f4d1683918bd" providerId="LiveId" clId="{AED285CD-ECD0-4E1C-9B9C-4CBF0B22A464}"/>
    <pc:docChg chg="undo custSel addSld delSld modSld sldOrd">
      <pc:chgData name="Camilla Tjernberg" userId="2a26f4d1683918bd" providerId="LiveId" clId="{AED285CD-ECD0-4E1C-9B9C-4CBF0B22A464}" dt="2026-02-10T14:48:00.145" v="2549" actId="20577"/>
      <pc:docMkLst>
        <pc:docMk/>
      </pc:docMkLst>
      <pc:sldChg chg="del">
        <pc:chgData name="Camilla Tjernberg" userId="2a26f4d1683918bd" providerId="LiveId" clId="{AED285CD-ECD0-4E1C-9B9C-4CBF0B22A464}" dt="2026-02-10T14:19:15.025" v="2097" actId="2696"/>
        <pc:sldMkLst>
          <pc:docMk/>
          <pc:sldMk cId="52932457" sldId="256"/>
        </pc:sldMkLst>
      </pc:sldChg>
      <pc:sldChg chg="del">
        <pc:chgData name="Camilla Tjernberg" userId="2a26f4d1683918bd" providerId="LiveId" clId="{AED285CD-ECD0-4E1C-9B9C-4CBF0B22A464}" dt="2026-02-10T14:19:12.768" v="2096" actId="2696"/>
        <pc:sldMkLst>
          <pc:docMk/>
          <pc:sldMk cId="3983722768" sldId="258"/>
        </pc:sldMkLst>
      </pc:sldChg>
      <pc:sldChg chg="modSp mod">
        <pc:chgData name="Camilla Tjernberg" userId="2a26f4d1683918bd" providerId="LiveId" clId="{AED285CD-ECD0-4E1C-9B9C-4CBF0B22A464}" dt="2026-02-10T14:31:01.371" v="2146" actId="113"/>
        <pc:sldMkLst>
          <pc:docMk/>
          <pc:sldMk cId="1912825632" sldId="261"/>
        </pc:sldMkLst>
        <pc:spChg chg="mod">
          <ac:chgData name="Camilla Tjernberg" userId="2a26f4d1683918bd" providerId="LiveId" clId="{AED285CD-ECD0-4E1C-9B9C-4CBF0B22A464}" dt="2026-02-10T14:31:01.371" v="2146" actId="113"/>
          <ac:spMkLst>
            <pc:docMk/>
            <pc:sldMk cId="1912825632" sldId="261"/>
            <ac:spMk id="2" creationId="{F23F8F3D-8243-080E-61A4-069D6A4CA1F1}"/>
          </ac:spMkLst>
        </pc:spChg>
      </pc:sldChg>
      <pc:sldChg chg="modSp">
        <pc:chgData name="Camilla Tjernberg" userId="2a26f4d1683918bd" providerId="LiveId" clId="{AED285CD-ECD0-4E1C-9B9C-4CBF0B22A464}" dt="2026-02-10T13:07:43.865" v="8"/>
        <pc:sldMkLst>
          <pc:docMk/>
          <pc:sldMk cId="3098677752" sldId="262"/>
        </pc:sldMkLst>
        <pc:spChg chg="mod">
          <ac:chgData name="Camilla Tjernberg" userId="2a26f4d1683918bd" providerId="LiveId" clId="{AED285CD-ECD0-4E1C-9B9C-4CBF0B22A464}" dt="2026-02-10T13:07:43.865" v="8"/>
          <ac:spMkLst>
            <pc:docMk/>
            <pc:sldMk cId="3098677752" sldId="262"/>
            <ac:spMk id="2" creationId="{6E337157-3703-D91C-8FA1-B3C33E43DAC1}"/>
          </ac:spMkLst>
        </pc:spChg>
      </pc:sldChg>
      <pc:sldChg chg="modSp mod ord">
        <pc:chgData name="Camilla Tjernberg" userId="2a26f4d1683918bd" providerId="LiveId" clId="{AED285CD-ECD0-4E1C-9B9C-4CBF0B22A464}" dt="2026-02-10T14:11:48.419" v="2086" actId="20577"/>
        <pc:sldMkLst>
          <pc:docMk/>
          <pc:sldMk cId="3895407665" sldId="264"/>
        </pc:sldMkLst>
        <pc:spChg chg="mod">
          <ac:chgData name="Camilla Tjernberg" userId="2a26f4d1683918bd" providerId="LiveId" clId="{AED285CD-ECD0-4E1C-9B9C-4CBF0B22A464}" dt="2026-02-10T14:11:48.419" v="2086" actId="20577"/>
          <ac:spMkLst>
            <pc:docMk/>
            <pc:sldMk cId="3895407665" sldId="264"/>
            <ac:spMk id="2" creationId="{5D9EE92E-9C67-A718-44A8-73C00D8E8607}"/>
          </ac:spMkLst>
        </pc:spChg>
        <pc:spChg chg="mod">
          <ac:chgData name="Camilla Tjernberg" userId="2a26f4d1683918bd" providerId="LiveId" clId="{AED285CD-ECD0-4E1C-9B9C-4CBF0B22A464}" dt="2026-02-10T14:11:40.593" v="2084" actId="20577"/>
          <ac:spMkLst>
            <pc:docMk/>
            <pc:sldMk cId="3895407665" sldId="264"/>
            <ac:spMk id="6" creationId="{A17B012D-CE05-1F1C-6AC8-2FD8A993EDAC}"/>
          </ac:spMkLst>
        </pc:spChg>
      </pc:sldChg>
      <pc:sldChg chg="del">
        <pc:chgData name="Camilla Tjernberg" userId="2a26f4d1683918bd" providerId="LiveId" clId="{AED285CD-ECD0-4E1C-9B9C-4CBF0B22A464}" dt="2026-02-10T14:43:06.661" v="2328" actId="2696"/>
        <pc:sldMkLst>
          <pc:docMk/>
          <pc:sldMk cId="2708376910" sldId="265"/>
        </pc:sldMkLst>
      </pc:sldChg>
      <pc:sldChg chg="del">
        <pc:chgData name="Camilla Tjernberg" userId="2a26f4d1683918bd" providerId="LiveId" clId="{AED285CD-ECD0-4E1C-9B9C-4CBF0B22A464}" dt="2026-02-10T14:43:04.893" v="2327" actId="2696"/>
        <pc:sldMkLst>
          <pc:docMk/>
          <pc:sldMk cId="1917419230" sldId="266"/>
        </pc:sldMkLst>
      </pc:sldChg>
      <pc:sldChg chg="del">
        <pc:chgData name="Camilla Tjernberg" userId="2a26f4d1683918bd" providerId="LiveId" clId="{AED285CD-ECD0-4E1C-9B9C-4CBF0B22A464}" dt="2026-02-10T14:43:03.205" v="2326" actId="2696"/>
        <pc:sldMkLst>
          <pc:docMk/>
          <pc:sldMk cId="1232156969" sldId="267"/>
        </pc:sldMkLst>
      </pc:sldChg>
      <pc:sldChg chg="modSp">
        <pc:chgData name="Camilla Tjernberg" userId="2a26f4d1683918bd" providerId="LiveId" clId="{AED285CD-ECD0-4E1C-9B9C-4CBF0B22A464}" dt="2026-02-10T13:24:05.130" v="553"/>
        <pc:sldMkLst>
          <pc:docMk/>
          <pc:sldMk cId="4053749266" sldId="269"/>
        </pc:sldMkLst>
        <pc:spChg chg="mod">
          <ac:chgData name="Camilla Tjernberg" userId="2a26f4d1683918bd" providerId="LiveId" clId="{AED285CD-ECD0-4E1C-9B9C-4CBF0B22A464}" dt="2026-02-10T13:24:05.130" v="553"/>
          <ac:spMkLst>
            <pc:docMk/>
            <pc:sldMk cId="4053749266" sldId="269"/>
            <ac:spMk id="2" creationId="{AFBAEB09-240C-C682-92C0-61E0BF910AEB}"/>
          </ac:spMkLst>
        </pc:spChg>
      </pc:sldChg>
      <pc:sldChg chg="modSp del mod">
        <pc:chgData name="Camilla Tjernberg" userId="2a26f4d1683918bd" providerId="LiveId" clId="{AED285CD-ECD0-4E1C-9B9C-4CBF0B22A464}" dt="2026-02-10T13:24:09.910" v="554" actId="2696"/>
        <pc:sldMkLst>
          <pc:docMk/>
          <pc:sldMk cId="3705451163" sldId="270"/>
        </pc:sldMkLst>
        <pc:spChg chg="mod">
          <ac:chgData name="Camilla Tjernberg" userId="2a26f4d1683918bd" providerId="LiveId" clId="{AED285CD-ECD0-4E1C-9B9C-4CBF0B22A464}" dt="2026-02-10T13:06:12.016" v="2" actId="20577"/>
          <ac:spMkLst>
            <pc:docMk/>
            <pc:sldMk cId="3705451163" sldId="270"/>
            <ac:spMk id="2" creationId="{024F7EBA-7316-67DF-DBA4-FBEE8498710F}"/>
          </ac:spMkLst>
        </pc:spChg>
      </pc:sldChg>
      <pc:sldChg chg="delSp modSp del mod">
        <pc:chgData name="Camilla Tjernberg" userId="2a26f4d1683918bd" providerId="LiveId" clId="{AED285CD-ECD0-4E1C-9B9C-4CBF0B22A464}" dt="2026-02-10T13:24:51.748" v="555" actId="2696"/>
        <pc:sldMkLst>
          <pc:docMk/>
          <pc:sldMk cId="4265980943" sldId="271"/>
        </pc:sldMkLst>
        <pc:spChg chg="mod">
          <ac:chgData name="Camilla Tjernberg" userId="2a26f4d1683918bd" providerId="LiveId" clId="{AED285CD-ECD0-4E1C-9B9C-4CBF0B22A464}" dt="2026-02-10T13:06:47.125" v="4" actId="20577"/>
          <ac:spMkLst>
            <pc:docMk/>
            <pc:sldMk cId="4265980943" sldId="271"/>
            <ac:spMk id="2" creationId="{72F56966-BE3D-A10F-0055-6BC0F0B5BCF2}"/>
          </ac:spMkLst>
        </pc:spChg>
        <pc:spChg chg="del">
          <ac:chgData name="Camilla Tjernberg" userId="2a26f4d1683918bd" providerId="LiveId" clId="{AED285CD-ECD0-4E1C-9B9C-4CBF0B22A464}" dt="2026-02-10T13:06:54.475" v="7" actId="478"/>
          <ac:spMkLst>
            <pc:docMk/>
            <pc:sldMk cId="4265980943" sldId="271"/>
            <ac:spMk id="7" creationId="{6785A72B-E519-A9C8-A99E-6DED0C05CDAA}"/>
          </ac:spMkLst>
        </pc:spChg>
        <pc:spChg chg="del">
          <ac:chgData name="Camilla Tjernberg" userId="2a26f4d1683918bd" providerId="LiveId" clId="{AED285CD-ECD0-4E1C-9B9C-4CBF0B22A464}" dt="2026-02-10T13:06:53.550" v="6" actId="478"/>
          <ac:spMkLst>
            <pc:docMk/>
            <pc:sldMk cId="4265980943" sldId="271"/>
            <ac:spMk id="8" creationId="{05AD7A51-D3A0-8DEF-E539-569CD6F2CDF0}"/>
          </ac:spMkLst>
        </pc:spChg>
        <pc:picChg chg="del">
          <ac:chgData name="Camilla Tjernberg" userId="2a26f4d1683918bd" providerId="LiveId" clId="{AED285CD-ECD0-4E1C-9B9C-4CBF0B22A464}" dt="2026-02-10T13:06:52.692" v="5" actId="478"/>
          <ac:picMkLst>
            <pc:docMk/>
            <pc:sldMk cId="4265980943" sldId="271"/>
            <ac:picMk id="5" creationId="{7ECA415F-2719-AF63-03DF-37225AB64553}"/>
          </ac:picMkLst>
        </pc:picChg>
      </pc:sldChg>
      <pc:sldChg chg="modSp add mod">
        <pc:chgData name="Camilla Tjernberg" userId="2a26f4d1683918bd" providerId="LiveId" clId="{AED285CD-ECD0-4E1C-9B9C-4CBF0B22A464}" dt="2026-02-10T14:47:42.689" v="2533" actId="20577"/>
        <pc:sldMkLst>
          <pc:docMk/>
          <pc:sldMk cId="388093889" sldId="274"/>
        </pc:sldMkLst>
        <pc:spChg chg="mod">
          <ac:chgData name="Camilla Tjernberg" userId="2a26f4d1683918bd" providerId="LiveId" clId="{AED285CD-ECD0-4E1C-9B9C-4CBF0B22A464}" dt="2026-02-10T14:47:42.689" v="2533" actId="20577"/>
          <ac:spMkLst>
            <pc:docMk/>
            <pc:sldMk cId="388093889" sldId="274"/>
            <ac:spMk id="2" creationId="{6C82A982-04D3-CE92-3BE0-D6E1A571B7A3}"/>
          </ac:spMkLst>
        </pc:spChg>
        <pc:spChg chg="mod">
          <ac:chgData name="Camilla Tjernberg" userId="2a26f4d1683918bd" providerId="LiveId" clId="{AED285CD-ECD0-4E1C-9B9C-4CBF0B22A464}" dt="2026-02-10T14:11:18.026" v="2071" actId="20577"/>
          <ac:spMkLst>
            <pc:docMk/>
            <pc:sldMk cId="388093889" sldId="274"/>
            <ac:spMk id="6" creationId="{3E070026-1F31-C7E5-6F77-F59760344DDF}"/>
          </ac:spMkLst>
        </pc:spChg>
      </pc:sldChg>
      <pc:sldChg chg="modSp add mod">
        <pc:chgData name="Camilla Tjernberg" userId="2a26f4d1683918bd" providerId="LiveId" clId="{AED285CD-ECD0-4E1C-9B9C-4CBF0B22A464}" dt="2026-02-10T14:48:00.145" v="2549" actId="20577"/>
        <pc:sldMkLst>
          <pc:docMk/>
          <pc:sldMk cId="3948422129" sldId="275"/>
        </pc:sldMkLst>
        <pc:spChg chg="mod">
          <ac:chgData name="Camilla Tjernberg" userId="2a26f4d1683918bd" providerId="LiveId" clId="{AED285CD-ECD0-4E1C-9B9C-4CBF0B22A464}" dt="2026-02-10T14:48:00.145" v="2549" actId="20577"/>
          <ac:spMkLst>
            <pc:docMk/>
            <pc:sldMk cId="3948422129" sldId="275"/>
            <ac:spMk id="2" creationId="{78E7F1B9-A219-7E9B-7040-2A831A4C03CA}"/>
          </ac:spMkLst>
        </pc:spChg>
        <pc:spChg chg="mod">
          <ac:chgData name="Camilla Tjernberg" userId="2a26f4d1683918bd" providerId="LiveId" clId="{AED285CD-ECD0-4E1C-9B9C-4CBF0B22A464}" dt="2026-02-10T14:10:47.504" v="2040" actId="14100"/>
          <ac:spMkLst>
            <pc:docMk/>
            <pc:sldMk cId="3948422129" sldId="275"/>
            <ac:spMk id="6" creationId="{D3DE12D9-EAC2-288B-A249-1CA3B3FDA693}"/>
          </ac:spMkLst>
        </pc:spChg>
      </pc:sldChg>
      <pc:sldChg chg="modSp add mod">
        <pc:chgData name="Camilla Tjernberg" userId="2a26f4d1683918bd" providerId="LiveId" clId="{AED285CD-ECD0-4E1C-9B9C-4CBF0B22A464}" dt="2026-02-10T14:40:24.982" v="2325" actId="20577"/>
        <pc:sldMkLst>
          <pc:docMk/>
          <pc:sldMk cId="1612962127" sldId="276"/>
        </pc:sldMkLst>
        <pc:spChg chg="mod">
          <ac:chgData name="Camilla Tjernberg" userId="2a26f4d1683918bd" providerId="LiveId" clId="{AED285CD-ECD0-4E1C-9B9C-4CBF0B22A464}" dt="2026-02-10T14:40:24.982" v="2325" actId="20577"/>
          <ac:spMkLst>
            <pc:docMk/>
            <pc:sldMk cId="1612962127" sldId="276"/>
            <ac:spMk id="2" creationId="{A30E913B-642E-B67A-60D0-E8E6C8019123}"/>
          </ac:spMkLst>
        </pc:spChg>
        <pc:spChg chg="mod">
          <ac:chgData name="Camilla Tjernberg" userId="2a26f4d1683918bd" providerId="LiveId" clId="{AED285CD-ECD0-4E1C-9B9C-4CBF0B22A464}" dt="2026-02-10T14:36:06.604" v="2271" actId="20577"/>
          <ac:spMkLst>
            <pc:docMk/>
            <pc:sldMk cId="1612962127" sldId="276"/>
            <ac:spMk id="6" creationId="{406B2176-F1DF-7FCD-F56E-5618D41F9183}"/>
          </ac:spMkLst>
        </pc:spChg>
      </pc:sldChg>
      <pc:sldChg chg="new del">
        <pc:chgData name="Camilla Tjernberg" userId="2a26f4d1683918bd" providerId="LiveId" clId="{AED285CD-ECD0-4E1C-9B9C-4CBF0B22A464}" dt="2026-02-10T13:16:31.745" v="302" actId="680"/>
        <pc:sldMkLst>
          <pc:docMk/>
          <pc:sldMk cId="3668619187" sldId="276"/>
        </pc:sldMkLst>
      </pc:sldChg>
      <pc:sldChg chg="add del">
        <pc:chgData name="Camilla Tjernberg" userId="2a26f4d1683918bd" providerId="LiveId" clId="{AED285CD-ECD0-4E1C-9B9C-4CBF0B22A464}" dt="2026-02-10T14:03:54.593" v="1671" actId="2696"/>
        <pc:sldMkLst>
          <pc:docMk/>
          <pc:sldMk cId="3903247158" sldId="277"/>
        </pc:sldMkLst>
      </pc:sldChg>
      <pc:sldChg chg="modSp add mod ord">
        <pc:chgData name="Camilla Tjernberg" userId="2a26f4d1683918bd" providerId="LiveId" clId="{AED285CD-ECD0-4E1C-9B9C-4CBF0B22A464}" dt="2026-02-10T14:03:07.410" v="1668"/>
        <pc:sldMkLst>
          <pc:docMk/>
          <pc:sldMk cId="10647965" sldId="278"/>
        </pc:sldMkLst>
        <pc:spChg chg="mod">
          <ac:chgData name="Camilla Tjernberg" userId="2a26f4d1683918bd" providerId="LiveId" clId="{AED285CD-ECD0-4E1C-9B9C-4CBF0B22A464}" dt="2026-02-10T13:54:30.966" v="1666" actId="20577"/>
          <ac:spMkLst>
            <pc:docMk/>
            <pc:sldMk cId="10647965" sldId="278"/>
            <ac:spMk id="2" creationId="{E954CA82-D7CF-7C4F-DB78-E5B5FFB16002}"/>
          </ac:spMkLst>
        </pc:spChg>
        <pc:spChg chg="mod">
          <ac:chgData name="Camilla Tjernberg" userId="2a26f4d1683918bd" providerId="LiveId" clId="{AED285CD-ECD0-4E1C-9B9C-4CBF0B22A464}" dt="2026-02-10T13:35:25.042" v="958" actId="20577"/>
          <ac:spMkLst>
            <pc:docMk/>
            <pc:sldMk cId="10647965" sldId="278"/>
            <ac:spMk id="6" creationId="{B9CE1218-2F00-2E12-B290-F5EF572B68FA}"/>
          </ac:spMkLst>
        </pc:spChg>
      </pc:sldChg>
      <pc:sldChg chg="addSp modSp add mod ord">
        <pc:chgData name="Camilla Tjernberg" userId="2a26f4d1683918bd" providerId="LiveId" clId="{AED285CD-ECD0-4E1C-9B9C-4CBF0B22A464}" dt="2026-02-10T14:34:22.790" v="2192" actId="20577"/>
        <pc:sldMkLst>
          <pc:docMk/>
          <pc:sldMk cId="3370251088" sldId="279"/>
        </pc:sldMkLst>
        <pc:spChg chg="mod">
          <ac:chgData name="Camilla Tjernberg" userId="2a26f4d1683918bd" providerId="LiveId" clId="{AED285CD-ECD0-4E1C-9B9C-4CBF0B22A464}" dt="2026-02-10T14:34:22.790" v="2192" actId="20577"/>
          <ac:spMkLst>
            <pc:docMk/>
            <pc:sldMk cId="3370251088" sldId="279"/>
            <ac:spMk id="2" creationId="{F68875E2-602D-C599-14F2-40010E22FE7F}"/>
          </ac:spMkLst>
        </pc:spChg>
        <pc:picChg chg="add mod">
          <ac:chgData name="Camilla Tjernberg" userId="2a26f4d1683918bd" providerId="LiveId" clId="{AED285CD-ECD0-4E1C-9B9C-4CBF0B22A464}" dt="2026-02-10T14:33:26.399" v="2163" actId="1076"/>
          <ac:picMkLst>
            <pc:docMk/>
            <pc:sldMk cId="3370251088" sldId="279"/>
            <ac:picMk id="5" creationId="{33DF220A-FDAE-BB66-BAB0-594F6E701064}"/>
          </ac:picMkLst>
        </pc:picChg>
      </pc:sldChg>
      <pc:sldChg chg="modSp add mod">
        <pc:chgData name="Camilla Tjernberg" userId="2a26f4d1683918bd" providerId="LiveId" clId="{AED285CD-ECD0-4E1C-9B9C-4CBF0B22A464}" dt="2026-02-10T14:20:43.383" v="2141" actId="20577"/>
        <pc:sldMkLst>
          <pc:docMk/>
          <pc:sldMk cId="1010579108" sldId="280"/>
        </pc:sldMkLst>
        <pc:spChg chg="mod">
          <ac:chgData name="Camilla Tjernberg" userId="2a26f4d1683918bd" providerId="LiveId" clId="{AED285CD-ECD0-4E1C-9B9C-4CBF0B22A464}" dt="2026-02-10T14:20:43.383" v="2141" actId="20577"/>
          <ac:spMkLst>
            <pc:docMk/>
            <pc:sldMk cId="1010579108" sldId="280"/>
            <ac:spMk id="2" creationId="{CFC3814B-0960-A4E2-B473-92ADAC521736}"/>
          </ac:spMkLst>
        </pc:spChg>
        <pc:spChg chg="mod">
          <ac:chgData name="Camilla Tjernberg" userId="2a26f4d1683918bd" providerId="LiveId" clId="{AED285CD-ECD0-4E1C-9B9C-4CBF0B22A464}" dt="2026-02-10T14:09:33.145" v="1933" actId="20577"/>
          <ac:spMkLst>
            <pc:docMk/>
            <pc:sldMk cId="1010579108" sldId="280"/>
            <ac:spMk id="6" creationId="{2E862220-602B-7113-D8E1-BC9DC1572D93}"/>
          </ac:spMkLst>
        </pc:spChg>
      </pc:sldChg>
      <pc:sldChg chg="modSp add mod">
        <pc:chgData name="Camilla Tjernberg" userId="2a26f4d1683918bd" providerId="LiveId" clId="{AED285CD-ECD0-4E1C-9B9C-4CBF0B22A464}" dt="2026-02-10T14:46:00.207" v="2395" actId="20577"/>
        <pc:sldMkLst>
          <pc:docMk/>
          <pc:sldMk cId="327835691" sldId="281"/>
        </pc:sldMkLst>
        <pc:spChg chg="mod">
          <ac:chgData name="Camilla Tjernberg" userId="2a26f4d1683918bd" providerId="LiveId" clId="{AED285CD-ECD0-4E1C-9B9C-4CBF0B22A464}" dt="2026-02-10T14:46:00.207" v="2395" actId="20577"/>
          <ac:spMkLst>
            <pc:docMk/>
            <pc:sldMk cId="327835691" sldId="281"/>
            <ac:spMk id="2" creationId="{BF372E4E-65D7-4C0C-EEA1-40BBC9EC4A4A}"/>
          </ac:spMkLst>
        </pc:spChg>
        <pc:spChg chg="mod">
          <ac:chgData name="Camilla Tjernberg" userId="2a26f4d1683918bd" providerId="LiveId" clId="{AED285CD-ECD0-4E1C-9B9C-4CBF0B22A464}" dt="2026-02-10T14:08:58.026" v="1914" actId="20577"/>
          <ac:spMkLst>
            <pc:docMk/>
            <pc:sldMk cId="327835691" sldId="281"/>
            <ac:spMk id="6" creationId="{4072AFBF-A1B3-7CAA-E3F6-08891437DE87}"/>
          </ac:spMkLst>
        </pc:spChg>
      </pc:sldChg>
      <pc:sldChg chg="delSp add del mod">
        <pc:chgData name="Camilla Tjernberg" userId="2a26f4d1683918bd" providerId="LiveId" clId="{AED285CD-ECD0-4E1C-9B9C-4CBF0B22A464}" dt="2026-02-10T14:31:14.358" v="2147" actId="2696"/>
        <pc:sldMkLst>
          <pc:docMk/>
          <pc:sldMk cId="2740557046" sldId="282"/>
        </pc:sldMkLst>
        <pc:picChg chg="del">
          <ac:chgData name="Camilla Tjernberg" userId="2a26f4d1683918bd" providerId="LiveId" clId="{AED285CD-ECD0-4E1C-9B9C-4CBF0B22A464}" dt="2026-02-10T14:23:46.571" v="2144" actId="478"/>
          <ac:picMkLst>
            <pc:docMk/>
            <pc:sldMk cId="2740557046" sldId="282"/>
            <ac:picMk id="5" creationId="{FCC3D0E6-7B81-309D-E15D-964BB010AC3C}"/>
          </ac:picMkLst>
        </pc:picChg>
      </pc:sldChg>
      <pc:sldChg chg="add">
        <pc:chgData name="Camilla Tjernberg" userId="2a26f4d1683918bd" providerId="LiveId" clId="{AED285CD-ECD0-4E1C-9B9C-4CBF0B22A464}" dt="2026-02-10T14:35:34.006" v="2193" actId="2890"/>
        <pc:sldMkLst>
          <pc:docMk/>
          <pc:sldMk cId="3285686500" sldId="28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94E551-16E2-9A8C-2975-A7E4C24CF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4D8EDC0-0FE2-CD22-EABE-7919DC8D6C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9A33DB-5DB9-80E5-6BCB-6ACB55FFC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61FA0D-2B63-A154-D328-10857C2E5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F4A5E4E-BDED-6CCC-7546-D0747276F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0418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C29AF5-583C-67B6-9909-0728687B8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E0FE17D-6CCD-D0A5-E436-58186CEA8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21D031E-1096-E0F9-9F1E-41FAFB482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2230235-581C-D1E3-53AF-B045A52D8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7FAA70-0FB4-61B4-A9C6-76C1DFF77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341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8369256-1EFE-4C35-B51D-65846A5844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C411BB3-7B05-4DF4-0B69-F386065762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8A3B6D-8184-0424-ED59-0E9288927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1D353-F2EF-2C95-B6AB-816727B92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514E9CB-CD18-4B14-1D17-A9A576218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765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479027-17AF-0063-0529-3DA203730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588CB47-0673-C254-443D-2CA3BA757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4FE0BD-E7E7-D5DD-84BA-6584755B4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707C57-0CB9-8539-98E5-44E487518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B2783EF-9447-41F8-A39E-6BB186EB6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9838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5560FE-2355-924C-509B-EDA1E9602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6786E7-E442-4BDD-CA19-31482760EE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B98E886-5FF4-3659-1CCE-9B010F26E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5EF8E9-A1C1-CFA8-4B2E-CC0FCF50C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BD654AA-C137-EB78-7070-4EF39A1C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278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17A6F6-C684-CF74-3CA3-ACDF38136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D7B62FD-E645-97B9-3500-976249F2E5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4D1E4BA-0E94-5AA8-7839-8D2468B6D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443BEC9-6D62-FBF1-303F-0A7E4131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869CE73-663C-70B2-38A1-9629C14EF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19CE56F-7A03-50C9-8B09-B9E3638FE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04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4C8A16-7CF7-E77C-F360-E79D7A81C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3ABC43-4D02-5C9E-5F6D-BEC61C21D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EC08F44-6F89-953D-8FFE-205FCD3C50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47A43A9-9063-B9D7-6F2A-470B8C597D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998378D-B834-C28E-9C2E-45983313C6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DFA19D5-7BDF-26CD-BEA6-F936477D4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5A08D88-3E79-8182-B91B-83676B743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F14FBBA-0996-3398-7E5E-ECD513D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0475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01D7B7-935E-9B07-2A0E-E4AE30567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4677AFF-03D3-5A62-57BE-D97DABF17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18F65D7-3178-6BAF-4257-596D352E0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92EB573-8D22-D621-7165-70CB0359B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8995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144CB63-A7C7-7D31-F2C4-0BD1FC2D3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CEBCFBF-AB8C-4AE5-4475-C9C0F0215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BB28CDE-343F-F56B-20F2-183434168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705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2C8B47-D104-7931-089F-DEF0CD4D5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87FEAF-46F6-67A4-A8E9-75F6A8FC7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57F3F61-D24D-1931-E377-E38B94AB43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72982E-6FB0-3C67-7E88-68451E350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DA42BA5-9D1D-0C67-2B9E-B9EB9B3B5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F2D3A52-E18E-19C9-AA35-715960607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4410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040BCC-E6F3-05AF-B8D7-37198321A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98C647B-0664-33A9-4549-FCEC3E856E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2CB7C40-268B-6389-6C26-58F08C979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CBE7F4F-3254-4B3C-851C-2A28F6C5A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B81-BB97-4682-8388-8972EF574FB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1ADB825-327A-4177-2448-BD2E3A414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370454C-F112-F614-49BE-2EFC96EA6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132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60A0593-4C6B-9485-8551-4ECDCFD30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CC5C845-EBEE-D7F3-224E-1312D78F9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14483A-6B8A-0623-5291-2065DBBEDE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BACB81-BB97-4682-8388-8972EF574FB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670917-697B-3C91-15C5-F0C9698057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A62F5F-F771-32C4-7E75-6081355F5C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72CC74-E2EB-463B-A2B7-64401DA305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027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E9F35313-2B42-EB8A-C484-46C946EC80D8}"/>
              </a:ext>
            </a:extLst>
          </p:cNvPr>
          <p:cNvSpPr txBox="1"/>
          <p:nvPr/>
        </p:nvSpPr>
        <p:spPr>
          <a:xfrm>
            <a:off x="2100944" y="432709"/>
            <a:ext cx="8280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400" dirty="0"/>
              <a:t>Sidsjö-Böle IF 2026</a:t>
            </a:r>
          </a:p>
        </p:txBody>
      </p:sp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DB733A22-F1A4-CA3C-1BAB-DDDA9FF5BF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11" name="textruta 10">
            <a:extLst>
              <a:ext uri="{FF2B5EF4-FFF2-40B4-BE49-F238E27FC236}">
                <a16:creationId xmlns:a16="http://schemas.microsoft.com/office/drawing/2014/main" id="{0E4BE056-DA8A-434C-1A64-B1675A83937B}"/>
              </a:ext>
            </a:extLst>
          </p:cNvPr>
          <p:cNvSpPr txBox="1"/>
          <p:nvPr/>
        </p:nvSpPr>
        <p:spPr>
          <a:xfrm>
            <a:off x="1701363" y="3013501"/>
            <a:ext cx="85858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4800" dirty="0"/>
              <a:t>Varmt välkommen till tränarträff</a:t>
            </a:r>
          </a:p>
        </p:txBody>
      </p:sp>
    </p:spTree>
    <p:extLst>
      <p:ext uri="{BB962C8B-B14F-4D97-AF65-F5344CB8AC3E}">
        <p14:creationId xmlns:p14="http://schemas.microsoft.com/office/powerpoint/2010/main" val="779881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E006B-143E-012D-5C1E-22BF6B9A3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BC421FF7-016C-8190-9612-F188D972F9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80" y="206478"/>
            <a:ext cx="1215674" cy="1691822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B9CE1218-2F00-2E12-B290-F5EF572B68FA}"/>
              </a:ext>
            </a:extLst>
          </p:cNvPr>
          <p:cNvSpPr txBox="1"/>
          <p:nvPr/>
        </p:nvSpPr>
        <p:spPr>
          <a:xfrm>
            <a:off x="3234813" y="602631"/>
            <a:ext cx="7291937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dirty="0" err="1"/>
              <a:t>Lagets</a:t>
            </a:r>
            <a:r>
              <a:rPr lang="en-US" sz="4000" dirty="0"/>
              <a:t> </a:t>
            </a:r>
            <a:r>
              <a:rPr lang="en-US" sz="4000" dirty="0" err="1"/>
              <a:t>årshjul</a:t>
            </a:r>
            <a:endParaRPr lang="en-US" sz="4000" dirty="0"/>
          </a:p>
          <a:p>
            <a:endParaRPr lang="sv-SE" sz="4000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E954CA82-D7CF-7C4F-DB78-E5B5FFB16002}"/>
              </a:ext>
            </a:extLst>
          </p:cNvPr>
          <p:cNvSpPr txBox="1"/>
          <p:nvPr/>
        </p:nvSpPr>
        <p:spPr>
          <a:xfrm>
            <a:off x="1513054" y="1425678"/>
            <a:ext cx="1058692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Uppbyggnadsperiod</a:t>
            </a:r>
            <a:r>
              <a:rPr lang="en-US" sz="2400" dirty="0"/>
              <a:t> – </a:t>
            </a:r>
            <a:r>
              <a:rPr lang="en-US" sz="2400" dirty="0" err="1"/>
              <a:t>stärka</a:t>
            </a:r>
            <a:r>
              <a:rPr lang="en-US" sz="2400" dirty="0"/>
              <a:t> </a:t>
            </a:r>
            <a:r>
              <a:rPr lang="en-US" sz="2400" dirty="0" err="1"/>
              <a:t>fysiska</a:t>
            </a:r>
            <a:r>
              <a:rPr lang="en-US" sz="2400" dirty="0"/>
              <a:t> och </a:t>
            </a:r>
            <a:r>
              <a:rPr lang="en-US" sz="2400" dirty="0" err="1"/>
              <a:t>mentala</a:t>
            </a:r>
            <a:r>
              <a:rPr lang="en-US" sz="2400" dirty="0"/>
              <a:t> </a:t>
            </a:r>
            <a:r>
              <a:rPr lang="en-US" sz="2400" dirty="0" err="1"/>
              <a:t>färdigheter</a:t>
            </a:r>
            <a:r>
              <a:rPr lang="en-US" sz="2400" dirty="0"/>
              <a:t>; motorik, </a:t>
            </a:r>
            <a:r>
              <a:rPr lang="en-US" sz="2400" dirty="0" err="1"/>
              <a:t>styrka</a:t>
            </a:r>
            <a:r>
              <a:rPr lang="en-US" sz="2400" dirty="0"/>
              <a:t>, </a:t>
            </a:r>
            <a:r>
              <a:rPr lang="en-US" sz="2400" dirty="0" err="1"/>
              <a:t>snabbhet</a:t>
            </a:r>
            <a:r>
              <a:rPr lang="en-US" sz="2400" dirty="0"/>
              <a:t>, </a:t>
            </a:r>
            <a:r>
              <a:rPr lang="en-US" sz="2400" dirty="0" err="1"/>
              <a:t>rytm</a:t>
            </a:r>
            <a:r>
              <a:rPr lang="en-US" sz="2400" dirty="0"/>
              <a:t>, </a:t>
            </a:r>
            <a:r>
              <a:rPr lang="en-US" sz="2400" dirty="0" err="1"/>
              <a:t>m.m.</a:t>
            </a:r>
            <a:r>
              <a:rPr lang="en-US" sz="2400" dirty="0"/>
              <a:t> - </a:t>
            </a:r>
            <a:r>
              <a:rPr lang="en-US" sz="2400" dirty="0" err="1"/>
              <a:t>inte</a:t>
            </a:r>
            <a:r>
              <a:rPr lang="en-US" sz="2400" dirty="0"/>
              <a:t> </a:t>
            </a:r>
            <a:r>
              <a:rPr lang="en-US" sz="2400" dirty="0" err="1"/>
              <a:t>så</a:t>
            </a:r>
            <a:r>
              <a:rPr lang="en-US" sz="2400" dirty="0"/>
              <a:t> </a:t>
            </a:r>
            <a:r>
              <a:rPr lang="en-US" sz="2400" dirty="0" err="1"/>
              <a:t>mycket</a:t>
            </a:r>
            <a:r>
              <a:rPr lang="en-US" sz="2400" dirty="0"/>
              <a:t> </a:t>
            </a:r>
            <a:r>
              <a:rPr lang="en-US" sz="2400" dirty="0" err="1"/>
              <a:t>fotboll</a:t>
            </a:r>
            <a:endParaRPr lang="en-US" sz="2400" dirty="0"/>
          </a:p>
          <a:p>
            <a:endParaRPr lang="en-US" sz="2400" dirty="0"/>
          </a:p>
          <a:p>
            <a:r>
              <a:rPr lang="en-US" sz="2400" b="1" dirty="0" err="1"/>
              <a:t>Förberedelseperiod</a:t>
            </a:r>
            <a:r>
              <a:rPr lang="en-US" sz="2400" dirty="0"/>
              <a:t> – </a:t>
            </a:r>
            <a:r>
              <a:rPr lang="en-US" sz="2400" dirty="0" err="1"/>
              <a:t>fotbollsträning</a:t>
            </a:r>
            <a:r>
              <a:rPr lang="en-US" sz="2400" dirty="0"/>
              <a:t> och </a:t>
            </a:r>
            <a:r>
              <a:rPr lang="en-US" sz="2400" dirty="0" err="1"/>
              <a:t>matchlika</a:t>
            </a:r>
            <a:r>
              <a:rPr lang="en-US" sz="2400" dirty="0"/>
              <a:t> </a:t>
            </a:r>
            <a:r>
              <a:rPr lang="en-US" sz="2400" dirty="0" err="1"/>
              <a:t>övningar</a:t>
            </a:r>
            <a:r>
              <a:rPr lang="en-US" sz="2400" dirty="0"/>
              <a:t>, </a:t>
            </a:r>
            <a:r>
              <a:rPr lang="en-US" sz="2400" dirty="0" err="1"/>
              <a:t>inte</a:t>
            </a:r>
            <a:r>
              <a:rPr lang="en-US" sz="2400" dirty="0"/>
              <a:t> </a:t>
            </a:r>
            <a:r>
              <a:rPr lang="en-US" sz="2400" dirty="0" err="1"/>
              <a:t>lika</a:t>
            </a:r>
            <a:r>
              <a:rPr lang="en-US" sz="2400" dirty="0"/>
              <a:t> </a:t>
            </a:r>
            <a:r>
              <a:rPr lang="en-US" sz="2400" dirty="0" err="1"/>
              <a:t>mycket</a:t>
            </a:r>
            <a:r>
              <a:rPr lang="en-US" sz="2400" dirty="0"/>
              <a:t> </a:t>
            </a:r>
            <a:r>
              <a:rPr lang="en-US" sz="2400" dirty="0" err="1"/>
              <a:t>fys</a:t>
            </a:r>
            <a:r>
              <a:rPr lang="en-US" sz="2400" dirty="0"/>
              <a:t>, men </a:t>
            </a:r>
            <a:r>
              <a:rPr lang="en-US" sz="2400" dirty="0" err="1"/>
              <a:t>mentala</a:t>
            </a:r>
            <a:r>
              <a:rPr lang="en-US" sz="2400" dirty="0"/>
              <a:t> </a:t>
            </a:r>
            <a:r>
              <a:rPr lang="en-US" sz="2400" dirty="0" err="1"/>
              <a:t>färdigheter</a:t>
            </a:r>
            <a:r>
              <a:rPr lang="en-US" sz="2400" dirty="0"/>
              <a:t> </a:t>
            </a:r>
            <a:r>
              <a:rPr lang="en-US" sz="2400" dirty="0" err="1"/>
              <a:t>kan</a:t>
            </a:r>
            <a:r>
              <a:rPr lang="en-US" sz="2400" dirty="0"/>
              <a:t> man </a:t>
            </a:r>
            <a:r>
              <a:rPr lang="en-US" sz="2400" dirty="0" err="1"/>
              <a:t>fortsätta</a:t>
            </a:r>
            <a:r>
              <a:rPr lang="en-US" sz="2400" dirty="0"/>
              <a:t> med</a:t>
            </a:r>
          </a:p>
          <a:p>
            <a:endParaRPr lang="en-US" sz="2400" dirty="0"/>
          </a:p>
          <a:p>
            <a:r>
              <a:rPr lang="en-US" sz="2400" b="1" dirty="0" err="1"/>
              <a:t>Tävlingsperiod</a:t>
            </a:r>
            <a:r>
              <a:rPr lang="en-US" sz="2400" dirty="0"/>
              <a:t> – </a:t>
            </a:r>
            <a:r>
              <a:rPr lang="en-US" sz="2400" dirty="0" err="1"/>
              <a:t>Utveckling</a:t>
            </a:r>
            <a:r>
              <a:rPr lang="en-US" sz="2400" dirty="0"/>
              <a:t> av </a:t>
            </a:r>
            <a:r>
              <a:rPr lang="en-US" sz="2400" dirty="0" err="1"/>
              <a:t>träning</a:t>
            </a:r>
            <a:r>
              <a:rPr lang="en-US" sz="2400" dirty="0"/>
              <a:t> och match, </a:t>
            </a:r>
            <a:r>
              <a:rPr lang="en-US" sz="2400" dirty="0" err="1"/>
              <a:t>detaljer</a:t>
            </a:r>
            <a:r>
              <a:rPr lang="en-US" sz="2400" dirty="0"/>
              <a:t> för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prestera</a:t>
            </a:r>
            <a:r>
              <a:rPr lang="en-US" sz="2400" dirty="0"/>
              <a:t> och </a:t>
            </a:r>
            <a:r>
              <a:rPr lang="en-US" sz="2400" dirty="0" err="1"/>
              <a:t>utvecklas</a:t>
            </a:r>
            <a:endParaRPr lang="en-US" sz="2400" dirty="0"/>
          </a:p>
          <a:p>
            <a:endParaRPr lang="en-US" sz="2400" dirty="0"/>
          </a:p>
          <a:p>
            <a:r>
              <a:rPr lang="en-US" sz="2400" b="1" dirty="0" err="1"/>
              <a:t>Återhämtningsperiod</a:t>
            </a:r>
            <a:r>
              <a:rPr lang="en-US" sz="2400" dirty="0"/>
              <a:t> – </a:t>
            </a:r>
            <a:r>
              <a:rPr lang="en-US" sz="2400" dirty="0" err="1"/>
              <a:t>lättare</a:t>
            </a:r>
            <a:r>
              <a:rPr lang="en-US" sz="2400" dirty="0"/>
              <a:t> </a:t>
            </a:r>
            <a:r>
              <a:rPr lang="en-US" sz="2400" dirty="0" err="1"/>
              <a:t>träning</a:t>
            </a:r>
            <a:r>
              <a:rPr lang="en-US" sz="2400" dirty="0"/>
              <a:t>, </a:t>
            </a:r>
            <a:r>
              <a:rPr lang="en-US" sz="2400" dirty="0" err="1"/>
              <a:t>lekar</a:t>
            </a:r>
            <a:r>
              <a:rPr lang="en-US" sz="2400" dirty="0"/>
              <a:t>, </a:t>
            </a:r>
            <a:r>
              <a:rPr lang="en-US" sz="2400" dirty="0" err="1"/>
              <a:t>håll</a:t>
            </a:r>
            <a:r>
              <a:rPr lang="en-US" sz="2400" dirty="0"/>
              <a:t> </a:t>
            </a:r>
            <a:r>
              <a:rPr lang="en-US" sz="2400" dirty="0" err="1"/>
              <a:t>ihop</a:t>
            </a:r>
            <a:r>
              <a:rPr lang="en-US" sz="2400" dirty="0"/>
              <a:t> </a:t>
            </a:r>
            <a:r>
              <a:rPr lang="en-US" sz="2400" dirty="0" err="1"/>
              <a:t>gruppen</a:t>
            </a:r>
            <a:endParaRPr lang="en-US" sz="2400" dirty="0"/>
          </a:p>
          <a:p>
            <a:endParaRPr lang="en-US" sz="2400" dirty="0"/>
          </a:p>
          <a:p>
            <a:r>
              <a:rPr lang="en-US" sz="2400" b="1" dirty="0"/>
              <a:t>Under </a:t>
            </a:r>
            <a:r>
              <a:rPr lang="en-US" sz="2400" b="1" dirty="0" err="1"/>
              <a:t>hela</a:t>
            </a:r>
            <a:r>
              <a:rPr lang="en-US" sz="2400" b="1" dirty="0"/>
              <a:t> </a:t>
            </a:r>
            <a:r>
              <a:rPr lang="en-US" sz="2400" b="1" dirty="0" err="1"/>
              <a:t>säsongen</a:t>
            </a:r>
            <a:r>
              <a:rPr lang="en-US" sz="2400" b="1" dirty="0"/>
              <a:t> </a:t>
            </a:r>
            <a:r>
              <a:rPr lang="en-US" sz="2400" dirty="0"/>
              <a:t>– </a:t>
            </a:r>
            <a:r>
              <a:rPr lang="en-US" sz="2400" dirty="0" err="1"/>
              <a:t>gruppstärkande</a:t>
            </a:r>
            <a:r>
              <a:rPr lang="en-US" sz="2400" dirty="0"/>
              <a:t> </a:t>
            </a:r>
            <a:r>
              <a:rPr lang="en-US" sz="2400" dirty="0" err="1"/>
              <a:t>aktiviteter</a:t>
            </a:r>
            <a:r>
              <a:rPr lang="en-US" sz="2400" dirty="0"/>
              <a:t>, </a:t>
            </a:r>
            <a:r>
              <a:rPr lang="en-US" sz="2400" dirty="0" err="1"/>
              <a:t>gemenskap</a:t>
            </a:r>
            <a:r>
              <a:rPr lang="en-US" sz="2400" dirty="0"/>
              <a:t>, </a:t>
            </a:r>
            <a:r>
              <a:rPr lang="en-US" sz="2400" dirty="0" err="1"/>
              <a:t>gör</a:t>
            </a:r>
            <a:r>
              <a:rPr lang="en-US" sz="2400" dirty="0"/>
              <a:t> </a:t>
            </a:r>
            <a:r>
              <a:rPr lang="en-US" sz="2400" dirty="0" err="1"/>
              <a:t>spelarna</a:t>
            </a:r>
            <a:r>
              <a:rPr lang="en-US" sz="2400" dirty="0"/>
              <a:t> </a:t>
            </a:r>
            <a:r>
              <a:rPr lang="en-US" sz="2400" dirty="0" err="1"/>
              <a:t>delaktiga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647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25D8D-E12F-E969-46CE-86AB7FC1D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9F1A2D66-3C28-405E-A231-7838C51AAB9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80" y="206478"/>
            <a:ext cx="1215674" cy="1691822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406B2176-F1DF-7FCD-F56E-5618D41F9183}"/>
              </a:ext>
            </a:extLst>
          </p:cNvPr>
          <p:cNvSpPr txBox="1"/>
          <p:nvPr/>
        </p:nvSpPr>
        <p:spPr>
          <a:xfrm>
            <a:off x="3234813" y="602631"/>
            <a:ext cx="729193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Övningar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A30E913B-642E-B67A-60D0-E8E6C8019123}"/>
              </a:ext>
            </a:extLst>
          </p:cNvPr>
          <p:cNvSpPr txBox="1"/>
          <p:nvPr/>
        </p:nvSpPr>
        <p:spPr>
          <a:xfrm>
            <a:off x="1605071" y="2644878"/>
            <a:ext cx="10586929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000" dirty="0"/>
              <a:t>2 min</a:t>
            </a:r>
          </a:p>
          <a:p>
            <a:r>
              <a:rPr lang="sv-SE" sz="3000" dirty="0"/>
              <a:t>Skriv så många övningar och lekar du kan komma på</a:t>
            </a:r>
          </a:p>
          <a:p>
            <a:endParaRPr lang="sv-SE" sz="2500" dirty="0"/>
          </a:p>
        </p:txBody>
      </p:sp>
    </p:spTree>
    <p:extLst>
      <p:ext uri="{BB962C8B-B14F-4D97-AF65-F5344CB8AC3E}">
        <p14:creationId xmlns:p14="http://schemas.microsoft.com/office/powerpoint/2010/main" val="1612962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3CABEA-496C-5A79-389E-B6AC1281B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2F3B409E-FE0C-184C-AA19-98AE590E7F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80" y="206478"/>
            <a:ext cx="1215674" cy="1691822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436D1479-4834-0A40-A934-0F23D20D362C}"/>
              </a:ext>
            </a:extLst>
          </p:cNvPr>
          <p:cNvSpPr txBox="1"/>
          <p:nvPr/>
        </p:nvSpPr>
        <p:spPr>
          <a:xfrm>
            <a:off x="3234813" y="602631"/>
            <a:ext cx="729193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Spelformer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28F67056-2EC3-48A0-C05C-E3685F0859FF}"/>
              </a:ext>
            </a:extLst>
          </p:cNvPr>
          <p:cNvSpPr txBox="1"/>
          <p:nvPr/>
        </p:nvSpPr>
        <p:spPr>
          <a:xfrm>
            <a:off x="1513054" y="1425678"/>
            <a:ext cx="10586929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/>
              <a:t>Sätt</a:t>
            </a:r>
            <a:r>
              <a:rPr lang="en-US" sz="3000" dirty="0"/>
              <a:t> er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respektive</a:t>
            </a:r>
            <a:r>
              <a:rPr lang="en-US" sz="3000" dirty="0"/>
              <a:t> </a:t>
            </a:r>
            <a:r>
              <a:rPr lang="en-US" sz="3000" dirty="0" err="1"/>
              <a:t>spelform</a:t>
            </a:r>
            <a:r>
              <a:rPr lang="en-US" sz="3000" dirty="0"/>
              <a:t>, </a:t>
            </a:r>
            <a:r>
              <a:rPr lang="en-US" sz="3000" dirty="0" err="1"/>
              <a:t>presentera</a:t>
            </a:r>
            <a:r>
              <a:rPr lang="en-US" sz="3000" dirty="0"/>
              <a:t> er med </a:t>
            </a:r>
            <a:r>
              <a:rPr lang="en-US" sz="3000" dirty="0" err="1"/>
              <a:t>namn</a:t>
            </a:r>
            <a:r>
              <a:rPr lang="en-US" sz="3000" dirty="0"/>
              <a:t> och lag</a:t>
            </a:r>
          </a:p>
          <a:p>
            <a:endParaRPr lang="en-US" sz="3000" dirty="0"/>
          </a:p>
          <a:p>
            <a:r>
              <a:rPr lang="en-US" sz="3000" dirty="0" err="1"/>
              <a:t>Fotbollslek</a:t>
            </a:r>
            <a:r>
              <a:rPr lang="en-US" sz="3000" dirty="0"/>
              <a:t> + 5</a:t>
            </a:r>
            <a:r>
              <a:rPr lang="sv-SE" sz="3000" dirty="0"/>
              <a:t> mot 5</a:t>
            </a:r>
          </a:p>
          <a:p>
            <a:endParaRPr lang="sv-SE" sz="3000" dirty="0"/>
          </a:p>
          <a:p>
            <a:r>
              <a:rPr lang="sv-SE" sz="3000" dirty="0"/>
              <a:t>7 mot 7</a:t>
            </a:r>
          </a:p>
          <a:p>
            <a:endParaRPr lang="sv-SE" sz="3000" dirty="0"/>
          </a:p>
          <a:p>
            <a:r>
              <a:rPr lang="sv-SE" sz="3000" dirty="0"/>
              <a:t>9 mot 9</a:t>
            </a:r>
          </a:p>
          <a:p>
            <a:endParaRPr lang="sv-SE" sz="3000" dirty="0"/>
          </a:p>
          <a:p>
            <a:r>
              <a:rPr lang="sv-SE" sz="3000" dirty="0"/>
              <a:t>11 mot 11</a:t>
            </a:r>
          </a:p>
          <a:p>
            <a:endParaRPr lang="sv-SE" sz="3000" dirty="0"/>
          </a:p>
          <a:p>
            <a:endParaRPr lang="sv-SE" sz="2500" dirty="0"/>
          </a:p>
        </p:txBody>
      </p:sp>
    </p:spTree>
    <p:extLst>
      <p:ext uri="{BB962C8B-B14F-4D97-AF65-F5344CB8AC3E}">
        <p14:creationId xmlns:p14="http://schemas.microsoft.com/office/powerpoint/2010/main" val="3285686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BC9908-9BEC-A790-7FF8-F3DCEF971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835A90D4-4D60-E06F-EC9C-8E0A2F147C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80" y="206478"/>
            <a:ext cx="1215674" cy="1691822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4072AFBF-A1B3-7CAA-E3F6-08891437DE87}"/>
              </a:ext>
            </a:extLst>
          </p:cNvPr>
          <p:cNvSpPr txBox="1"/>
          <p:nvPr/>
        </p:nvSpPr>
        <p:spPr>
          <a:xfrm>
            <a:off x="3883742" y="621536"/>
            <a:ext cx="729193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Spelarutveckling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BF372E4E-65D7-4C0C-EEA1-40BBC9EC4A4A}"/>
              </a:ext>
            </a:extLst>
          </p:cNvPr>
          <p:cNvSpPr txBox="1"/>
          <p:nvPr/>
        </p:nvSpPr>
        <p:spPr>
          <a:xfrm>
            <a:off x="1709700" y="2369574"/>
            <a:ext cx="9013696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Hur </a:t>
            </a:r>
            <a:r>
              <a:rPr lang="en-US" sz="3000" dirty="0" err="1"/>
              <a:t>får</a:t>
            </a:r>
            <a:r>
              <a:rPr lang="en-US" sz="3000" dirty="0"/>
              <a:t> man alla </a:t>
            </a:r>
            <a:r>
              <a:rPr lang="en-US" sz="3000" dirty="0" err="1"/>
              <a:t>att</a:t>
            </a:r>
            <a:r>
              <a:rPr lang="en-US" sz="3000" dirty="0"/>
              <a:t> </a:t>
            </a:r>
            <a:r>
              <a:rPr lang="en-US" sz="3000" dirty="0" err="1"/>
              <a:t>vara</a:t>
            </a:r>
            <a:r>
              <a:rPr lang="en-US" sz="3000" dirty="0"/>
              <a:t> med?</a:t>
            </a:r>
          </a:p>
          <a:p>
            <a:endParaRPr lang="en-US" sz="3000" dirty="0"/>
          </a:p>
          <a:p>
            <a:r>
              <a:rPr lang="en-US" sz="3000" dirty="0"/>
              <a:t>Hur </a:t>
            </a:r>
            <a:r>
              <a:rPr lang="en-US" sz="3000" dirty="0" err="1"/>
              <a:t>nivåanpassar</a:t>
            </a:r>
            <a:r>
              <a:rPr lang="en-US" sz="3000" dirty="0"/>
              <a:t> </a:t>
            </a:r>
            <a:r>
              <a:rPr lang="en-US" sz="3000" dirty="0" err="1"/>
              <a:t>ni</a:t>
            </a:r>
            <a:r>
              <a:rPr lang="en-US" sz="3000" dirty="0"/>
              <a:t> </a:t>
            </a:r>
            <a:r>
              <a:rPr lang="en-US" sz="3000" dirty="0" err="1"/>
              <a:t>träningen</a:t>
            </a:r>
            <a:r>
              <a:rPr lang="en-US" sz="3000" dirty="0"/>
              <a:t> </a:t>
            </a:r>
            <a:r>
              <a:rPr lang="en-US" sz="3000" dirty="0" err="1"/>
              <a:t>så</a:t>
            </a:r>
            <a:r>
              <a:rPr lang="en-US" sz="3000" dirty="0"/>
              <a:t> </a:t>
            </a:r>
            <a:r>
              <a:rPr lang="en-US" sz="3000" dirty="0" err="1"/>
              <a:t>att</a:t>
            </a:r>
            <a:r>
              <a:rPr lang="en-US" sz="3000" dirty="0"/>
              <a:t> alla </a:t>
            </a:r>
            <a:r>
              <a:rPr lang="en-US" sz="3000" dirty="0" err="1"/>
              <a:t>får</a:t>
            </a:r>
            <a:r>
              <a:rPr lang="en-US" sz="3000" dirty="0"/>
              <a:t> </a:t>
            </a:r>
            <a:r>
              <a:rPr lang="en-US" sz="3000" dirty="0" err="1"/>
              <a:t>utmaning</a:t>
            </a:r>
            <a:r>
              <a:rPr lang="en-US" sz="3000" dirty="0"/>
              <a:t> och alla </a:t>
            </a:r>
            <a:r>
              <a:rPr lang="en-US" sz="3000" dirty="0" err="1"/>
              <a:t>känner</a:t>
            </a:r>
            <a:r>
              <a:rPr lang="en-US" sz="3000" dirty="0"/>
              <a:t> </a:t>
            </a:r>
            <a:r>
              <a:rPr lang="en-US" sz="3000" dirty="0" err="1"/>
              <a:t>att</a:t>
            </a:r>
            <a:r>
              <a:rPr lang="en-US" sz="3000" dirty="0"/>
              <a:t> de </a:t>
            </a:r>
            <a:r>
              <a:rPr lang="en-US" sz="3000" dirty="0" err="1"/>
              <a:t>lyckas</a:t>
            </a:r>
            <a:r>
              <a:rPr lang="en-US" sz="3000" dirty="0"/>
              <a:t>?</a:t>
            </a:r>
          </a:p>
          <a:p>
            <a:endParaRPr lang="en-US" sz="3000" dirty="0"/>
          </a:p>
          <a:p>
            <a:r>
              <a:rPr lang="en-US" sz="3000" dirty="0"/>
              <a:t>Vad ska </a:t>
            </a:r>
            <a:r>
              <a:rPr lang="en-US" sz="3000" dirty="0" err="1"/>
              <a:t>ni</a:t>
            </a:r>
            <a:r>
              <a:rPr lang="en-US" sz="3000" dirty="0"/>
              <a:t> </a:t>
            </a:r>
            <a:r>
              <a:rPr lang="en-US" sz="3000" dirty="0" err="1"/>
              <a:t>träna</a:t>
            </a:r>
            <a:r>
              <a:rPr lang="en-US" sz="3000" dirty="0"/>
              <a:t> </a:t>
            </a:r>
            <a:r>
              <a:rPr lang="en-US" sz="3000" dirty="0" err="1"/>
              <a:t>på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er </a:t>
            </a:r>
            <a:r>
              <a:rPr lang="en-US" sz="3000" dirty="0" err="1"/>
              <a:t>spelform</a:t>
            </a:r>
            <a:r>
              <a:rPr lang="en-US" sz="3000" dirty="0"/>
              <a:t> </a:t>
            </a:r>
            <a:r>
              <a:rPr lang="en-US" sz="3000" dirty="0" err="1"/>
              <a:t>enligt</a:t>
            </a:r>
            <a:r>
              <a:rPr lang="en-US" sz="3000" dirty="0"/>
              <a:t> SUP?</a:t>
            </a:r>
          </a:p>
          <a:p>
            <a:endParaRPr lang="en-US" sz="3000" dirty="0"/>
          </a:p>
          <a:p>
            <a:endParaRPr lang="sv-SE" sz="3000" dirty="0"/>
          </a:p>
          <a:p>
            <a:endParaRPr lang="sv-SE" sz="2500" dirty="0"/>
          </a:p>
        </p:txBody>
      </p:sp>
    </p:spTree>
    <p:extLst>
      <p:ext uri="{BB962C8B-B14F-4D97-AF65-F5344CB8AC3E}">
        <p14:creationId xmlns:p14="http://schemas.microsoft.com/office/powerpoint/2010/main" val="327835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F5E58-96C0-1274-A6BE-0F18A5F27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79B09103-4B42-E891-B9B6-9097BB46759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80" y="206478"/>
            <a:ext cx="1215674" cy="1691822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2E862220-602B-7113-D8E1-BC9DC1572D93}"/>
              </a:ext>
            </a:extLst>
          </p:cNvPr>
          <p:cNvSpPr txBox="1"/>
          <p:nvPr/>
        </p:nvSpPr>
        <p:spPr>
          <a:xfrm>
            <a:off x="3234813" y="602631"/>
            <a:ext cx="729193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Samarbete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CFC3814B-0960-A4E2-B473-92ADAC521736}"/>
              </a:ext>
            </a:extLst>
          </p:cNvPr>
          <p:cNvSpPr txBox="1"/>
          <p:nvPr/>
        </p:nvSpPr>
        <p:spPr>
          <a:xfrm>
            <a:off x="1906901" y="2585884"/>
            <a:ext cx="8378198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Kan </a:t>
            </a:r>
            <a:r>
              <a:rPr lang="en-US" sz="3000" dirty="0" err="1"/>
              <a:t>ni</a:t>
            </a:r>
            <a:r>
              <a:rPr lang="en-US" sz="3000" dirty="0"/>
              <a:t> </a:t>
            </a:r>
            <a:r>
              <a:rPr lang="en-US" sz="3000" dirty="0" err="1"/>
              <a:t>samarbeta</a:t>
            </a:r>
            <a:r>
              <a:rPr lang="en-US" sz="3000" dirty="0"/>
              <a:t> </a:t>
            </a:r>
            <a:r>
              <a:rPr lang="en-US" sz="3000" dirty="0" err="1"/>
              <a:t>inom</a:t>
            </a:r>
            <a:r>
              <a:rPr lang="en-US" sz="3000" dirty="0"/>
              <a:t> er </a:t>
            </a:r>
            <a:r>
              <a:rPr lang="en-US" sz="3000" dirty="0" err="1"/>
              <a:t>spelform</a:t>
            </a:r>
            <a:r>
              <a:rPr lang="en-US" sz="3000" dirty="0"/>
              <a:t> för </a:t>
            </a:r>
            <a:r>
              <a:rPr lang="en-US" sz="3000" dirty="0" err="1"/>
              <a:t>att</a:t>
            </a:r>
            <a:r>
              <a:rPr lang="en-US" sz="3000" dirty="0"/>
              <a:t> </a:t>
            </a:r>
            <a:r>
              <a:rPr lang="en-US" sz="3000" dirty="0" err="1"/>
              <a:t>utveckla</a:t>
            </a:r>
            <a:r>
              <a:rPr lang="en-US" sz="3000" dirty="0"/>
              <a:t> </a:t>
            </a:r>
            <a:r>
              <a:rPr lang="en-US" sz="3000" dirty="0" err="1"/>
              <a:t>spelarna</a:t>
            </a:r>
            <a:r>
              <a:rPr lang="en-US" sz="3000" dirty="0"/>
              <a:t> </a:t>
            </a:r>
            <a:r>
              <a:rPr lang="en-US" sz="3000" dirty="0" err="1"/>
              <a:t>utifrån</a:t>
            </a:r>
            <a:r>
              <a:rPr lang="en-US" sz="3000" dirty="0"/>
              <a:t> den </a:t>
            </a:r>
            <a:r>
              <a:rPr lang="en-US" sz="3000" dirty="0" err="1"/>
              <a:t>nivå</a:t>
            </a:r>
            <a:r>
              <a:rPr lang="en-US" sz="3000" dirty="0"/>
              <a:t> de </a:t>
            </a:r>
            <a:r>
              <a:rPr lang="en-US" sz="3000" dirty="0" err="1"/>
              <a:t>är</a:t>
            </a:r>
            <a:r>
              <a:rPr lang="en-US" sz="3000" dirty="0"/>
              <a:t> </a:t>
            </a:r>
            <a:r>
              <a:rPr lang="en-US" sz="3000" dirty="0" err="1"/>
              <a:t>på</a:t>
            </a:r>
            <a:r>
              <a:rPr lang="en-US" sz="3000" dirty="0"/>
              <a:t> </a:t>
            </a:r>
            <a:r>
              <a:rPr lang="en-US" sz="3000" dirty="0" err="1"/>
              <a:t>idag</a:t>
            </a:r>
            <a:r>
              <a:rPr lang="en-US" sz="3000" dirty="0"/>
              <a:t>?</a:t>
            </a:r>
          </a:p>
          <a:p>
            <a:endParaRPr lang="en-US" sz="3000" dirty="0"/>
          </a:p>
          <a:p>
            <a:r>
              <a:rPr lang="en-US" sz="3000" dirty="0"/>
              <a:t>Vilken formation/</a:t>
            </a:r>
            <a:r>
              <a:rPr lang="en-US" sz="3000" dirty="0" err="1"/>
              <a:t>spelsystem</a:t>
            </a:r>
            <a:r>
              <a:rPr lang="en-US" sz="3000" dirty="0"/>
              <a:t> </a:t>
            </a:r>
            <a:r>
              <a:rPr lang="en-US" sz="3000" dirty="0" err="1"/>
              <a:t>använder</a:t>
            </a:r>
            <a:r>
              <a:rPr lang="en-US" sz="3000" dirty="0"/>
              <a:t> </a:t>
            </a:r>
            <a:r>
              <a:rPr lang="en-US" sz="3000" dirty="0" err="1"/>
              <a:t>ni</a:t>
            </a:r>
            <a:r>
              <a:rPr lang="en-US" sz="3000" dirty="0"/>
              <a:t>?</a:t>
            </a:r>
          </a:p>
          <a:p>
            <a:endParaRPr lang="en-US" sz="3000" dirty="0"/>
          </a:p>
          <a:p>
            <a:endParaRPr lang="sv-SE" sz="3000" dirty="0"/>
          </a:p>
          <a:p>
            <a:endParaRPr lang="sv-SE" sz="2500" dirty="0"/>
          </a:p>
        </p:txBody>
      </p:sp>
    </p:spTree>
    <p:extLst>
      <p:ext uri="{BB962C8B-B14F-4D97-AF65-F5344CB8AC3E}">
        <p14:creationId xmlns:p14="http://schemas.microsoft.com/office/powerpoint/2010/main" val="1010579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4C5EE-2186-2B5A-6A72-5F2E4E1C3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71EC5A74-3F06-F191-BB96-7B17CE723C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80" y="206478"/>
            <a:ext cx="1215674" cy="1691822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D3DE12D9-EAC2-288B-A249-1CA3B3FDA693}"/>
              </a:ext>
            </a:extLst>
          </p:cNvPr>
          <p:cNvSpPr txBox="1"/>
          <p:nvPr/>
        </p:nvSpPr>
        <p:spPr>
          <a:xfrm>
            <a:off x="1671484" y="602631"/>
            <a:ext cx="10223135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dirty="0" err="1"/>
              <a:t>Knäkontroll</a:t>
            </a:r>
            <a:r>
              <a:rPr lang="en-US" sz="4000" dirty="0"/>
              <a:t> och </a:t>
            </a:r>
            <a:r>
              <a:rPr lang="en-US" sz="4000" dirty="0" err="1"/>
              <a:t>skadeförebyggande</a:t>
            </a:r>
            <a:r>
              <a:rPr lang="en-US" sz="4000" dirty="0"/>
              <a:t> </a:t>
            </a:r>
            <a:r>
              <a:rPr lang="en-US" sz="4000" dirty="0" err="1"/>
              <a:t>träning</a:t>
            </a:r>
            <a:endParaRPr lang="sv-SE" sz="4000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8E7F1B9-A219-7E9B-7040-2A831A4C03CA}"/>
              </a:ext>
            </a:extLst>
          </p:cNvPr>
          <p:cNvSpPr txBox="1"/>
          <p:nvPr/>
        </p:nvSpPr>
        <p:spPr>
          <a:xfrm>
            <a:off x="1867016" y="2281086"/>
            <a:ext cx="8722327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/>
              <a:t>Knäkontroll</a:t>
            </a:r>
            <a:r>
              <a:rPr lang="en-US" sz="3000" dirty="0"/>
              <a:t> och </a:t>
            </a:r>
            <a:r>
              <a:rPr lang="en-US" sz="3000" dirty="0" err="1"/>
              <a:t>fysisk</a:t>
            </a:r>
            <a:r>
              <a:rPr lang="en-US" sz="3000" dirty="0"/>
              <a:t> </a:t>
            </a:r>
            <a:r>
              <a:rPr lang="en-US" sz="3000" dirty="0" err="1"/>
              <a:t>aktivitet</a:t>
            </a:r>
            <a:r>
              <a:rPr lang="en-US" sz="3000" dirty="0"/>
              <a:t> </a:t>
            </a:r>
            <a:r>
              <a:rPr lang="en-US" sz="3000" dirty="0" err="1"/>
              <a:t>som</a:t>
            </a:r>
            <a:r>
              <a:rPr lang="en-US" sz="3000" dirty="0"/>
              <a:t> </a:t>
            </a:r>
            <a:r>
              <a:rPr lang="en-US" sz="3000" dirty="0" err="1"/>
              <a:t>inte</a:t>
            </a:r>
            <a:r>
              <a:rPr lang="en-US" sz="3000" dirty="0"/>
              <a:t> </a:t>
            </a:r>
            <a:r>
              <a:rPr lang="en-US" sz="3000" dirty="0" err="1"/>
              <a:t>är</a:t>
            </a:r>
            <a:r>
              <a:rPr lang="en-US" sz="3000" dirty="0"/>
              <a:t> </a:t>
            </a:r>
            <a:r>
              <a:rPr lang="en-US" sz="3000" dirty="0" err="1"/>
              <a:t>fotboll</a:t>
            </a:r>
            <a:r>
              <a:rPr lang="en-US" sz="3000" dirty="0"/>
              <a:t> –</a:t>
            </a:r>
          </a:p>
          <a:p>
            <a:r>
              <a:rPr lang="en-US" sz="3000" dirty="0" err="1"/>
              <a:t>ge</a:t>
            </a:r>
            <a:r>
              <a:rPr lang="en-US" sz="3000" dirty="0"/>
              <a:t> tips till </a:t>
            </a:r>
            <a:r>
              <a:rPr lang="en-US" sz="3000" dirty="0" err="1"/>
              <a:t>varandra</a:t>
            </a:r>
            <a:r>
              <a:rPr lang="en-US" sz="3000" dirty="0"/>
              <a:t> </a:t>
            </a:r>
            <a:r>
              <a:rPr lang="en-US" sz="3000" dirty="0" err="1"/>
              <a:t>på</a:t>
            </a:r>
            <a:r>
              <a:rPr lang="en-US" sz="3000" dirty="0"/>
              <a:t> </a:t>
            </a:r>
            <a:r>
              <a:rPr lang="en-US" sz="3000" dirty="0" err="1"/>
              <a:t>lekar</a:t>
            </a:r>
            <a:r>
              <a:rPr lang="en-US" sz="3000" dirty="0"/>
              <a:t>/</a:t>
            </a:r>
            <a:r>
              <a:rPr lang="en-US" sz="3000" dirty="0" err="1"/>
              <a:t>övningar</a:t>
            </a:r>
            <a:r>
              <a:rPr lang="en-US" sz="3000" dirty="0"/>
              <a:t> </a:t>
            </a:r>
            <a:r>
              <a:rPr lang="en-US" sz="3000" dirty="0" err="1"/>
              <a:t>ni</a:t>
            </a:r>
            <a:r>
              <a:rPr lang="en-US" sz="3000" dirty="0"/>
              <a:t> </a:t>
            </a:r>
            <a:r>
              <a:rPr lang="en-US" sz="3000" dirty="0" err="1"/>
              <a:t>använder</a:t>
            </a:r>
            <a:r>
              <a:rPr lang="en-US" sz="3000" dirty="0"/>
              <a:t> </a:t>
            </a:r>
            <a:r>
              <a:rPr lang="en-US" sz="3000" dirty="0" err="1"/>
              <a:t>som</a:t>
            </a:r>
            <a:r>
              <a:rPr lang="en-US" sz="3000" dirty="0"/>
              <a:t> </a:t>
            </a:r>
            <a:r>
              <a:rPr lang="en-US" sz="3000" dirty="0" err="1"/>
              <a:t>spelarna</a:t>
            </a:r>
            <a:r>
              <a:rPr lang="en-US" sz="3000" dirty="0"/>
              <a:t> </a:t>
            </a:r>
            <a:r>
              <a:rPr lang="en-US" sz="3000" dirty="0" err="1"/>
              <a:t>uppskattar</a:t>
            </a:r>
            <a:r>
              <a:rPr lang="en-US" sz="3000" dirty="0"/>
              <a:t>.</a:t>
            </a:r>
          </a:p>
          <a:p>
            <a:endParaRPr lang="en-US" sz="3000" dirty="0"/>
          </a:p>
          <a:p>
            <a:r>
              <a:rPr lang="sv-SE" sz="3000" dirty="0"/>
              <a:t>Vilken </a:t>
            </a:r>
            <a:r>
              <a:rPr lang="sv-SE" sz="3000" dirty="0" err="1"/>
              <a:t>fotbollsfys</a:t>
            </a:r>
            <a:r>
              <a:rPr lang="sv-SE" sz="3000" dirty="0"/>
              <a:t> ska ni lägga fokus på enligt SUP för </a:t>
            </a:r>
            <a:r>
              <a:rPr lang="sv-SE" sz="3000"/>
              <a:t>er spelform?</a:t>
            </a:r>
            <a:endParaRPr lang="sv-SE" sz="3000" dirty="0"/>
          </a:p>
          <a:p>
            <a:endParaRPr lang="sv-SE" sz="2500" dirty="0"/>
          </a:p>
        </p:txBody>
      </p:sp>
    </p:spTree>
    <p:extLst>
      <p:ext uri="{BB962C8B-B14F-4D97-AF65-F5344CB8AC3E}">
        <p14:creationId xmlns:p14="http://schemas.microsoft.com/office/powerpoint/2010/main" val="3948422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9F2BD-99A8-CEA9-277A-ACE9905DF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705440BB-E3EC-F34C-B8C9-6E8FA0952D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80" y="206478"/>
            <a:ext cx="1215674" cy="1691822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3E070026-1F31-C7E5-6F77-F59760344DDF}"/>
              </a:ext>
            </a:extLst>
          </p:cNvPr>
          <p:cNvSpPr txBox="1"/>
          <p:nvPr/>
        </p:nvSpPr>
        <p:spPr>
          <a:xfrm>
            <a:off x="3234813" y="602631"/>
            <a:ext cx="729193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Teori och spelförståelse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6C82A982-04D3-CE92-3BE0-D6E1A571B7A3}"/>
              </a:ext>
            </a:extLst>
          </p:cNvPr>
          <p:cNvSpPr txBox="1"/>
          <p:nvPr/>
        </p:nvSpPr>
        <p:spPr>
          <a:xfrm>
            <a:off x="2029804" y="2153266"/>
            <a:ext cx="9070815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Har </a:t>
            </a:r>
            <a:r>
              <a:rPr lang="en-US" sz="3000" dirty="0" err="1"/>
              <a:t>ni</a:t>
            </a:r>
            <a:r>
              <a:rPr lang="en-US" sz="3000" dirty="0"/>
              <a:t> </a:t>
            </a:r>
            <a:r>
              <a:rPr lang="en-US" sz="3000" dirty="0" err="1"/>
              <a:t>någon</a:t>
            </a:r>
            <a:r>
              <a:rPr lang="en-US" sz="3000" dirty="0"/>
              <a:t> sorts </a:t>
            </a:r>
            <a:r>
              <a:rPr lang="en-US" sz="3000" dirty="0" err="1"/>
              <a:t>teori</a:t>
            </a:r>
            <a:r>
              <a:rPr lang="en-US" sz="3000" dirty="0"/>
              <a:t> för era </a:t>
            </a:r>
            <a:r>
              <a:rPr lang="en-US" sz="3000" dirty="0" err="1"/>
              <a:t>spelare</a:t>
            </a:r>
            <a:r>
              <a:rPr lang="en-US" sz="3000" dirty="0"/>
              <a:t>?</a:t>
            </a:r>
          </a:p>
          <a:p>
            <a:endParaRPr lang="en-US" sz="3000" dirty="0"/>
          </a:p>
          <a:p>
            <a:r>
              <a:rPr lang="en-US" sz="3000" dirty="0"/>
              <a:t>Vad </a:t>
            </a:r>
            <a:r>
              <a:rPr lang="en-US" sz="3000" dirty="0" err="1"/>
              <a:t>gör</a:t>
            </a:r>
            <a:r>
              <a:rPr lang="en-US" sz="3000" dirty="0"/>
              <a:t> </a:t>
            </a:r>
            <a:r>
              <a:rPr lang="en-US" sz="3000" dirty="0" err="1"/>
              <a:t>ni</a:t>
            </a:r>
            <a:r>
              <a:rPr lang="en-US" sz="3000" dirty="0"/>
              <a:t>? </a:t>
            </a:r>
          </a:p>
          <a:p>
            <a:endParaRPr lang="en-US" sz="3000" dirty="0"/>
          </a:p>
          <a:p>
            <a:r>
              <a:rPr lang="en-US" sz="3000" dirty="0"/>
              <a:t>Hur </a:t>
            </a:r>
            <a:r>
              <a:rPr lang="en-US" sz="3000" dirty="0" err="1"/>
              <a:t>får</a:t>
            </a:r>
            <a:r>
              <a:rPr lang="en-US" sz="3000" dirty="0"/>
              <a:t> man </a:t>
            </a:r>
            <a:r>
              <a:rPr lang="en-US" sz="3000" dirty="0" err="1"/>
              <a:t>dom</a:t>
            </a:r>
            <a:r>
              <a:rPr lang="en-US" sz="3000" dirty="0"/>
              <a:t> </a:t>
            </a:r>
            <a:r>
              <a:rPr lang="en-US" sz="3000" dirty="0" err="1"/>
              <a:t>att</a:t>
            </a:r>
            <a:r>
              <a:rPr lang="en-US" sz="3000" dirty="0"/>
              <a:t> </a:t>
            </a:r>
            <a:r>
              <a:rPr lang="en-US" sz="3000" dirty="0" err="1"/>
              <a:t>förstå</a:t>
            </a:r>
            <a:r>
              <a:rPr lang="en-US" sz="3000" dirty="0"/>
              <a:t> </a:t>
            </a:r>
            <a:r>
              <a:rPr lang="en-US" sz="3000" dirty="0" err="1"/>
              <a:t>regler</a:t>
            </a:r>
            <a:r>
              <a:rPr lang="en-US" sz="3000" dirty="0"/>
              <a:t>, </a:t>
            </a:r>
            <a:r>
              <a:rPr lang="en-US" sz="3000" dirty="0" err="1"/>
              <a:t>uttryck</a:t>
            </a:r>
            <a:r>
              <a:rPr lang="en-US" sz="3000" dirty="0"/>
              <a:t>, termer </a:t>
            </a:r>
            <a:r>
              <a:rPr lang="en-US" sz="3000" dirty="0" err="1"/>
              <a:t>osv</a:t>
            </a:r>
            <a:r>
              <a:rPr lang="en-US" sz="3000" dirty="0"/>
              <a:t>?</a:t>
            </a:r>
          </a:p>
          <a:p>
            <a:endParaRPr lang="en-US" sz="3000" dirty="0"/>
          </a:p>
          <a:p>
            <a:r>
              <a:rPr lang="en-US" sz="3000" dirty="0" err="1"/>
              <a:t>Vilka</a:t>
            </a:r>
            <a:r>
              <a:rPr lang="en-US" sz="3000" dirty="0"/>
              <a:t> termer ska de </a:t>
            </a:r>
            <a:r>
              <a:rPr lang="en-US" sz="3000" dirty="0" err="1"/>
              <a:t>kunna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er </a:t>
            </a:r>
            <a:r>
              <a:rPr lang="en-US" sz="3000" dirty="0" err="1"/>
              <a:t>spelform</a:t>
            </a:r>
            <a:r>
              <a:rPr lang="en-US" sz="3000" dirty="0"/>
              <a:t> </a:t>
            </a:r>
            <a:r>
              <a:rPr lang="en-US" sz="3000" dirty="0" err="1"/>
              <a:t>enligt</a:t>
            </a:r>
            <a:r>
              <a:rPr lang="en-US" sz="3000" dirty="0"/>
              <a:t> SUP?</a:t>
            </a:r>
          </a:p>
          <a:p>
            <a:endParaRPr lang="en-US" sz="3000" dirty="0"/>
          </a:p>
          <a:p>
            <a:endParaRPr lang="sv-SE" sz="3000" dirty="0"/>
          </a:p>
          <a:p>
            <a:endParaRPr lang="sv-SE" sz="2500" dirty="0"/>
          </a:p>
        </p:txBody>
      </p:sp>
    </p:spTree>
    <p:extLst>
      <p:ext uri="{BB962C8B-B14F-4D97-AF65-F5344CB8AC3E}">
        <p14:creationId xmlns:p14="http://schemas.microsoft.com/office/powerpoint/2010/main" val="388093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62754-00E3-B06F-E4C4-DA5D3D022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86066990-4CC8-6044-7E0B-6894A6A7E1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80" y="206478"/>
            <a:ext cx="1215674" cy="1691822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A17B012D-CE05-1F1C-6AC8-2FD8A993EDAC}"/>
              </a:ext>
            </a:extLst>
          </p:cNvPr>
          <p:cNvSpPr txBox="1"/>
          <p:nvPr/>
        </p:nvSpPr>
        <p:spPr>
          <a:xfrm>
            <a:off x="3234813" y="602631"/>
            <a:ext cx="7291937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Tips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5D9EE92E-9C67-A718-44A8-73C00D8E8607}"/>
              </a:ext>
            </a:extLst>
          </p:cNvPr>
          <p:cNvSpPr txBox="1"/>
          <p:nvPr/>
        </p:nvSpPr>
        <p:spPr>
          <a:xfrm>
            <a:off x="1719532" y="2497394"/>
            <a:ext cx="8938635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Vad </a:t>
            </a:r>
            <a:r>
              <a:rPr lang="en-US" sz="3000" dirty="0" err="1"/>
              <a:t>behöver</a:t>
            </a:r>
            <a:r>
              <a:rPr lang="en-US" sz="3000" dirty="0"/>
              <a:t> man </a:t>
            </a:r>
            <a:r>
              <a:rPr lang="en-US" sz="3000" dirty="0" err="1"/>
              <a:t>tänka</a:t>
            </a:r>
            <a:r>
              <a:rPr lang="en-US" sz="3000" dirty="0"/>
              <a:t> </a:t>
            </a:r>
            <a:r>
              <a:rPr lang="en-US" sz="3000" dirty="0" err="1"/>
              <a:t>på</a:t>
            </a:r>
            <a:r>
              <a:rPr lang="en-US" sz="3000" dirty="0"/>
              <a:t> </a:t>
            </a:r>
            <a:r>
              <a:rPr lang="en-US" sz="3000" dirty="0" err="1"/>
              <a:t>som</a:t>
            </a:r>
            <a:r>
              <a:rPr lang="en-US" sz="3000" dirty="0"/>
              <a:t> </a:t>
            </a:r>
            <a:r>
              <a:rPr lang="en-US" sz="3000" dirty="0" err="1"/>
              <a:t>tränare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er </a:t>
            </a:r>
            <a:r>
              <a:rPr lang="en-US" sz="3000" dirty="0" err="1"/>
              <a:t>spelform</a:t>
            </a:r>
            <a:r>
              <a:rPr lang="en-US" sz="3000" dirty="0"/>
              <a:t>?</a:t>
            </a:r>
          </a:p>
          <a:p>
            <a:endParaRPr lang="en-US" sz="3000" dirty="0"/>
          </a:p>
          <a:p>
            <a:r>
              <a:rPr lang="en-US" sz="3000" dirty="0"/>
              <a:t>Ge tips till </a:t>
            </a:r>
            <a:r>
              <a:rPr lang="en-US" sz="3000" dirty="0" err="1"/>
              <a:t>varandra</a:t>
            </a:r>
            <a:r>
              <a:rPr lang="en-US" sz="3000" dirty="0"/>
              <a:t>.</a:t>
            </a:r>
          </a:p>
          <a:p>
            <a:endParaRPr lang="en-US" sz="3000" dirty="0"/>
          </a:p>
          <a:p>
            <a:endParaRPr lang="sv-SE" sz="3000" dirty="0"/>
          </a:p>
          <a:p>
            <a:endParaRPr lang="sv-SE" sz="2500" dirty="0"/>
          </a:p>
        </p:txBody>
      </p:sp>
    </p:spTree>
    <p:extLst>
      <p:ext uri="{BB962C8B-B14F-4D97-AF65-F5344CB8AC3E}">
        <p14:creationId xmlns:p14="http://schemas.microsoft.com/office/powerpoint/2010/main" val="38954076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95F4E-B9CC-6C45-2E19-A765AFBF4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947EAB50-B7DE-759C-7C0A-9AFF4A6F6D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264" y="1813376"/>
            <a:ext cx="2321841" cy="3231247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88E4B6F7-ECCF-0535-D972-232434934E73}"/>
              </a:ext>
            </a:extLst>
          </p:cNvPr>
          <p:cNvSpPr txBox="1"/>
          <p:nvPr/>
        </p:nvSpPr>
        <p:spPr>
          <a:xfrm>
            <a:off x="4426787" y="602631"/>
            <a:ext cx="60999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Övriga frågor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B64DAF2-2489-9714-013F-12A7749FE0F7}"/>
              </a:ext>
            </a:extLst>
          </p:cNvPr>
          <p:cNvSpPr txBox="1"/>
          <p:nvPr/>
        </p:nvSpPr>
        <p:spPr>
          <a:xfrm>
            <a:off x="3886466" y="5503376"/>
            <a:ext cx="67629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000" dirty="0"/>
              <a:t>Tack för ert engagemang!</a:t>
            </a:r>
          </a:p>
        </p:txBody>
      </p:sp>
    </p:spTree>
    <p:extLst>
      <p:ext uri="{BB962C8B-B14F-4D97-AF65-F5344CB8AC3E}">
        <p14:creationId xmlns:p14="http://schemas.microsoft.com/office/powerpoint/2010/main" val="571383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79B13-99F9-B107-9E7B-F0764B200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2F82161C-5A13-D74A-3087-09133958DA45}"/>
              </a:ext>
            </a:extLst>
          </p:cNvPr>
          <p:cNvSpPr txBox="1"/>
          <p:nvPr/>
        </p:nvSpPr>
        <p:spPr>
          <a:xfrm>
            <a:off x="2100944" y="432709"/>
            <a:ext cx="8280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400" dirty="0"/>
              <a:t>Sidsjö-Böle IF 2026</a:t>
            </a:r>
          </a:p>
        </p:txBody>
      </p:sp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0E2A51E1-944E-723E-0BC7-27EADA1007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11" name="textruta 10">
            <a:extLst>
              <a:ext uri="{FF2B5EF4-FFF2-40B4-BE49-F238E27FC236}">
                <a16:creationId xmlns:a16="http://schemas.microsoft.com/office/drawing/2014/main" id="{3D85EF74-F25A-B324-AD3A-0D5A4A785139}"/>
              </a:ext>
            </a:extLst>
          </p:cNvPr>
          <p:cNvSpPr txBox="1"/>
          <p:nvPr/>
        </p:nvSpPr>
        <p:spPr>
          <a:xfrm>
            <a:off x="3444757" y="1611871"/>
            <a:ext cx="499886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3600" dirty="0"/>
              <a:t>2026-02-10</a:t>
            </a:r>
          </a:p>
          <a:p>
            <a:pPr algn="ctr"/>
            <a:endParaRPr lang="sv-SE" sz="3600" dirty="0"/>
          </a:p>
          <a:p>
            <a:pPr algn="ctr"/>
            <a:r>
              <a:rPr lang="sv-SE" sz="3600" dirty="0"/>
              <a:t>642 </a:t>
            </a:r>
            <a:r>
              <a:rPr lang="sv-SE" sz="3600" dirty="0" err="1"/>
              <a:t>st</a:t>
            </a:r>
            <a:r>
              <a:rPr lang="sv-SE" sz="3600" dirty="0"/>
              <a:t> aktiva spelare</a:t>
            </a:r>
          </a:p>
          <a:p>
            <a:pPr algn="ctr"/>
            <a:r>
              <a:rPr lang="sv-SE" sz="3600" dirty="0"/>
              <a:t>50 </a:t>
            </a:r>
            <a:r>
              <a:rPr lang="sv-SE" sz="3600" dirty="0" err="1"/>
              <a:t>st</a:t>
            </a:r>
            <a:r>
              <a:rPr lang="sv-SE" sz="3600" dirty="0"/>
              <a:t> i veteranlaget</a:t>
            </a:r>
          </a:p>
          <a:p>
            <a:pPr algn="ctr"/>
            <a:r>
              <a:rPr lang="sv-SE" sz="3600" dirty="0"/>
              <a:t>161 </a:t>
            </a:r>
            <a:r>
              <a:rPr lang="sv-SE" sz="3600" dirty="0" err="1"/>
              <a:t>st</a:t>
            </a:r>
            <a:r>
              <a:rPr lang="sv-SE" sz="3600" dirty="0"/>
              <a:t> ledare</a:t>
            </a:r>
          </a:p>
          <a:p>
            <a:pPr algn="ctr"/>
            <a:endParaRPr lang="sv-SE" sz="3600" dirty="0"/>
          </a:p>
          <a:p>
            <a:pPr algn="ctr"/>
            <a:r>
              <a:rPr lang="sv-SE" sz="3600" dirty="0"/>
              <a:t>Sen tillkommer bolleken</a:t>
            </a:r>
          </a:p>
        </p:txBody>
      </p:sp>
    </p:spTree>
    <p:extLst>
      <p:ext uri="{BB962C8B-B14F-4D97-AF65-F5344CB8AC3E}">
        <p14:creationId xmlns:p14="http://schemas.microsoft.com/office/powerpoint/2010/main" val="642373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AC72F-AE1B-AE4C-A591-8BED77945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0FB37620-B2C4-79A9-F521-5C3E6E42E70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9D1820E5-7F31-6D5B-D551-8C012F3B73BD}"/>
              </a:ext>
            </a:extLst>
          </p:cNvPr>
          <p:cNvSpPr txBox="1"/>
          <p:nvPr/>
        </p:nvSpPr>
        <p:spPr>
          <a:xfrm>
            <a:off x="2231923" y="609014"/>
            <a:ext cx="923249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Vad vi gjort 2025 och fortsätter med 2026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98D7F9C1-AB7C-324D-6107-66315F154288}"/>
              </a:ext>
            </a:extLst>
          </p:cNvPr>
          <p:cNvSpPr txBox="1"/>
          <p:nvPr/>
        </p:nvSpPr>
        <p:spPr>
          <a:xfrm>
            <a:off x="2546553" y="1632338"/>
            <a:ext cx="807228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Utbildning</a:t>
            </a:r>
            <a:r>
              <a:rPr lang="sv-SE" dirty="0"/>
              <a:t> – stor satsning på utbildning av både spelare och ledare. </a:t>
            </a:r>
          </a:p>
          <a:p>
            <a:r>
              <a:rPr lang="sv-SE" dirty="0"/>
              <a:t>Tillslagsutbildning 2025</a:t>
            </a:r>
          </a:p>
          <a:p>
            <a:endParaRPr lang="sv-SE" b="1" dirty="0"/>
          </a:p>
          <a:p>
            <a:r>
              <a:rPr lang="sv-SE" b="1" dirty="0"/>
              <a:t>Återkommande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Föreläsning kring mens och träning 11 år (Födda 2015)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Mental träning 14 år och 15 år (Födda 2012 och 2011)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Kostföreläsning 12 år och 14 år (Födda 2014 och 2012)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Domarutbildning 15-åringar (Födda 2011)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Målvaktssatsningar (spelare och ledare)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Flickutveckling – starta upp pojkutveckling?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err="1"/>
              <a:t>Female</a:t>
            </a:r>
            <a:r>
              <a:rPr lang="sv-SE" dirty="0"/>
              <a:t> </a:t>
            </a:r>
            <a:r>
              <a:rPr lang="sv-SE" dirty="0" err="1"/>
              <a:t>Football</a:t>
            </a:r>
            <a:r>
              <a:rPr lang="sv-SE" dirty="0"/>
              <a:t> Coach/Styrelselyftet (Kvinnor)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Knäkontroll/skadeförebyggande (ledare)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Tränarutbildningar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Ledarträffar </a:t>
            </a:r>
          </a:p>
          <a:p>
            <a:endParaRPr lang="sv-SE" dirty="0"/>
          </a:p>
          <a:p>
            <a:r>
              <a:rPr lang="sv-SE" b="1" dirty="0"/>
              <a:t>Övriga önskemål? </a:t>
            </a:r>
          </a:p>
        </p:txBody>
      </p:sp>
    </p:spTree>
    <p:extLst>
      <p:ext uri="{BB962C8B-B14F-4D97-AF65-F5344CB8AC3E}">
        <p14:creationId xmlns:p14="http://schemas.microsoft.com/office/powerpoint/2010/main" val="2030764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9AB59-05B0-11B9-4D45-BAC4D20ED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6EAD5EFB-C5C9-69B8-2EA9-A62153EF2A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4252A3E4-82A5-1DC5-02F2-06761EF30C55}"/>
              </a:ext>
            </a:extLst>
          </p:cNvPr>
          <p:cNvSpPr txBox="1"/>
          <p:nvPr/>
        </p:nvSpPr>
        <p:spPr>
          <a:xfrm>
            <a:off x="2231923" y="609014"/>
            <a:ext cx="923249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Vad vi gjort 2025 och fortsätter med 2026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AFBAEB09-240C-C682-92C0-61E0BF910AEB}"/>
              </a:ext>
            </a:extLst>
          </p:cNvPr>
          <p:cNvSpPr txBox="1"/>
          <p:nvPr/>
        </p:nvSpPr>
        <p:spPr>
          <a:xfrm>
            <a:off x="1484671" y="1632338"/>
            <a:ext cx="1010756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Kommunikation</a:t>
            </a:r>
            <a:r>
              <a:rPr lang="sv-SE" dirty="0"/>
              <a:t> – mer synlighet på sociala medier samt fler uppdateringar via hemsida och mail. ”</a:t>
            </a:r>
            <a:r>
              <a:rPr lang="sv-SE" dirty="0" err="1"/>
              <a:t>Lagsidor</a:t>
            </a:r>
            <a:r>
              <a:rPr lang="sv-SE" dirty="0"/>
              <a:t>” skapade till ledarroller för att kunna rikta relevant info. Lathundar, färdiga dokument och rollbeskrivningar har tagits fram.</a:t>
            </a:r>
          </a:p>
          <a:p>
            <a:endParaRPr lang="sv-SE" b="1" dirty="0"/>
          </a:p>
          <a:p>
            <a:r>
              <a:rPr lang="sv-SE" b="1" dirty="0"/>
              <a:t>Övriga önskemål/förbättringar?</a:t>
            </a:r>
          </a:p>
          <a:p>
            <a:endParaRPr lang="sv-SE" dirty="0"/>
          </a:p>
          <a:p>
            <a:endParaRPr lang="sv-SE" dirty="0"/>
          </a:p>
          <a:p>
            <a:r>
              <a:rPr lang="sv-SE" b="1" dirty="0"/>
              <a:t>Anläggning</a:t>
            </a:r>
            <a:r>
              <a:rPr lang="sv-SE" dirty="0"/>
              <a:t> – kiosken har fått ett lyft med indraget vatten, bättre kioskredskap, hängare, soptunnor m.m. </a:t>
            </a:r>
          </a:p>
          <a:p>
            <a:r>
              <a:rPr lang="sv-SE" dirty="0"/>
              <a:t>Vi hyrde ett tillfälligt klubbhus för att få tillgång till förvaring och toalett. Efter mycket om och men så är klubbstugan flyttad och kommer att iordningställas i vår. </a:t>
            </a:r>
          </a:p>
          <a:p>
            <a:r>
              <a:rPr lang="sv-SE" dirty="0"/>
              <a:t>Gruppen som jobbar med konstgräset samt delar av styrelsen har jobbat stenhårt för att lösa planfrågan. </a:t>
            </a:r>
          </a:p>
          <a:p>
            <a:r>
              <a:rPr lang="sv-SE" dirty="0" err="1"/>
              <a:t>Pga</a:t>
            </a:r>
            <a:r>
              <a:rPr lang="sv-SE" dirty="0"/>
              <a:t> yttre omständigheter så behöver större beslut fattas kring hur vi går vidare.</a:t>
            </a:r>
          </a:p>
          <a:p>
            <a:endParaRPr lang="sv-SE" dirty="0"/>
          </a:p>
          <a:p>
            <a:endParaRPr lang="sv-SE" dirty="0"/>
          </a:p>
          <a:p>
            <a:r>
              <a:rPr lang="sv-SE" b="1" dirty="0"/>
              <a:t>-Registerutdrag </a:t>
            </a:r>
            <a:r>
              <a:rPr lang="sv-SE" dirty="0"/>
              <a:t>alla ledare inkl. </a:t>
            </a:r>
            <a:r>
              <a:rPr lang="sv-SE" dirty="0" err="1"/>
              <a:t>materialare</a:t>
            </a:r>
            <a:r>
              <a:rPr lang="sv-SE" dirty="0"/>
              <a:t>, kassör m.m.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3749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6A5BD-C346-00BA-52B4-3BBC932FC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E48BF104-5567-7561-058C-F57C6F9A8A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38AD77FC-1EFF-5D55-4C5A-42FBE7DADC08}"/>
              </a:ext>
            </a:extLst>
          </p:cNvPr>
          <p:cNvSpPr txBox="1"/>
          <p:nvPr/>
        </p:nvSpPr>
        <p:spPr>
          <a:xfrm>
            <a:off x="4880391" y="22489"/>
            <a:ext cx="167772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FOGIS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49A2305A-CF96-BBF4-3FDD-B51DE82B985A}"/>
              </a:ext>
            </a:extLst>
          </p:cNvPr>
          <p:cNvSpPr txBox="1"/>
          <p:nvPr/>
        </p:nvSpPr>
        <p:spPr>
          <a:xfrm>
            <a:off x="1574708" y="694180"/>
            <a:ext cx="613378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Fotbollens Gemensamma </a:t>
            </a:r>
            <a:r>
              <a:rPr lang="sv-SE" dirty="0" err="1"/>
              <a:t>InformationsSystem</a:t>
            </a:r>
            <a:r>
              <a:rPr lang="sv-SE" dirty="0"/>
              <a:t> för seriespel och matcher</a:t>
            </a:r>
          </a:p>
          <a:p>
            <a:endParaRPr lang="sv-SE" dirty="0"/>
          </a:p>
          <a:p>
            <a:r>
              <a:rPr lang="sv-SE" dirty="0"/>
              <a:t>Registrering för alla spelare från 9 års ålder</a:t>
            </a:r>
          </a:p>
          <a:p>
            <a:r>
              <a:rPr lang="sv-SE" dirty="0"/>
              <a:t>Licensiering 15 års ålder</a:t>
            </a:r>
          </a:p>
          <a:p>
            <a:endParaRPr lang="sv-SE" dirty="0"/>
          </a:p>
          <a:p>
            <a:r>
              <a:rPr lang="sv-SE" dirty="0"/>
              <a:t>Skicka/skriv ut blanketterna, se till att spelare och målsmän fyller i datum, och signerar, samla in blanketterna och registrera i </a:t>
            </a:r>
            <a:r>
              <a:rPr lang="sv-SE" dirty="0" err="1"/>
              <a:t>fogis</a:t>
            </a:r>
            <a:r>
              <a:rPr lang="sv-SE" dirty="0"/>
              <a:t>. Kolla att allt är ifyllt och korrekt. Föreningsnummer </a:t>
            </a:r>
            <a:r>
              <a:rPr lang="sv-SE" b="1" dirty="0"/>
              <a:t>3551</a:t>
            </a:r>
          </a:p>
          <a:p>
            <a:endParaRPr lang="sv-SE" b="1" dirty="0"/>
          </a:p>
          <a:p>
            <a:r>
              <a:rPr lang="sv-SE" b="1" dirty="0"/>
              <a:t>VIKTIGT att blanketten för ändamålet ska vara korrekt ifyllt och sparad. </a:t>
            </a:r>
          </a:p>
          <a:p>
            <a:endParaRPr lang="sv-SE" b="1" dirty="0"/>
          </a:p>
          <a:p>
            <a:r>
              <a:rPr lang="sv-SE" dirty="0"/>
              <a:t>Blanketterna kan lämnas i föreningens brevlåda när de är registrerade/licensierade. </a:t>
            </a:r>
          </a:p>
          <a:p>
            <a:r>
              <a:rPr lang="sv-SE" dirty="0"/>
              <a:t>Den som registrerar i </a:t>
            </a:r>
            <a:r>
              <a:rPr lang="sv-SE" dirty="0" err="1"/>
              <a:t>Fogis</a:t>
            </a:r>
            <a:r>
              <a:rPr lang="sv-SE" dirty="0"/>
              <a:t> ska också signera blanketten.</a:t>
            </a:r>
          </a:p>
          <a:p>
            <a:r>
              <a:rPr lang="sv-SE" dirty="0"/>
              <a:t>Blanketten finns på vår hemsida samt på vårt </a:t>
            </a:r>
            <a:r>
              <a:rPr lang="sv-SE" dirty="0" err="1"/>
              <a:t>Linktree</a:t>
            </a:r>
            <a:endParaRPr lang="sv-SE" dirty="0"/>
          </a:p>
          <a:p>
            <a:endParaRPr lang="sv-SE" dirty="0"/>
          </a:p>
          <a:p>
            <a:r>
              <a:rPr lang="sv-SE" dirty="0"/>
              <a:t>Vid kontroll ska blanketten kunna uppvisas och böter upp till 25 000kr kan ges från SvFF om blanketten inte finns. </a:t>
            </a:r>
            <a:r>
              <a:rPr lang="sv-SE" b="1" dirty="0"/>
              <a:t>Denna kostnad står laget för.</a:t>
            </a:r>
          </a:p>
        </p:txBody>
      </p:sp>
      <p:pic>
        <p:nvPicPr>
          <p:cNvPr id="5" name="Bildobjekt 4" descr="En bild som visar text, skärmbild, Teckensnitt, nummer&#10;&#10;AI-genererat innehåll kan vara felaktigt.">
            <a:extLst>
              <a:ext uri="{FF2B5EF4-FFF2-40B4-BE49-F238E27FC236}">
                <a16:creationId xmlns:a16="http://schemas.microsoft.com/office/drawing/2014/main" id="{538CDF3A-E8AA-6140-1439-5ADD512E93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7807" y="694180"/>
            <a:ext cx="4166533" cy="5562966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780CAA18-7AB8-8BD3-B82C-CE1207E6A9CE}"/>
              </a:ext>
            </a:extLst>
          </p:cNvPr>
          <p:cNvSpPr/>
          <p:nvPr/>
        </p:nvSpPr>
        <p:spPr>
          <a:xfrm>
            <a:off x="8770374" y="1229032"/>
            <a:ext cx="875071" cy="324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A5F7044-7774-E389-3C07-281EE2F9A963}"/>
              </a:ext>
            </a:extLst>
          </p:cNvPr>
          <p:cNvSpPr/>
          <p:nvPr/>
        </p:nvSpPr>
        <p:spPr>
          <a:xfrm>
            <a:off x="8091948" y="1661652"/>
            <a:ext cx="2525344" cy="3244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CA0CC63E-A189-4EDD-50A3-70AF59FA1EE0}"/>
              </a:ext>
            </a:extLst>
          </p:cNvPr>
          <p:cNvSpPr/>
          <p:nvPr/>
        </p:nvSpPr>
        <p:spPr>
          <a:xfrm>
            <a:off x="8504903" y="2074606"/>
            <a:ext cx="3283974" cy="2458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6BFC226B-9755-309A-DEAE-88E81E45461A}"/>
              </a:ext>
            </a:extLst>
          </p:cNvPr>
          <p:cNvSpPr/>
          <p:nvPr/>
        </p:nvSpPr>
        <p:spPr>
          <a:xfrm>
            <a:off x="9207909" y="2535076"/>
            <a:ext cx="226142" cy="2458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4BC55DD6-17CB-3373-C24B-B2ECDF83A1D6}"/>
              </a:ext>
            </a:extLst>
          </p:cNvPr>
          <p:cNvSpPr/>
          <p:nvPr/>
        </p:nvSpPr>
        <p:spPr>
          <a:xfrm>
            <a:off x="9172723" y="2830685"/>
            <a:ext cx="226142" cy="2458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B1E81973-5B15-AC05-0966-8847E2E28B65}"/>
              </a:ext>
            </a:extLst>
          </p:cNvPr>
          <p:cNvSpPr/>
          <p:nvPr/>
        </p:nvSpPr>
        <p:spPr>
          <a:xfrm>
            <a:off x="8091948" y="4119716"/>
            <a:ext cx="1553497" cy="4178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72265623-BCE1-4546-A7E8-A36A0804F08E}"/>
              </a:ext>
            </a:extLst>
          </p:cNvPr>
          <p:cNvSpPr/>
          <p:nvPr/>
        </p:nvSpPr>
        <p:spPr>
          <a:xfrm>
            <a:off x="8091948" y="4916129"/>
            <a:ext cx="1553497" cy="2939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FAB31150-7417-2DA5-C8BD-E4EC96518A8E}"/>
              </a:ext>
            </a:extLst>
          </p:cNvPr>
          <p:cNvSpPr/>
          <p:nvPr/>
        </p:nvSpPr>
        <p:spPr>
          <a:xfrm>
            <a:off x="8091948" y="5338916"/>
            <a:ext cx="1465007" cy="2900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C2D20C9F-2FD8-3F26-A44D-083B5840336C}"/>
              </a:ext>
            </a:extLst>
          </p:cNvPr>
          <p:cNvSpPr txBox="1"/>
          <p:nvPr/>
        </p:nvSpPr>
        <p:spPr>
          <a:xfrm>
            <a:off x="9861755" y="4119716"/>
            <a:ext cx="1927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Din </a:t>
            </a:r>
            <a:r>
              <a:rPr lang="en-US" dirty="0" err="1">
                <a:solidFill>
                  <a:srgbClr val="FF0000"/>
                </a:solidFill>
              </a:rPr>
              <a:t>underskrift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4A15A00C-7801-F0EF-DF42-768C715E6A4A}"/>
              </a:ext>
            </a:extLst>
          </p:cNvPr>
          <p:cNvSpPr/>
          <p:nvPr/>
        </p:nvSpPr>
        <p:spPr>
          <a:xfrm>
            <a:off x="9861755" y="4041058"/>
            <a:ext cx="1927122" cy="4965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72649B2C-F2F8-AA03-FE31-0C8D82ED3E18}"/>
              </a:ext>
            </a:extLst>
          </p:cNvPr>
          <p:cNvSpPr txBox="1"/>
          <p:nvPr/>
        </p:nvSpPr>
        <p:spPr>
          <a:xfrm>
            <a:off x="8632635" y="2012843"/>
            <a:ext cx="3283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Sidsjö-Böle IF      3551</a:t>
            </a:r>
          </a:p>
        </p:txBody>
      </p:sp>
    </p:spTree>
    <p:extLst>
      <p:ext uri="{BB962C8B-B14F-4D97-AF65-F5344CB8AC3E}">
        <p14:creationId xmlns:p14="http://schemas.microsoft.com/office/powerpoint/2010/main" val="1056989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048C9-4BA0-35BC-B475-55524A8CE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A7F399A6-2C47-1374-41AD-1B470271DF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BB94BBB-A5A0-8B16-263C-F76E4EFD6585}"/>
              </a:ext>
            </a:extLst>
          </p:cNvPr>
          <p:cNvSpPr txBox="1"/>
          <p:nvPr/>
        </p:nvSpPr>
        <p:spPr>
          <a:xfrm>
            <a:off x="4114554" y="602631"/>
            <a:ext cx="60999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Använd hemsidan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6E337157-3703-D91C-8FA1-B3C33E43DAC1}"/>
              </a:ext>
            </a:extLst>
          </p:cNvPr>
          <p:cNvSpPr txBox="1"/>
          <p:nvPr/>
        </p:nvSpPr>
        <p:spPr>
          <a:xfrm>
            <a:off x="791737" y="2348586"/>
            <a:ext cx="473926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Huvudhemsidan – NYHETER, länkar, dokument, MER</a:t>
            </a:r>
          </a:p>
          <a:p>
            <a:r>
              <a:rPr lang="sv-SE" sz="2400" dirty="0"/>
              <a:t>MER – föreningsinfo, matchinfo, fotboll</a:t>
            </a:r>
          </a:p>
          <a:p>
            <a:endParaRPr lang="sv-SE" sz="2400" dirty="0"/>
          </a:p>
          <a:p>
            <a:r>
              <a:rPr lang="sv-SE" sz="2400" dirty="0"/>
              <a:t>Tränarsidan – NYHETER, riktad info, laget, gästbok, länkar, MER</a:t>
            </a:r>
          </a:p>
          <a:p>
            <a:r>
              <a:rPr lang="sv-SE" sz="2400" dirty="0"/>
              <a:t>MER – Spelarutbildningsplan, övningar, matchinfo m.m.</a:t>
            </a:r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E3CD894-E2C2-E03C-1A2B-9689E1015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9412" y="1996069"/>
            <a:ext cx="6132283" cy="4121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677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6BDB3-6329-7758-F226-F403D8CA4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AD5EE5AA-B128-6E4C-488C-EAF2E204B9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81A86A98-352C-3825-D46C-2C1B2A0EC610}"/>
              </a:ext>
            </a:extLst>
          </p:cNvPr>
          <p:cNvSpPr txBox="1"/>
          <p:nvPr/>
        </p:nvSpPr>
        <p:spPr>
          <a:xfrm>
            <a:off x="2605548" y="609014"/>
            <a:ext cx="809194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 err="1"/>
              <a:t>Linktree</a:t>
            </a:r>
            <a:r>
              <a:rPr lang="sv-SE" sz="4000" dirty="0"/>
              <a:t> – lathund med länkar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23F8F3D-8243-080E-61A4-069D6A4CA1F1}"/>
              </a:ext>
            </a:extLst>
          </p:cNvPr>
          <p:cNvSpPr txBox="1"/>
          <p:nvPr/>
        </p:nvSpPr>
        <p:spPr>
          <a:xfrm>
            <a:off x="1405053" y="1683834"/>
            <a:ext cx="510725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Använd vårt </a:t>
            </a:r>
            <a:r>
              <a:rPr lang="sv-SE" sz="2400" dirty="0" err="1"/>
              <a:t>Linktree</a:t>
            </a:r>
            <a:endParaRPr lang="sv-SE" sz="2400" dirty="0"/>
          </a:p>
          <a:p>
            <a:endParaRPr lang="sv-SE" sz="2400" dirty="0"/>
          </a:p>
          <a:p>
            <a:r>
              <a:rPr lang="sv-SE" sz="2400" b="1" dirty="0"/>
              <a:t>Länkar till </a:t>
            </a:r>
          </a:p>
          <a:p>
            <a:r>
              <a:rPr lang="sv-SE" sz="2400" dirty="0"/>
              <a:t>Utbildningar</a:t>
            </a:r>
          </a:p>
          <a:p>
            <a:r>
              <a:rPr lang="sv-SE" sz="2400" dirty="0"/>
              <a:t>Blanketter</a:t>
            </a:r>
          </a:p>
          <a:p>
            <a:r>
              <a:rPr lang="sv-SE" sz="2400" dirty="0"/>
              <a:t>Övningar</a:t>
            </a:r>
          </a:p>
          <a:p>
            <a:r>
              <a:rPr lang="sv-SE" sz="2400" dirty="0"/>
              <a:t>Registerutdrag</a:t>
            </a:r>
          </a:p>
          <a:p>
            <a:r>
              <a:rPr lang="sv-SE" sz="2400" dirty="0"/>
              <a:t>Planstorlekar</a:t>
            </a:r>
          </a:p>
          <a:p>
            <a:r>
              <a:rPr lang="sv-SE" sz="2400" dirty="0"/>
              <a:t>Och mycket mer</a:t>
            </a:r>
          </a:p>
          <a:p>
            <a:endParaRPr lang="sv-SE" sz="2400" dirty="0"/>
          </a:p>
          <a:p>
            <a:r>
              <a:rPr lang="sv-SE" sz="2400" dirty="0"/>
              <a:t>Ge tips på om ni saknar något </a:t>
            </a:r>
          </a:p>
        </p:txBody>
      </p:sp>
      <p:pic>
        <p:nvPicPr>
          <p:cNvPr id="5" name="Bildobjekt 4" descr="En bild som visar mönster, skärmbild, pixel&#10;&#10;AI-genererat innehåll kan vara felaktigt.">
            <a:extLst>
              <a:ext uri="{FF2B5EF4-FFF2-40B4-BE49-F238E27FC236}">
                <a16:creationId xmlns:a16="http://schemas.microsoft.com/office/drawing/2014/main" id="{11F045B7-D310-11FC-793C-3B63B97D40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2951" y="1683834"/>
            <a:ext cx="4170556" cy="4170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25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9A44D-0752-BE21-AE18-751C38DE6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90EF7A95-C354-01BB-69EB-830231DED6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19" y="22489"/>
            <a:ext cx="1342390" cy="18681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926F7EEC-F090-8A96-533D-F8B398952774}"/>
              </a:ext>
            </a:extLst>
          </p:cNvPr>
          <p:cNvSpPr txBox="1"/>
          <p:nvPr/>
        </p:nvSpPr>
        <p:spPr>
          <a:xfrm>
            <a:off x="2605548" y="609014"/>
            <a:ext cx="809194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4000" dirty="0"/>
              <a:t>Från kassören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5E8260D6-17D4-CDCF-0BEA-C952D50E6060}"/>
              </a:ext>
            </a:extLst>
          </p:cNvPr>
          <p:cNvSpPr txBox="1"/>
          <p:nvPr/>
        </p:nvSpPr>
        <p:spPr>
          <a:xfrm>
            <a:off x="2005300" y="1439722"/>
            <a:ext cx="92924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Inkludera er kassör i det som bokas tex planer, domare, material som köps in m.m. för att underlätta för er, kassören och flödet i föreningen.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DA20F3E-5ACB-E422-DCD2-9F2AA3BDD69D}"/>
              </a:ext>
            </a:extLst>
          </p:cNvPr>
          <p:cNvSpPr txBox="1"/>
          <p:nvPr/>
        </p:nvSpPr>
        <p:spPr>
          <a:xfrm>
            <a:off x="2605548" y="3325398"/>
            <a:ext cx="60939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4000" dirty="0"/>
              <a:t>Från föreningen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EF83A8EF-B66C-4CCC-1B0E-9C27FB5D14E2}"/>
              </a:ext>
            </a:extLst>
          </p:cNvPr>
          <p:cNvSpPr txBox="1"/>
          <p:nvPr/>
        </p:nvSpPr>
        <p:spPr>
          <a:xfrm>
            <a:off x="2005299" y="4273172"/>
            <a:ext cx="869219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800" dirty="0"/>
              <a:t>Ledare och spelare har lämnat föreningen och i vissa fall hela lag, vi vill gärna vi medveten om det är något på gång i laget, om styrelsen kan hjälp till innan det är ”för sent”. I vissa lag har vi tappat nästan hela laget och några få spelar blir kvar som inte fått någon info.</a:t>
            </a:r>
          </a:p>
        </p:txBody>
      </p:sp>
    </p:spTree>
    <p:extLst>
      <p:ext uri="{BB962C8B-B14F-4D97-AF65-F5344CB8AC3E}">
        <p14:creationId xmlns:p14="http://schemas.microsoft.com/office/powerpoint/2010/main" val="625983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C282A-BB39-A5E6-6B2F-2C6B949B7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Varumärke&#10;&#10;Automatiskt genererad beskrivning">
            <a:extLst>
              <a:ext uri="{FF2B5EF4-FFF2-40B4-BE49-F238E27FC236}">
                <a16:creationId xmlns:a16="http://schemas.microsoft.com/office/drawing/2014/main" id="{9F66EEF2-5ECB-571F-5E60-E068F43B94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380" y="206478"/>
            <a:ext cx="1215674" cy="1691822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D24CBE73-E469-B6BA-23CC-BD108BF30037}"/>
              </a:ext>
            </a:extLst>
          </p:cNvPr>
          <p:cNvSpPr txBox="1"/>
          <p:nvPr/>
        </p:nvSpPr>
        <p:spPr>
          <a:xfrm>
            <a:off x="3234813" y="602631"/>
            <a:ext cx="7291937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dirty="0" err="1"/>
              <a:t>Lagets</a:t>
            </a:r>
            <a:r>
              <a:rPr lang="en-US" sz="4000" dirty="0"/>
              <a:t> </a:t>
            </a:r>
            <a:r>
              <a:rPr lang="en-US" sz="4000" dirty="0" err="1"/>
              <a:t>årshjul</a:t>
            </a:r>
            <a:endParaRPr lang="en-US" sz="4000" dirty="0"/>
          </a:p>
          <a:p>
            <a:endParaRPr lang="sv-SE" sz="4000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68875E2-602D-C599-14F2-40010E22FE7F}"/>
              </a:ext>
            </a:extLst>
          </p:cNvPr>
          <p:cNvSpPr txBox="1"/>
          <p:nvPr/>
        </p:nvSpPr>
        <p:spPr>
          <a:xfrm>
            <a:off x="6546525" y="1526864"/>
            <a:ext cx="544641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/>
              <a:t>Planering</a:t>
            </a:r>
            <a:r>
              <a:rPr lang="en-US" sz="3000" dirty="0"/>
              <a:t>:</a:t>
            </a:r>
          </a:p>
          <a:p>
            <a:endParaRPr lang="en-US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/>
              <a:t>Uppstart</a:t>
            </a:r>
            <a:r>
              <a:rPr lang="en-US" sz="2400" dirty="0"/>
              <a:t> av </a:t>
            </a:r>
            <a:r>
              <a:rPr lang="en-US" sz="2400" dirty="0" err="1"/>
              <a:t>träningssäsongen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/>
              <a:t>Träningsmatcher</a:t>
            </a:r>
            <a:r>
              <a:rPr lang="en-US" sz="2400" dirty="0"/>
              <a:t>/</a:t>
            </a:r>
            <a:r>
              <a:rPr lang="en-US" sz="2400" dirty="0" err="1"/>
              <a:t>cuper</a:t>
            </a:r>
            <a:r>
              <a:rPr lang="en-US" sz="2400" dirty="0"/>
              <a:t>/</a:t>
            </a:r>
            <a:r>
              <a:rPr lang="en-US" sz="2400" dirty="0" err="1"/>
              <a:t>läger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/>
              <a:t>Seriespel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/>
              <a:t>Utbildningar</a:t>
            </a:r>
            <a:r>
              <a:rPr lang="en-US" sz="2400" dirty="0"/>
              <a:t>/</a:t>
            </a:r>
            <a:r>
              <a:rPr lang="en-US" sz="2400" dirty="0" err="1"/>
              <a:t>teori</a:t>
            </a:r>
            <a:r>
              <a:rPr lang="en-US" sz="2400" dirty="0"/>
              <a:t>/</a:t>
            </a:r>
            <a:r>
              <a:rPr lang="en-US" sz="2400" dirty="0" err="1"/>
              <a:t>lärgrupper</a:t>
            </a:r>
            <a:r>
              <a:rPr lang="en-US" sz="2400" dirty="0"/>
              <a:t>/</a:t>
            </a:r>
            <a:r>
              <a:rPr lang="en-US" sz="2400" dirty="0" err="1"/>
              <a:t>spelarsamtal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/>
              <a:t>Säsongsavslutning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/>
              <a:t>Träningsupplägg</a:t>
            </a:r>
            <a:r>
              <a:rPr lang="en-US" sz="2400" dirty="0"/>
              <a:t>/</a:t>
            </a:r>
            <a:r>
              <a:rPr lang="en-US" sz="2400" dirty="0" err="1"/>
              <a:t>tematräningar</a:t>
            </a:r>
            <a:endParaRPr lang="en-US" sz="2400" dirty="0"/>
          </a:p>
          <a:p>
            <a:endParaRPr lang="en-US" sz="3000" dirty="0"/>
          </a:p>
        </p:txBody>
      </p:sp>
      <p:pic>
        <p:nvPicPr>
          <p:cNvPr id="5" name="Bildobjekt 4" descr="En bild som visar text, skärmbild, cirkel, diagram&#10;&#10;AI-genererat innehåll kan vara felaktigt.">
            <a:extLst>
              <a:ext uri="{FF2B5EF4-FFF2-40B4-BE49-F238E27FC236}">
                <a16:creationId xmlns:a16="http://schemas.microsoft.com/office/drawing/2014/main" id="{33DF220A-FDAE-BB66-BAB0-594F6E7010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059" y="2497373"/>
            <a:ext cx="6347466" cy="346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251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e2bd7fb-b01b-43ed-a1b6-ced4300031bb}" enabled="1" method="Standard" siteId="{b13f9473-2468-4dd0-923e-e80d8f94602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877</Words>
  <Application>Microsoft Office PowerPoint</Application>
  <PresentationFormat>Bredbild</PresentationFormat>
  <Paragraphs>145</Paragraphs>
  <Slides>18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Torbjörn Palm</dc:creator>
  <cp:lastModifiedBy>Camilla Tjernberg</cp:lastModifiedBy>
  <cp:revision>4</cp:revision>
  <dcterms:created xsi:type="dcterms:W3CDTF">2024-10-22T16:16:45Z</dcterms:created>
  <dcterms:modified xsi:type="dcterms:W3CDTF">2026-02-11T16:57:09Z</dcterms:modified>
</cp:coreProperties>
</file>