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1" r:id="rId3"/>
    <p:sldId id="270" r:id="rId4"/>
    <p:sldId id="269" r:id="rId5"/>
    <p:sldId id="272" r:id="rId6"/>
    <p:sldId id="278" r:id="rId7"/>
    <p:sldId id="286" r:id="rId8"/>
    <p:sldId id="287" r:id="rId9"/>
    <p:sldId id="288" r:id="rId10"/>
    <p:sldId id="279" r:id="rId11"/>
    <p:sldId id="281" r:id="rId12"/>
    <p:sldId id="283" r:id="rId13"/>
    <p:sldId id="262" r:id="rId14"/>
    <p:sldId id="261" r:id="rId15"/>
    <p:sldId id="264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06F47F-7590-4EC1-A2D8-12C74873A837}" v="8" dt="2025-10-15T15:05:58.6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0" autoAdjust="0"/>
    <p:restoredTop sz="94660"/>
  </p:normalViewPr>
  <p:slideViewPr>
    <p:cSldViewPr snapToGrid="0">
      <p:cViewPr varScale="1">
        <p:scale>
          <a:sx n="97" d="100"/>
          <a:sy n="97" d="100"/>
        </p:scale>
        <p:origin x="21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a Tjernberg" userId="2a26f4d1683918bd" providerId="LiveId" clId="{AED285CD-ECD0-4E1C-9B9C-4CBF0B22A464}"/>
    <pc:docChg chg="undo custSel addSld delSld modSld">
      <pc:chgData name="Camilla Tjernberg" userId="2a26f4d1683918bd" providerId="LiveId" clId="{AED285CD-ECD0-4E1C-9B9C-4CBF0B22A464}" dt="2025-10-15T15:26:09.664" v="1414" actId="20577"/>
      <pc:docMkLst>
        <pc:docMk/>
      </pc:docMkLst>
      <pc:sldChg chg="del">
        <pc:chgData name="Camilla Tjernberg" userId="2a26f4d1683918bd" providerId="LiveId" clId="{AED285CD-ECD0-4E1C-9B9C-4CBF0B22A464}" dt="2025-10-15T14:45:20.175" v="27" actId="2696"/>
        <pc:sldMkLst>
          <pc:docMk/>
          <pc:sldMk cId="52932457" sldId="256"/>
        </pc:sldMkLst>
      </pc:sldChg>
      <pc:sldChg chg="modSp mod">
        <pc:chgData name="Camilla Tjernberg" userId="2a26f4d1683918bd" providerId="LiveId" clId="{AED285CD-ECD0-4E1C-9B9C-4CBF0B22A464}" dt="2025-10-15T15:26:09.664" v="1414" actId="20577"/>
        <pc:sldMkLst>
          <pc:docMk/>
          <pc:sldMk cId="3983722768" sldId="258"/>
        </pc:sldMkLst>
        <pc:spChg chg="mod">
          <ac:chgData name="Camilla Tjernberg" userId="2a26f4d1683918bd" providerId="LiveId" clId="{AED285CD-ECD0-4E1C-9B9C-4CBF0B22A464}" dt="2025-10-15T15:26:09.664" v="1414" actId="20577"/>
          <ac:spMkLst>
            <pc:docMk/>
            <pc:sldMk cId="3983722768" sldId="258"/>
            <ac:spMk id="2" creationId="{6CEC7740-4FFA-D82E-1DE7-954C18B02598}"/>
          </ac:spMkLst>
        </pc:spChg>
        <pc:spChg chg="mod">
          <ac:chgData name="Camilla Tjernberg" userId="2a26f4d1683918bd" providerId="LiveId" clId="{AED285CD-ECD0-4E1C-9B9C-4CBF0B22A464}" dt="2025-10-15T14:28:37.145" v="17" actId="20577"/>
          <ac:spMkLst>
            <pc:docMk/>
            <pc:sldMk cId="3983722768" sldId="258"/>
            <ac:spMk id="6" creationId="{951FB435-02CB-3DA5-9D4A-F9CBCCA13C18}"/>
          </ac:spMkLst>
        </pc:spChg>
      </pc:sldChg>
      <pc:sldChg chg="addSp delSp modSp mod">
        <pc:chgData name="Camilla Tjernberg" userId="2a26f4d1683918bd" providerId="LiveId" clId="{AED285CD-ECD0-4E1C-9B9C-4CBF0B22A464}" dt="2025-10-15T15:14:08.827" v="833" actId="20577"/>
        <pc:sldMkLst>
          <pc:docMk/>
          <pc:sldMk cId="3098677752" sldId="262"/>
        </pc:sldMkLst>
        <pc:spChg chg="mod">
          <ac:chgData name="Camilla Tjernberg" userId="2a26f4d1683918bd" providerId="LiveId" clId="{AED285CD-ECD0-4E1C-9B9C-4CBF0B22A464}" dt="2025-10-15T15:14:08.827" v="833" actId="20577"/>
          <ac:spMkLst>
            <pc:docMk/>
            <pc:sldMk cId="3098677752" sldId="262"/>
            <ac:spMk id="2" creationId="{6E337157-3703-D91C-8FA1-B3C33E43DAC1}"/>
          </ac:spMkLst>
        </pc:spChg>
        <pc:picChg chg="add del">
          <ac:chgData name="Camilla Tjernberg" userId="2a26f4d1683918bd" providerId="LiveId" clId="{AED285CD-ECD0-4E1C-9B9C-4CBF0B22A464}" dt="2025-10-15T15:13:17.929" v="786" actId="478"/>
          <ac:picMkLst>
            <pc:docMk/>
            <pc:sldMk cId="3098677752" sldId="262"/>
            <ac:picMk id="5" creationId="{DE3CD894-E2C2-E03C-1A2B-9689E1015F65}"/>
          </ac:picMkLst>
        </pc:picChg>
        <pc:picChg chg="add del mod ord">
          <ac:chgData name="Camilla Tjernberg" userId="2a26f4d1683918bd" providerId="LiveId" clId="{AED285CD-ECD0-4E1C-9B9C-4CBF0B22A464}" dt="2025-10-15T15:13:17.403" v="785" actId="22"/>
          <ac:picMkLst>
            <pc:docMk/>
            <pc:sldMk cId="3098677752" sldId="262"/>
            <ac:picMk id="7" creationId="{8F788935-0496-E77B-A26C-C76D6CACB517}"/>
          </ac:picMkLst>
        </pc:picChg>
        <pc:picChg chg="add del mod">
          <ac:chgData name="Camilla Tjernberg" userId="2a26f4d1683918bd" providerId="LiveId" clId="{AED285CD-ECD0-4E1C-9B9C-4CBF0B22A464}" dt="2025-10-15T15:13:14.552" v="781" actId="22"/>
          <ac:picMkLst>
            <pc:docMk/>
            <pc:sldMk cId="3098677752" sldId="262"/>
            <ac:picMk id="9" creationId="{75B780D3-7F41-8F7B-1592-E609DF02DD9D}"/>
          </ac:picMkLst>
        </pc:picChg>
        <pc:picChg chg="add del mod">
          <ac:chgData name="Camilla Tjernberg" userId="2a26f4d1683918bd" providerId="LiveId" clId="{AED285CD-ECD0-4E1C-9B9C-4CBF0B22A464}" dt="2025-10-15T15:13:14.249" v="780" actId="22"/>
          <ac:picMkLst>
            <pc:docMk/>
            <pc:sldMk cId="3098677752" sldId="262"/>
            <ac:picMk id="11" creationId="{E11C8DAD-23BC-5F72-D9AE-9D33AA43F7F3}"/>
          </ac:picMkLst>
        </pc:picChg>
      </pc:sldChg>
      <pc:sldChg chg="del">
        <pc:chgData name="Camilla Tjernberg" userId="2a26f4d1683918bd" providerId="LiveId" clId="{AED285CD-ECD0-4E1C-9B9C-4CBF0B22A464}" dt="2025-10-15T14:44:57.344" v="23" actId="2696"/>
        <pc:sldMkLst>
          <pc:docMk/>
          <pc:sldMk cId="3941746805" sldId="273"/>
        </pc:sldMkLst>
      </pc:sldChg>
      <pc:sldChg chg="del">
        <pc:chgData name="Camilla Tjernberg" userId="2a26f4d1683918bd" providerId="LiveId" clId="{AED285CD-ECD0-4E1C-9B9C-4CBF0B22A464}" dt="2025-10-15T14:44:11.246" v="20" actId="2696"/>
        <pc:sldMkLst>
          <pc:docMk/>
          <pc:sldMk cId="4272199730" sldId="274"/>
        </pc:sldMkLst>
      </pc:sldChg>
      <pc:sldChg chg="del">
        <pc:chgData name="Camilla Tjernberg" userId="2a26f4d1683918bd" providerId="LiveId" clId="{AED285CD-ECD0-4E1C-9B9C-4CBF0B22A464}" dt="2025-10-15T14:44:07.018" v="19" actId="2696"/>
        <pc:sldMkLst>
          <pc:docMk/>
          <pc:sldMk cId="862186340" sldId="275"/>
        </pc:sldMkLst>
      </pc:sldChg>
      <pc:sldChg chg="del">
        <pc:chgData name="Camilla Tjernberg" userId="2a26f4d1683918bd" providerId="LiveId" clId="{AED285CD-ECD0-4E1C-9B9C-4CBF0B22A464}" dt="2025-10-15T14:44:03.798" v="18" actId="2696"/>
        <pc:sldMkLst>
          <pc:docMk/>
          <pc:sldMk cId="2767472059" sldId="276"/>
        </pc:sldMkLst>
      </pc:sldChg>
      <pc:sldChg chg="del">
        <pc:chgData name="Camilla Tjernberg" userId="2a26f4d1683918bd" providerId="LiveId" clId="{AED285CD-ECD0-4E1C-9B9C-4CBF0B22A464}" dt="2025-10-15T14:45:13.731" v="26" actId="2696"/>
        <pc:sldMkLst>
          <pc:docMk/>
          <pc:sldMk cId="3488222211" sldId="277"/>
        </pc:sldMkLst>
      </pc:sldChg>
      <pc:sldChg chg="modSp mod">
        <pc:chgData name="Camilla Tjernberg" userId="2a26f4d1683918bd" providerId="LiveId" clId="{AED285CD-ECD0-4E1C-9B9C-4CBF0B22A464}" dt="2025-10-15T15:10:35.692" v="741" actId="20577"/>
        <pc:sldMkLst>
          <pc:docMk/>
          <pc:sldMk cId="877092874" sldId="278"/>
        </pc:sldMkLst>
        <pc:spChg chg="mod">
          <ac:chgData name="Camilla Tjernberg" userId="2a26f4d1683918bd" providerId="LiveId" clId="{AED285CD-ECD0-4E1C-9B9C-4CBF0B22A464}" dt="2025-10-15T15:10:35.692" v="741" actId="20577"/>
          <ac:spMkLst>
            <pc:docMk/>
            <pc:sldMk cId="877092874" sldId="278"/>
            <ac:spMk id="2" creationId="{F6344A60-C55A-39A6-C986-9C8FA334F40F}"/>
          </ac:spMkLst>
        </pc:spChg>
      </pc:sldChg>
      <pc:sldChg chg="del">
        <pc:chgData name="Camilla Tjernberg" userId="2a26f4d1683918bd" providerId="LiveId" clId="{AED285CD-ECD0-4E1C-9B9C-4CBF0B22A464}" dt="2025-10-15T15:08:14.880" v="595" actId="2696"/>
        <pc:sldMkLst>
          <pc:docMk/>
          <pc:sldMk cId="4154123453" sldId="280"/>
        </pc:sldMkLst>
      </pc:sldChg>
      <pc:sldChg chg="del">
        <pc:chgData name="Camilla Tjernberg" userId="2a26f4d1683918bd" providerId="LiveId" clId="{AED285CD-ECD0-4E1C-9B9C-4CBF0B22A464}" dt="2025-10-15T15:08:30.296" v="597" actId="2696"/>
        <pc:sldMkLst>
          <pc:docMk/>
          <pc:sldMk cId="1480557713" sldId="282"/>
        </pc:sldMkLst>
      </pc:sldChg>
      <pc:sldChg chg="modSp mod">
        <pc:chgData name="Camilla Tjernberg" userId="2a26f4d1683918bd" providerId="LiveId" clId="{AED285CD-ECD0-4E1C-9B9C-4CBF0B22A464}" dt="2025-10-15T15:26:00.408" v="1406" actId="20577"/>
        <pc:sldMkLst>
          <pc:docMk/>
          <pc:sldMk cId="4160497220" sldId="283"/>
        </pc:sldMkLst>
        <pc:spChg chg="mod">
          <ac:chgData name="Camilla Tjernberg" userId="2a26f4d1683918bd" providerId="LiveId" clId="{AED285CD-ECD0-4E1C-9B9C-4CBF0B22A464}" dt="2025-10-15T15:26:00.408" v="1406" actId="20577"/>
          <ac:spMkLst>
            <pc:docMk/>
            <pc:sldMk cId="4160497220" sldId="283"/>
            <ac:spMk id="2" creationId="{6DFAF251-2B03-8019-2865-066B4F03BA09}"/>
          </ac:spMkLst>
        </pc:spChg>
      </pc:sldChg>
      <pc:sldChg chg="del">
        <pc:chgData name="Camilla Tjernberg" userId="2a26f4d1683918bd" providerId="LiveId" clId="{AED285CD-ECD0-4E1C-9B9C-4CBF0B22A464}" dt="2025-10-15T15:08:19.622" v="596" actId="2696"/>
        <pc:sldMkLst>
          <pc:docMk/>
          <pc:sldMk cId="3378477502" sldId="284"/>
        </pc:sldMkLst>
      </pc:sldChg>
      <pc:sldChg chg="del">
        <pc:chgData name="Camilla Tjernberg" userId="2a26f4d1683918bd" providerId="LiveId" clId="{AED285CD-ECD0-4E1C-9B9C-4CBF0B22A464}" dt="2025-10-15T15:08:43.767" v="598" actId="2696"/>
        <pc:sldMkLst>
          <pc:docMk/>
          <pc:sldMk cId="2704501574" sldId="285"/>
        </pc:sldMkLst>
      </pc:sldChg>
      <pc:sldChg chg="addSp delSp modSp add mod">
        <pc:chgData name="Camilla Tjernberg" userId="2a26f4d1683918bd" providerId="LiveId" clId="{AED285CD-ECD0-4E1C-9B9C-4CBF0B22A464}" dt="2025-10-15T15:05:55.317" v="540" actId="1076"/>
        <pc:sldMkLst>
          <pc:docMk/>
          <pc:sldMk cId="4271851912" sldId="286"/>
        </pc:sldMkLst>
        <pc:spChg chg="mod">
          <ac:chgData name="Camilla Tjernberg" userId="2a26f4d1683918bd" providerId="LiveId" clId="{AED285CD-ECD0-4E1C-9B9C-4CBF0B22A464}" dt="2025-10-15T15:05:27.111" v="537" actId="255"/>
          <ac:spMkLst>
            <pc:docMk/>
            <pc:sldMk cId="4271851912" sldId="286"/>
            <ac:spMk id="2" creationId="{F7E02204-7B7A-81B9-A3D1-896A1CE9BC59}"/>
          </ac:spMkLst>
        </pc:spChg>
        <pc:spChg chg="add del mod">
          <ac:chgData name="Camilla Tjernberg" userId="2a26f4d1683918bd" providerId="LiveId" clId="{AED285CD-ECD0-4E1C-9B9C-4CBF0B22A464}" dt="2025-10-15T15:02:51.794" v="486" actId="478"/>
          <ac:spMkLst>
            <pc:docMk/>
            <pc:sldMk cId="4271851912" sldId="286"/>
            <ac:spMk id="10" creationId="{15A268BA-8930-6A45-D653-F1B36C8F7D62}"/>
          </ac:spMkLst>
        </pc:spChg>
        <pc:picChg chg="add del mod">
          <ac:chgData name="Camilla Tjernberg" userId="2a26f4d1683918bd" providerId="LiveId" clId="{AED285CD-ECD0-4E1C-9B9C-4CBF0B22A464}" dt="2025-10-15T15:00:41.310" v="466" actId="478"/>
          <ac:picMkLst>
            <pc:docMk/>
            <pc:sldMk cId="4271851912" sldId="286"/>
            <ac:picMk id="5" creationId="{A8E6737F-DDAC-B758-9A9A-532E6A16FE94}"/>
          </ac:picMkLst>
        </pc:picChg>
        <pc:picChg chg="add del mod">
          <ac:chgData name="Camilla Tjernberg" userId="2a26f4d1683918bd" providerId="LiveId" clId="{AED285CD-ECD0-4E1C-9B9C-4CBF0B22A464}" dt="2025-10-15T15:02:27.710" v="483" actId="478"/>
          <ac:picMkLst>
            <pc:docMk/>
            <pc:sldMk cId="4271851912" sldId="286"/>
            <ac:picMk id="7" creationId="{B8407651-5701-DDA7-D136-CE44937BA146}"/>
          </ac:picMkLst>
        </pc:picChg>
        <pc:picChg chg="add del mod">
          <ac:chgData name="Camilla Tjernberg" userId="2a26f4d1683918bd" providerId="LiveId" clId="{AED285CD-ECD0-4E1C-9B9C-4CBF0B22A464}" dt="2025-10-15T15:02:28.475" v="484" actId="478"/>
          <ac:picMkLst>
            <pc:docMk/>
            <pc:sldMk cId="4271851912" sldId="286"/>
            <ac:picMk id="9" creationId="{09ADD34A-7D92-C33F-93D7-21460473C316}"/>
          </ac:picMkLst>
        </pc:picChg>
        <pc:picChg chg="add mod">
          <ac:chgData name="Camilla Tjernberg" userId="2a26f4d1683918bd" providerId="LiveId" clId="{AED285CD-ECD0-4E1C-9B9C-4CBF0B22A464}" dt="2025-10-15T15:05:55.317" v="540" actId="1076"/>
          <ac:picMkLst>
            <pc:docMk/>
            <pc:sldMk cId="4271851912" sldId="286"/>
            <ac:picMk id="11" creationId="{E00FB263-ACE9-2D28-09F1-5A8911A347D4}"/>
          </ac:picMkLst>
        </pc:picChg>
      </pc:sldChg>
      <pc:sldChg chg="addSp delSp modSp add mod">
        <pc:chgData name="Camilla Tjernberg" userId="2a26f4d1683918bd" providerId="LiveId" clId="{AED285CD-ECD0-4E1C-9B9C-4CBF0B22A464}" dt="2025-10-15T15:06:00.164" v="542" actId="1076"/>
        <pc:sldMkLst>
          <pc:docMk/>
          <pc:sldMk cId="2602632491" sldId="287"/>
        </pc:sldMkLst>
        <pc:spChg chg="del mod">
          <ac:chgData name="Camilla Tjernberg" userId="2a26f4d1683918bd" providerId="LiveId" clId="{AED285CD-ECD0-4E1C-9B9C-4CBF0B22A464}" dt="2025-10-15T15:02:26.110" v="482"/>
          <ac:spMkLst>
            <pc:docMk/>
            <pc:sldMk cId="2602632491" sldId="287"/>
            <ac:spMk id="2" creationId="{067604D0-E7D5-CF77-11D0-729C6AC01A7B}"/>
          </ac:spMkLst>
        </pc:spChg>
        <pc:spChg chg="mod">
          <ac:chgData name="Camilla Tjernberg" userId="2a26f4d1683918bd" providerId="LiveId" clId="{AED285CD-ECD0-4E1C-9B9C-4CBF0B22A464}" dt="2025-10-15T15:04:06.748" v="522" actId="20577"/>
          <ac:spMkLst>
            <pc:docMk/>
            <pc:sldMk cId="2602632491" sldId="287"/>
            <ac:spMk id="10" creationId="{DA72D666-672B-C3A9-A371-639FFBAA37BF}"/>
          </ac:spMkLst>
        </pc:spChg>
        <pc:picChg chg="add mod">
          <ac:chgData name="Camilla Tjernberg" userId="2a26f4d1683918bd" providerId="LiveId" clId="{AED285CD-ECD0-4E1C-9B9C-4CBF0B22A464}" dt="2025-10-15T15:06:00.164" v="542" actId="1076"/>
          <ac:picMkLst>
            <pc:docMk/>
            <pc:sldMk cId="2602632491" sldId="287"/>
            <ac:picMk id="4" creationId="{F124C21F-C7DF-02D5-E25F-2D87FBC49BA7}"/>
          </ac:picMkLst>
        </pc:picChg>
        <pc:picChg chg="mod">
          <ac:chgData name="Camilla Tjernberg" userId="2a26f4d1683918bd" providerId="LiveId" clId="{AED285CD-ECD0-4E1C-9B9C-4CBF0B22A464}" dt="2025-10-15T15:04:08.592" v="523" actId="1076"/>
          <ac:picMkLst>
            <pc:docMk/>
            <pc:sldMk cId="2602632491" sldId="287"/>
            <ac:picMk id="7" creationId="{20DAAC78-AA36-21B9-4B74-3E67830AFEE7}"/>
          </ac:picMkLst>
        </pc:picChg>
        <pc:picChg chg="mod">
          <ac:chgData name="Camilla Tjernberg" userId="2a26f4d1683918bd" providerId="LiveId" clId="{AED285CD-ECD0-4E1C-9B9C-4CBF0B22A464}" dt="2025-10-15T15:02:25.148" v="480" actId="1076"/>
          <ac:picMkLst>
            <pc:docMk/>
            <pc:sldMk cId="2602632491" sldId="287"/>
            <ac:picMk id="9" creationId="{BEA216E6-B820-7677-C368-661A23DA544A}"/>
          </ac:picMkLst>
        </pc:picChg>
      </pc:sldChg>
      <pc:sldChg chg="addSp delSp modSp add mod">
        <pc:chgData name="Camilla Tjernberg" userId="2a26f4d1683918bd" providerId="LiveId" clId="{AED285CD-ECD0-4E1C-9B9C-4CBF0B22A464}" dt="2025-10-15T15:21:27.963" v="1384" actId="1076"/>
        <pc:sldMkLst>
          <pc:docMk/>
          <pc:sldMk cId="184033671" sldId="288"/>
        </pc:sldMkLst>
        <pc:spChg chg="mod">
          <ac:chgData name="Camilla Tjernberg" userId="2a26f4d1683918bd" providerId="LiveId" clId="{AED285CD-ECD0-4E1C-9B9C-4CBF0B22A464}" dt="2025-10-15T15:21:25.091" v="1383" actId="20577"/>
          <ac:spMkLst>
            <pc:docMk/>
            <pc:sldMk cId="184033671" sldId="288"/>
            <ac:spMk id="10" creationId="{3B16CB35-EA28-983C-3DA6-0C7ACBD02F97}"/>
          </ac:spMkLst>
        </pc:spChg>
        <pc:picChg chg="del mod">
          <ac:chgData name="Camilla Tjernberg" userId="2a26f4d1683918bd" providerId="LiveId" clId="{AED285CD-ECD0-4E1C-9B9C-4CBF0B22A464}" dt="2025-10-15T15:14:33.511" v="837" actId="478"/>
          <ac:picMkLst>
            <pc:docMk/>
            <pc:sldMk cId="184033671" sldId="288"/>
            <ac:picMk id="4" creationId="{6C6F44B9-8913-505C-14EE-C8091EE3D599}"/>
          </ac:picMkLst>
        </pc:picChg>
        <pc:picChg chg="add mod">
          <ac:chgData name="Camilla Tjernberg" userId="2a26f4d1683918bd" providerId="LiveId" clId="{AED285CD-ECD0-4E1C-9B9C-4CBF0B22A464}" dt="2025-10-15T15:21:27.963" v="1384" actId="1076"/>
          <ac:picMkLst>
            <pc:docMk/>
            <pc:sldMk cId="184033671" sldId="288"/>
            <ac:picMk id="5" creationId="{E1CFE12D-BE8D-95B8-17E4-D046179A22A8}"/>
          </ac:picMkLst>
        </pc:picChg>
        <pc:picChg chg="del">
          <ac:chgData name="Camilla Tjernberg" userId="2a26f4d1683918bd" providerId="LiveId" clId="{AED285CD-ECD0-4E1C-9B9C-4CBF0B22A464}" dt="2025-10-15T15:14:34.451" v="838" actId="478"/>
          <ac:picMkLst>
            <pc:docMk/>
            <pc:sldMk cId="184033671" sldId="288"/>
            <ac:picMk id="7" creationId="{5DC514ED-328F-C41F-0E1B-FE583472CF10}"/>
          </ac:picMkLst>
        </pc:picChg>
        <pc:picChg chg="del">
          <ac:chgData name="Camilla Tjernberg" userId="2a26f4d1683918bd" providerId="LiveId" clId="{AED285CD-ECD0-4E1C-9B9C-4CBF0B22A464}" dt="2025-10-15T15:14:32.633" v="835" actId="478"/>
          <ac:picMkLst>
            <pc:docMk/>
            <pc:sldMk cId="184033671" sldId="288"/>
            <ac:picMk id="9" creationId="{A0D14897-89B4-3765-764C-CFA113B520C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94E551-16E2-9A8C-2975-A7E4C24CF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4D8EDC0-0FE2-CD22-EABE-7919DC8D6C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9A33DB-5DB9-80E5-6BCB-6ACB55FFC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2025-10-15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961FA0D-2B63-A154-D328-10857C2E5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F4A5E4E-BDED-6CCC-7546-D0747276F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0418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C29AF5-583C-67B6-9909-0728687B8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E0FE17D-6CCD-D0A5-E436-58186CEA8A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21D031E-1096-E0F9-9F1E-41FAFB482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2025-10-15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2230235-581C-D1E3-53AF-B045A52D8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D7FAA70-0FB4-61B4-A9C6-76C1DFF77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3411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8369256-1EFE-4C35-B51D-65846A5844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C411BB3-7B05-4DF4-0B69-F386065762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18A3B6D-8184-0424-ED59-0E9288927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2025-10-15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1D353-F2EF-2C95-B6AB-816727B92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514E9CB-CD18-4B14-1D17-A9A576218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765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479027-17AF-0063-0529-3DA203730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588CB47-0673-C254-443D-2CA3BA757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4FE0BD-E7E7-D5DD-84BA-6584755B4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2025-10-15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707C57-0CB9-8539-98E5-44E487518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B2783EF-9447-41F8-A39E-6BB186EB6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9838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5560FE-2355-924C-509B-EDA1E9602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6786E7-E442-4BDD-CA19-31482760EE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B98E886-5FF4-3659-1CCE-9B010F26E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2025-10-15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5EF8E9-A1C1-CFA8-4B2E-CC0FCF50C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BD654AA-C137-EB78-7070-4EF39A1C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2784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17A6F6-C684-CF74-3CA3-ACDF38136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D7B62FD-E645-97B9-3500-976249F2E5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4D1E4BA-0E94-5AA8-7839-8D2468B6D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443BEC9-6D62-FBF1-303F-0A7E4131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2025-10-15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869CE73-663C-70B2-38A1-9629C14EF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19CE56F-7A03-50C9-8B09-B9E3638FE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04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4C8A16-7CF7-E77C-F360-E79D7A81C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3ABC43-4D02-5C9E-5F6D-BEC61C21D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EC08F44-6F89-953D-8FFE-205FCD3C50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47A43A9-9063-B9D7-6F2A-470B8C597D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998378D-B834-C28E-9C2E-45983313C6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DFA19D5-7BDF-26CD-BEA6-F936477D4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2025-10-15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5A08D88-3E79-8182-B91B-83676B743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F14FBBA-0996-3398-7E5E-ECD513D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0475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01D7B7-935E-9B07-2A0E-E4AE30567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4677AFF-03D3-5A62-57BE-D97DABF17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2025-10-15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18F65D7-3178-6BAF-4257-596D352E0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92EB573-8D22-D621-7165-70CB0359B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8995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144CB63-A7C7-7D31-F2C4-0BD1FC2D3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2025-10-15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CEBCFBF-AB8C-4AE5-4475-C9C0F0215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BB28CDE-343F-F56B-20F2-183434168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705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2C8B47-D104-7931-089F-DEF0CD4D5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C87FEAF-46F6-67A4-A8E9-75F6A8FC7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57F3F61-D24D-1931-E377-E38B94AB43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72982E-6FB0-3C67-7E88-68451E350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2025-10-15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DA42BA5-9D1D-0C67-2B9E-B9EB9B3B5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F2D3A52-E18E-19C9-AA35-715960607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4410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040BCC-E6F3-05AF-B8D7-37198321A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98C647B-0664-33A9-4549-FCEC3E856E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2CB7C40-268B-6389-6C26-58F08C979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CBE7F4F-3254-4B3C-851C-2A28F6C5A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2025-10-15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1ADB825-327A-4177-2448-BD2E3A414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370454C-F112-F614-49BE-2EFC96EA6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132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60A0593-4C6B-9485-8551-4ECDCFD30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CC5C845-EBEE-D7F3-224E-1312D78F9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C14483A-6B8A-0623-5291-2065DBBEDE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BACB81-BB97-4682-8388-8972EF574FB3}" type="datetimeFigureOut">
              <a:rPr lang="sv-SE" smtClean="0"/>
              <a:t>2025-10-15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670917-697B-3C91-15C5-F0C9698057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FA62F5F-F771-32C4-7E75-6081355F5C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027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1.jpeg"/><Relationship Id="rId16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5" Type="http://schemas.openxmlformats.org/officeDocument/2006/relationships/image" Target="../media/image2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png"/><Relationship Id="rId4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DB733A22-F1A4-CA3C-1BAB-DDDA9FF5BF1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951FB435-02CB-3DA5-9D4A-F9CBCCA13C18}"/>
              </a:ext>
            </a:extLst>
          </p:cNvPr>
          <p:cNvSpPr txBox="1"/>
          <p:nvPr/>
        </p:nvSpPr>
        <p:spPr>
          <a:xfrm>
            <a:off x="3567825" y="712527"/>
            <a:ext cx="6569233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Välkommen till tränarträff</a:t>
            </a:r>
          </a:p>
          <a:p>
            <a:r>
              <a:rPr lang="sv-SE" sz="2000" dirty="0"/>
              <a:t>2025-10-15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6CEC7740-4FFA-D82E-1DE7-954C18B02598}"/>
              </a:ext>
            </a:extLst>
          </p:cNvPr>
          <p:cNvSpPr txBox="1"/>
          <p:nvPr/>
        </p:nvSpPr>
        <p:spPr>
          <a:xfrm>
            <a:off x="1879956" y="1890659"/>
            <a:ext cx="708706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Agenda: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Summering av året - Enkät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Inför 2026</a:t>
            </a:r>
          </a:p>
          <a:p>
            <a:r>
              <a:rPr lang="sv-SE" sz="2400" dirty="0"/>
              <a:t>	-Kontakt hemsida - synlig</a:t>
            </a:r>
          </a:p>
          <a:p>
            <a:r>
              <a:rPr lang="sv-SE" sz="2400" dirty="0"/>
              <a:t>	-Styrelsebesök</a:t>
            </a:r>
          </a:p>
          <a:p>
            <a:r>
              <a:rPr lang="sv-SE" sz="2400" dirty="0"/>
              <a:t>	-Senior/junior</a:t>
            </a:r>
          </a:p>
          <a:p>
            <a:r>
              <a:rPr lang="sv-SE" sz="2400" dirty="0"/>
              <a:t>	-Spelarutbildningsplan</a:t>
            </a:r>
          </a:p>
          <a:p>
            <a:r>
              <a:rPr lang="sv-SE" sz="2400" dirty="0"/>
              <a:t>	-Aktuella utbildningar</a:t>
            </a:r>
          </a:p>
          <a:p>
            <a:r>
              <a:rPr lang="sv-SE" sz="2400" dirty="0"/>
              <a:t>	-Halltider</a:t>
            </a:r>
          </a:p>
          <a:p>
            <a:r>
              <a:rPr lang="sv-SE" sz="2400" dirty="0"/>
              <a:t>	-Registrering, licensiering, registerutdrag</a:t>
            </a:r>
          </a:p>
          <a:p>
            <a:r>
              <a:rPr lang="sv-SE" sz="2400" dirty="0"/>
              <a:t>	-</a:t>
            </a:r>
            <a:r>
              <a:rPr lang="sv-SE" sz="2400" dirty="0" err="1"/>
              <a:t>Lärgrupper</a:t>
            </a:r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983722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7D91DC-6359-8483-0A63-08B185C87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55A6C223-7EFD-F307-3BBF-6142039BB8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FD139190-59C1-BDAA-5DB5-32551FE881D1}"/>
              </a:ext>
            </a:extLst>
          </p:cNvPr>
          <p:cNvSpPr txBox="1"/>
          <p:nvPr/>
        </p:nvSpPr>
        <p:spPr>
          <a:xfrm>
            <a:off x="1574708" y="297834"/>
            <a:ext cx="10384973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	-Registrering, licensiering, registerutdrag</a:t>
            </a:r>
          </a:p>
          <a:p>
            <a:endParaRPr lang="sv-SE" sz="2400" dirty="0"/>
          </a:p>
          <a:p>
            <a:r>
              <a:rPr lang="sv-SE" sz="2400" dirty="0"/>
              <a:t>Från och med 2026 ska alla spelare från 9 års ålder registreras i </a:t>
            </a:r>
            <a:r>
              <a:rPr lang="sv-SE" sz="2400" dirty="0" err="1"/>
              <a:t>Fogis</a:t>
            </a:r>
            <a:r>
              <a:rPr lang="sv-SE" sz="2400" dirty="0"/>
              <a:t>. </a:t>
            </a:r>
          </a:p>
          <a:p>
            <a:r>
              <a:rPr lang="sv-SE" sz="2400" dirty="0"/>
              <a:t>När man är registrerad gäller det fram till 14års ålder (året ut).</a:t>
            </a:r>
          </a:p>
          <a:p>
            <a:r>
              <a:rPr lang="sv-SE" sz="2400" dirty="0"/>
              <a:t>Alla spelare som under året fyller 15 år ska licensieras.</a:t>
            </a:r>
          </a:p>
          <a:p>
            <a:endParaRPr lang="sv-SE" sz="2400" dirty="0"/>
          </a:p>
          <a:p>
            <a:r>
              <a:rPr lang="sv-SE" sz="2400" dirty="0"/>
              <a:t>Alla lag ska ha en ledare/användare i </a:t>
            </a:r>
            <a:r>
              <a:rPr lang="sv-SE" sz="2400" dirty="0" err="1"/>
              <a:t>Fogis</a:t>
            </a:r>
            <a:r>
              <a:rPr lang="sv-SE" sz="2400" dirty="0"/>
              <a:t> med behörighet att registrera spelare och detta ska göras innan 1/4.</a:t>
            </a:r>
          </a:p>
          <a:p>
            <a:endParaRPr lang="sv-SE" sz="2400" dirty="0"/>
          </a:p>
          <a:p>
            <a:r>
              <a:rPr lang="sv-SE" sz="2400" b="1" dirty="0"/>
              <a:t>VIKTIGT att blanketten för ändamålet ska vara korrekt ifyllt och sparad. </a:t>
            </a:r>
            <a:r>
              <a:rPr lang="sv-SE" sz="2400" dirty="0"/>
              <a:t>Blanketterna kan lämnas i föreningens brevlåda när de är registrerade/licensierade. </a:t>
            </a:r>
          </a:p>
          <a:p>
            <a:r>
              <a:rPr lang="sv-SE" sz="2400" dirty="0"/>
              <a:t>Den som registrerar i </a:t>
            </a:r>
            <a:r>
              <a:rPr lang="sv-SE" sz="2400" dirty="0" err="1"/>
              <a:t>Fogis</a:t>
            </a:r>
            <a:r>
              <a:rPr lang="sv-SE" sz="2400" dirty="0"/>
              <a:t> ska också signera blanketten.</a:t>
            </a:r>
          </a:p>
          <a:p>
            <a:r>
              <a:rPr lang="sv-SE" sz="2400" dirty="0"/>
              <a:t>Blanketten finns på vår hemsida samt på vårt </a:t>
            </a:r>
            <a:r>
              <a:rPr lang="sv-SE" sz="2400" dirty="0" err="1"/>
              <a:t>Linktree</a:t>
            </a:r>
            <a:endParaRPr lang="sv-SE" sz="2400" dirty="0"/>
          </a:p>
          <a:p>
            <a:endParaRPr lang="sv-SE" sz="2400" dirty="0"/>
          </a:p>
          <a:p>
            <a:r>
              <a:rPr lang="sv-SE" sz="2400" dirty="0"/>
              <a:t>Vid kontroll ska blanketten kunna uppvisas och böter upp till 25 000kr kan ges från SvFF om blanketten inte finns. Denna kostnad står laget för.</a:t>
            </a:r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895895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BDB93-F5A0-3E38-933B-F9FA9B65E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29934DB8-1279-9032-5160-D8D20A0727E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EA7F74C9-9900-DB5A-6A88-E0D32856230F}"/>
              </a:ext>
            </a:extLst>
          </p:cNvPr>
          <p:cNvSpPr txBox="1"/>
          <p:nvPr/>
        </p:nvSpPr>
        <p:spPr>
          <a:xfrm>
            <a:off x="1574708" y="632131"/>
            <a:ext cx="1038497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	-Registrering, licensiering, registerutdrag</a:t>
            </a:r>
          </a:p>
          <a:p>
            <a:endParaRPr lang="sv-SE" sz="2400" dirty="0"/>
          </a:p>
          <a:p>
            <a:r>
              <a:rPr lang="sv-SE" sz="2400" dirty="0"/>
              <a:t>Registerutdrag krävs av alla ledare som är involverade kring våra barn och ungdomar, oavsett om man bara är kassör, </a:t>
            </a:r>
            <a:r>
              <a:rPr lang="sv-SE" sz="2400" dirty="0" err="1"/>
              <a:t>materialare</a:t>
            </a:r>
            <a:r>
              <a:rPr lang="sv-SE" sz="2400" dirty="0"/>
              <a:t> eller annan roll.</a:t>
            </a:r>
          </a:p>
          <a:p>
            <a:endParaRPr lang="sv-SE" sz="2400" dirty="0"/>
          </a:p>
          <a:p>
            <a:r>
              <a:rPr lang="sv-SE" sz="2400" dirty="0"/>
              <a:t>Den som inte lämnar in sitt intyg kommer att få en påminnelse, sen kommer lagledaren att kontaktas, därefter utesluts ledaren från föreningen fram tills utdraget lämnas in.</a:t>
            </a:r>
          </a:p>
          <a:p>
            <a:endParaRPr lang="sv-SE" sz="2400" dirty="0"/>
          </a:p>
          <a:p>
            <a:r>
              <a:rPr lang="sv-SE" sz="2400" dirty="0"/>
              <a:t>Säkerheten för våra spelare är av högsta prioritet.</a:t>
            </a:r>
          </a:p>
          <a:p>
            <a:endParaRPr lang="sv-SE" sz="2400" dirty="0"/>
          </a:p>
          <a:p>
            <a:r>
              <a:rPr lang="sv-SE" sz="2400" dirty="0"/>
              <a:t>Länk till rätt registerutdrag finns på vår huvudhemsida under Mer – Föreningsinfo – Registerutdrag eller på vårt </a:t>
            </a:r>
            <a:r>
              <a:rPr lang="sv-SE" sz="2400" dirty="0" err="1"/>
              <a:t>Linktree</a:t>
            </a:r>
            <a:endParaRPr lang="sv-SE" sz="2400" dirty="0"/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137608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EDF48F-D241-2C57-0501-398086B1D0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3F2B13A3-390D-B214-9977-842799DC3D3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6DFAF251-2B03-8019-2865-066B4F03BA09}"/>
              </a:ext>
            </a:extLst>
          </p:cNvPr>
          <p:cNvSpPr txBox="1"/>
          <p:nvPr/>
        </p:nvSpPr>
        <p:spPr>
          <a:xfrm>
            <a:off x="2054942" y="551831"/>
            <a:ext cx="840458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	-</a:t>
            </a:r>
            <a:r>
              <a:rPr lang="sv-SE" sz="2400" dirty="0" err="1"/>
              <a:t>Lärgrupper</a:t>
            </a:r>
            <a:endParaRPr lang="sv-SE" sz="2400" dirty="0"/>
          </a:p>
          <a:p>
            <a:endParaRPr lang="sv-SE" sz="2400" dirty="0"/>
          </a:p>
          <a:p>
            <a:r>
              <a:rPr lang="sv-SE" sz="2400" dirty="0"/>
              <a:t>Hittills i år har vi fått Idrottsmedel för:</a:t>
            </a:r>
          </a:p>
          <a:p>
            <a:endParaRPr lang="sv-SE" sz="2400" dirty="0"/>
          </a:p>
          <a:p>
            <a:r>
              <a:rPr lang="sv-SE" sz="2400" dirty="0"/>
              <a:t>Kvalitetsklubb 					   2 000kr</a:t>
            </a:r>
          </a:p>
          <a:p>
            <a:r>
              <a:rPr lang="sv-SE" sz="2400" dirty="0"/>
              <a:t>Föreningsdomarutbildning 				   9 880kr</a:t>
            </a:r>
          </a:p>
          <a:p>
            <a:r>
              <a:rPr lang="sv-SE" sz="2400" dirty="0"/>
              <a:t>Utbildningscoach 					10 000kr</a:t>
            </a:r>
          </a:p>
          <a:p>
            <a:r>
              <a:rPr lang="sv-SE" sz="2400" dirty="0"/>
              <a:t>Kostföreläsning, mental träning, knäkontroll 	23 500kr</a:t>
            </a:r>
          </a:p>
          <a:p>
            <a:r>
              <a:rPr lang="sv-SE" sz="2400" dirty="0"/>
              <a:t>Tillslagsutbildning 					25 000kr</a:t>
            </a:r>
          </a:p>
          <a:p>
            <a:r>
              <a:rPr lang="sv-SE" sz="2400" u="sng" dirty="0"/>
              <a:t>Tränarutbildning 					35 000kr</a:t>
            </a:r>
          </a:p>
          <a:p>
            <a:r>
              <a:rPr lang="sv-SE" sz="2400" dirty="0"/>
              <a:t>Totalt 							105 380kr</a:t>
            </a:r>
          </a:p>
          <a:p>
            <a:endParaRPr lang="sv-SE" sz="2400" dirty="0"/>
          </a:p>
          <a:p>
            <a:r>
              <a:rPr lang="sv-SE" sz="2400" dirty="0"/>
              <a:t>Och vi har fler saker att söka för.</a:t>
            </a:r>
          </a:p>
          <a:p>
            <a:r>
              <a:rPr lang="sv-SE" sz="2400" dirty="0"/>
              <a:t>För att vi ska få ta del av detta även nästa år så är det superviktigt att vi sköter </a:t>
            </a:r>
            <a:r>
              <a:rPr lang="sv-SE" sz="2400" dirty="0" err="1"/>
              <a:t>lärgruppsrapporteringen</a:t>
            </a:r>
            <a:r>
              <a:rPr lang="sv-SE" sz="2400" dirty="0"/>
              <a:t>.</a:t>
            </a:r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4160497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048C9-4BA0-35BC-B475-55524A8CE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A7F399A6-2C47-1374-41AD-1B470271DF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1BB94BBB-A5A0-8B16-263C-F76E4EFD6585}"/>
              </a:ext>
            </a:extLst>
          </p:cNvPr>
          <p:cNvSpPr txBox="1"/>
          <p:nvPr/>
        </p:nvSpPr>
        <p:spPr>
          <a:xfrm>
            <a:off x="4114554" y="602631"/>
            <a:ext cx="609996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Använd hemsidan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6E337157-3703-D91C-8FA1-B3C33E43DAC1}"/>
              </a:ext>
            </a:extLst>
          </p:cNvPr>
          <p:cNvSpPr txBox="1"/>
          <p:nvPr/>
        </p:nvSpPr>
        <p:spPr>
          <a:xfrm>
            <a:off x="791737" y="2348586"/>
            <a:ext cx="47392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Huvudhemsidan – NYHETER, länkar, dokument, MER</a:t>
            </a:r>
          </a:p>
          <a:p>
            <a:r>
              <a:rPr lang="sv-SE" sz="2400" dirty="0"/>
              <a:t>MER – föreningsinfo, matchinfo, fotboll</a:t>
            </a:r>
          </a:p>
          <a:p>
            <a:endParaRPr lang="sv-SE" sz="2400" dirty="0"/>
          </a:p>
          <a:p>
            <a:r>
              <a:rPr lang="sv-SE" sz="2400" dirty="0"/>
              <a:t>Tränarsidan – NYHETER, riktad info, laget, gästbok, länkar, MER</a:t>
            </a:r>
          </a:p>
          <a:p>
            <a:r>
              <a:rPr lang="sv-SE" sz="2400" dirty="0"/>
              <a:t>MER – Spelarutbildningsplan, övningar, matchinfo m.m.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E3CD894-E2C2-E03C-1A2B-9689E1015F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9412" y="1996069"/>
            <a:ext cx="6132283" cy="4121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677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56BDB3-6329-7758-F226-F403D8CA4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AD5EE5AA-B128-6E4C-488C-EAF2E204B9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81A86A98-352C-3825-D46C-2C1B2A0EC610}"/>
              </a:ext>
            </a:extLst>
          </p:cNvPr>
          <p:cNvSpPr txBox="1"/>
          <p:nvPr/>
        </p:nvSpPr>
        <p:spPr>
          <a:xfrm>
            <a:off x="4895022" y="499219"/>
            <a:ext cx="609996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Vårt </a:t>
            </a:r>
            <a:r>
              <a:rPr lang="sv-SE" sz="4000" dirty="0" err="1"/>
              <a:t>Linktree</a:t>
            </a:r>
            <a:endParaRPr lang="sv-SE" sz="4000" dirty="0"/>
          </a:p>
        </p:txBody>
      </p:sp>
      <p:pic>
        <p:nvPicPr>
          <p:cNvPr id="5" name="Bildobjekt 4" descr="En bild som visar mönster, skärmbild, pixel&#10;&#10;AI-genererat innehåll kan vara felaktigt.">
            <a:extLst>
              <a:ext uri="{FF2B5EF4-FFF2-40B4-BE49-F238E27FC236}">
                <a16:creationId xmlns:a16="http://schemas.microsoft.com/office/drawing/2014/main" id="{11F045B7-D310-11FC-793C-3B63B97D40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034" y="1671544"/>
            <a:ext cx="4170556" cy="4170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25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62754-00E3-B06F-E4C4-DA5D3D022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86066990-4CC8-6044-7E0B-6894A6A7E1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264" y="1813376"/>
            <a:ext cx="2321841" cy="3231247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A17B012D-CE05-1F1C-6AC8-2FD8A993EDAC}"/>
              </a:ext>
            </a:extLst>
          </p:cNvPr>
          <p:cNvSpPr txBox="1"/>
          <p:nvPr/>
        </p:nvSpPr>
        <p:spPr>
          <a:xfrm>
            <a:off x="4426787" y="602631"/>
            <a:ext cx="609996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Övriga frågor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5D9EE92E-9C67-A718-44A8-73C00D8E8607}"/>
              </a:ext>
            </a:extLst>
          </p:cNvPr>
          <p:cNvSpPr txBox="1"/>
          <p:nvPr/>
        </p:nvSpPr>
        <p:spPr>
          <a:xfrm>
            <a:off x="3886466" y="5503376"/>
            <a:ext cx="67629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000" dirty="0"/>
              <a:t>Tack för ert engagemang!</a:t>
            </a:r>
          </a:p>
        </p:txBody>
      </p:sp>
    </p:spTree>
    <p:extLst>
      <p:ext uri="{BB962C8B-B14F-4D97-AF65-F5344CB8AC3E}">
        <p14:creationId xmlns:p14="http://schemas.microsoft.com/office/powerpoint/2010/main" val="3895407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5EA27C-5F99-DBC7-3EEC-7256E5CC7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6818F43A-341E-45EC-CCE4-68B35B4453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E6B2D547-B7F0-F536-B3A8-2D99A6FBCFD7}"/>
              </a:ext>
            </a:extLst>
          </p:cNvPr>
          <p:cNvSpPr txBox="1"/>
          <p:nvPr/>
        </p:nvSpPr>
        <p:spPr>
          <a:xfrm>
            <a:off x="2450227" y="929943"/>
            <a:ext cx="497248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Summering av året</a:t>
            </a:r>
          </a:p>
          <a:p>
            <a:r>
              <a:rPr lang="sv-SE" sz="2400" dirty="0"/>
              <a:t>712 spelare, 172 ledare</a:t>
            </a:r>
          </a:p>
          <a:p>
            <a:endParaRPr lang="sv-SE" sz="2400" dirty="0"/>
          </a:p>
          <a:p>
            <a:endParaRPr lang="sv-SE" sz="2400" dirty="0"/>
          </a:p>
          <a:p>
            <a:r>
              <a:rPr lang="sv-SE" sz="2400" dirty="0"/>
              <a:t>Enkätsvar 6-15 år 136st</a:t>
            </a:r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  <a:p>
            <a:r>
              <a:rPr lang="sv-SE" sz="2400" dirty="0"/>
              <a:t>Vårdnadshavare 174st</a:t>
            </a:r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36973334-2727-F880-7EB7-7C1FA147E1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9762" y="2780646"/>
            <a:ext cx="6666608" cy="606055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3BFD3617-5DCB-33B9-C9DF-9188F4A2DC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8253" y="4382043"/>
            <a:ext cx="6677957" cy="2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258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13C30B-87E6-F1EE-F76B-EC60E1755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523D1068-B3D6-DF34-4382-14E95DA5C9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F2ACDA8A-AB76-FDB0-E8A1-0539403E048D}"/>
              </a:ext>
            </a:extLst>
          </p:cNvPr>
          <p:cNvSpPr txBox="1"/>
          <p:nvPr/>
        </p:nvSpPr>
        <p:spPr>
          <a:xfrm>
            <a:off x="4082381" y="505649"/>
            <a:ext cx="4972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Enkätsvar </a:t>
            </a:r>
            <a:r>
              <a:rPr lang="sv-SE" sz="2400" dirty="0" err="1"/>
              <a:t>ungdom-senior</a:t>
            </a:r>
            <a:r>
              <a:rPr lang="sv-SE" sz="2400" dirty="0"/>
              <a:t> 29st</a:t>
            </a:r>
          </a:p>
          <a:p>
            <a:endParaRPr lang="sv-SE" sz="2400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983BC12D-A476-0E05-5A4E-F4367F7D05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2361" y="3886819"/>
            <a:ext cx="6858957" cy="733527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B21745E5-C2DB-DAF4-EE1B-0476777504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9520" y="2645484"/>
            <a:ext cx="6744641" cy="371527"/>
          </a:xfrm>
          <a:prstGeom prst="rect">
            <a:avLst/>
          </a:prstGeom>
        </p:spPr>
      </p:pic>
      <p:pic>
        <p:nvPicPr>
          <p:cNvPr id="15" name="Bildobjekt 14">
            <a:extLst>
              <a:ext uri="{FF2B5EF4-FFF2-40B4-BE49-F238E27FC236}">
                <a16:creationId xmlns:a16="http://schemas.microsoft.com/office/drawing/2014/main" id="{B074A509-432D-EB44-56A0-520E6097C2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03334" y="2989641"/>
            <a:ext cx="6773220" cy="428685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BAB01594-7C5F-8E37-03D9-22506A918B1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08074" y="2318364"/>
            <a:ext cx="6849431" cy="342948"/>
          </a:xfrm>
          <a:prstGeom prst="rect">
            <a:avLst/>
          </a:prstGeom>
        </p:spPr>
      </p:pic>
      <p:pic>
        <p:nvPicPr>
          <p:cNvPr id="21" name="Bildobjekt 20">
            <a:extLst>
              <a:ext uri="{FF2B5EF4-FFF2-40B4-BE49-F238E27FC236}">
                <a16:creationId xmlns:a16="http://schemas.microsoft.com/office/drawing/2014/main" id="{2FE9304A-56EE-6FE7-A31F-0E1239449D0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79495" y="4681395"/>
            <a:ext cx="6878010" cy="400106"/>
          </a:xfrm>
          <a:prstGeom prst="rect">
            <a:avLst/>
          </a:prstGeom>
        </p:spPr>
      </p:pic>
      <p:pic>
        <p:nvPicPr>
          <p:cNvPr id="23" name="Bildobjekt 22">
            <a:extLst>
              <a:ext uri="{FF2B5EF4-FFF2-40B4-BE49-F238E27FC236}">
                <a16:creationId xmlns:a16="http://schemas.microsoft.com/office/drawing/2014/main" id="{991C5533-BACE-477A-D8A0-C0EEB3BDFB3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03336" y="1964371"/>
            <a:ext cx="6725589" cy="342948"/>
          </a:xfrm>
          <a:prstGeom prst="rect">
            <a:avLst/>
          </a:prstGeom>
        </p:spPr>
      </p:pic>
      <p:pic>
        <p:nvPicPr>
          <p:cNvPr id="25" name="Bildobjekt 24">
            <a:extLst>
              <a:ext uri="{FF2B5EF4-FFF2-40B4-BE49-F238E27FC236}">
                <a16:creationId xmlns:a16="http://schemas.microsoft.com/office/drawing/2014/main" id="{2665BF9A-4FBC-D17B-C8B4-2B21598DB8E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98544" y="5135151"/>
            <a:ext cx="6878010" cy="409632"/>
          </a:xfrm>
          <a:prstGeom prst="rect">
            <a:avLst/>
          </a:prstGeom>
        </p:spPr>
      </p:pic>
      <p:pic>
        <p:nvPicPr>
          <p:cNvPr id="27" name="Bildobjekt 26">
            <a:extLst>
              <a:ext uri="{FF2B5EF4-FFF2-40B4-BE49-F238E27FC236}">
                <a16:creationId xmlns:a16="http://schemas.microsoft.com/office/drawing/2014/main" id="{678CFF0E-BA6E-60BE-0FD8-C59A19443CB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884281" y="3333710"/>
            <a:ext cx="6792273" cy="523948"/>
          </a:xfrm>
          <a:prstGeom prst="rect">
            <a:avLst/>
          </a:prstGeom>
        </p:spPr>
      </p:pic>
      <p:pic>
        <p:nvPicPr>
          <p:cNvPr id="29" name="Bildobjekt 28">
            <a:extLst>
              <a:ext uri="{FF2B5EF4-FFF2-40B4-BE49-F238E27FC236}">
                <a16:creationId xmlns:a16="http://schemas.microsoft.com/office/drawing/2014/main" id="{0300A5D0-6F55-A23C-C493-9DD52BF0556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874758" y="1608672"/>
            <a:ext cx="6782747" cy="371527"/>
          </a:xfrm>
          <a:prstGeom prst="rect">
            <a:avLst/>
          </a:prstGeom>
        </p:spPr>
      </p:pic>
      <p:pic>
        <p:nvPicPr>
          <p:cNvPr id="31" name="Bildobjekt 30">
            <a:extLst>
              <a:ext uri="{FF2B5EF4-FFF2-40B4-BE49-F238E27FC236}">
                <a16:creationId xmlns:a16="http://schemas.microsoft.com/office/drawing/2014/main" id="{EE182560-A6D0-0BC5-802A-2204BB558A9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731863" y="1163822"/>
            <a:ext cx="6925642" cy="504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15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096BFF-6D1E-83E6-D2FF-68921A29A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A1A46A14-DE8B-C179-874E-7E3F2E33EC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D3A43171-DED3-4847-F7B5-A4CD9DF424DD}"/>
              </a:ext>
            </a:extLst>
          </p:cNvPr>
          <p:cNvSpPr txBox="1"/>
          <p:nvPr/>
        </p:nvSpPr>
        <p:spPr>
          <a:xfrm>
            <a:off x="4098471" y="541075"/>
            <a:ext cx="4972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Enkätsvar ledare 76st</a:t>
            </a:r>
          </a:p>
          <a:p>
            <a:endParaRPr lang="sv-SE" sz="2400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1AA9C40B-4D48-7F6B-14EC-8AB2E730F4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1432" y="6151184"/>
            <a:ext cx="6982799" cy="428685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35075B01-B5CA-3144-E660-80983EFCF8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2880" y="3604067"/>
            <a:ext cx="6935168" cy="438211"/>
          </a:xfrm>
          <a:prstGeom prst="rect">
            <a:avLst/>
          </a:prstGeom>
        </p:spPr>
      </p:pic>
      <p:pic>
        <p:nvPicPr>
          <p:cNvPr id="12" name="Bildobjekt 11">
            <a:extLst>
              <a:ext uri="{FF2B5EF4-FFF2-40B4-BE49-F238E27FC236}">
                <a16:creationId xmlns:a16="http://schemas.microsoft.com/office/drawing/2014/main" id="{2F6BABED-DBE4-D14B-23CF-098B32611C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5753" y="5529007"/>
            <a:ext cx="6639852" cy="352474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3B82AF5A-B329-9F3B-8BF7-D26CFFB84B1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74327" y="4738706"/>
            <a:ext cx="6744641" cy="362001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A7CFA198-6070-A3B5-4E83-22D54149B7A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54645" y="3292462"/>
            <a:ext cx="6697010" cy="409632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805E3840-1C14-F057-64CE-E5B5D30D970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88670" y="5899118"/>
            <a:ext cx="6496957" cy="352474"/>
          </a:xfrm>
          <a:prstGeom prst="rect">
            <a:avLst/>
          </a:prstGeom>
        </p:spPr>
      </p:pic>
      <p:pic>
        <p:nvPicPr>
          <p:cNvPr id="20" name="Bildobjekt 19">
            <a:extLst>
              <a:ext uri="{FF2B5EF4-FFF2-40B4-BE49-F238E27FC236}">
                <a16:creationId xmlns:a16="http://schemas.microsoft.com/office/drawing/2014/main" id="{0B1B0AD1-E9BE-84CE-6E67-7CB910A1A9F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74327" y="2552272"/>
            <a:ext cx="6697010" cy="352474"/>
          </a:xfrm>
          <a:prstGeom prst="rect">
            <a:avLst/>
          </a:prstGeom>
        </p:spPr>
      </p:pic>
      <p:pic>
        <p:nvPicPr>
          <p:cNvPr id="22" name="Bildobjekt 21">
            <a:extLst>
              <a:ext uri="{FF2B5EF4-FFF2-40B4-BE49-F238E27FC236}">
                <a16:creationId xmlns:a16="http://schemas.microsoft.com/office/drawing/2014/main" id="{519E44D9-23CB-127F-E8B6-2F3B75C24D4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955275" y="1210687"/>
            <a:ext cx="6735115" cy="419158"/>
          </a:xfrm>
          <a:prstGeom prst="rect">
            <a:avLst/>
          </a:prstGeom>
        </p:spPr>
      </p:pic>
      <p:pic>
        <p:nvPicPr>
          <p:cNvPr id="24" name="Bildobjekt 23">
            <a:extLst>
              <a:ext uri="{FF2B5EF4-FFF2-40B4-BE49-F238E27FC236}">
                <a16:creationId xmlns:a16="http://schemas.microsoft.com/office/drawing/2014/main" id="{28036427-E38A-D5E9-3291-F1CE31432B2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75128" y="5090796"/>
            <a:ext cx="6697010" cy="438211"/>
          </a:xfrm>
          <a:prstGeom prst="rect">
            <a:avLst/>
          </a:prstGeom>
        </p:spPr>
      </p:pic>
      <p:pic>
        <p:nvPicPr>
          <p:cNvPr id="26" name="Bildobjekt 25">
            <a:extLst>
              <a:ext uri="{FF2B5EF4-FFF2-40B4-BE49-F238E27FC236}">
                <a16:creationId xmlns:a16="http://schemas.microsoft.com/office/drawing/2014/main" id="{FE9C9FE3-2883-564F-F0AE-001BBB2B51F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998144" y="4355231"/>
            <a:ext cx="6687483" cy="409632"/>
          </a:xfrm>
          <a:prstGeom prst="rect">
            <a:avLst/>
          </a:prstGeom>
        </p:spPr>
      </p:pic>
      <p:pic>
        <p:nvPicPr>
          <p:cNvPr id="28" name="Bildobjekt 27">
            <a:extLst>
              <a:ext uri="{FF2B5EF4-FFF2-40B4-BE49-F238E27FC236}">
                <a16:creationId xmlns:a16="http://schemas.microsoft.com/office/drawing/2014/main" id="{91B5F4DE-33B8-BD0C-FD83-C401FAFDFEA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069592" y="2847558"/>
            <a:ext cx="6601746" cy="523948"/>
          </a:xfrm>
          <a:prstGeom prst="rect">
            <a:avLst/>
          </a:prstGeom>
        </p:spPr>
      </p:pic>
      <p:pic>
        <p:nvPicPr>
          <p:cNvPr id="30" name="Bildobjekt 29">
            <a:extLst>
              <a:ext uri="{FF2B5EF4-FFF2-40B4-BE49-F238E27FC236}">
                <a16:creationId xmlns:a16="http://schemas.microsoft.com/office/drawing/2014/main" id="{57F0C54D-AE8C-5EB4-4197-075F2505430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335699" y="3988011"/>
            <a:ext cx="6315956" cy="371527"/>
          </a:xfrm>
          <a:prstGeom prst="rect">
            <a:avLst/>
          </a:prstGeom>
        </p:spPr>
      </p:pic>
      <p:pic>
        <p:nvPicPr>
          <p:cNvPr id="32" name="Bildobjekt 31">
            <a:extLst>
              <a:ext uri="{FF2B5EF4-FFF2-40B4-BE49-F238E27FC236}">
                <a16:creationId xmlns:a16="http://schemas.microsoft.com/office/drawing/2014/main" id="{21A7DC3B-8109-BC4D-28F6-3A70E36ACAD3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288067" y="1684283"/>
            <a:ext cx="6363588" cy="362001"/>
          </a:xfrm>
          <a:prstGeom prst="rect">
            <a:avLst/>
          </a:prstGeom>
        </p:spPr>
      </p:pic>
      <p:pic>
        <p:nvPicPr>
          <p:cNvPr id="34" name="Bildobjekt 33">
            <a:extLst>
              <a:ext uri="{FF2B5EF4-FFF2-40B4-BE49-F238E27FC236}">
                <a16:creationId xmlns:a16="http://schemas.microsoft.com/office/drawing/2014/main" id="{7412EF4B-B456-F57C-2001-5EB56E0BDDCD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250593" y="2088725"/>
            <a:ext cx="6458851" cy="447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265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A2EB96-B75E-80DF-BE6C-321D9F9338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320E312A-F633-CD68-899F-5711C24792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8CB5139E-8631-E231-C87A-ACC0B04B7393}"/>
              </a:ext>
            </a:extLst>
          </p:cNvPr>
          <p:cNvSpPr txBox="1"/>
          <p:nvPr/>
        </p:nvSpPr>
        <p:spPr>
          <a:xfrm>
            <a:off x="1574709" y="750116"/>
            <a:ext cx="499625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Inför 2026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400" dirty="0"/>
          </a:p>
          <a:p>
            <a:r>
              <a:rPr lang="sv-SE" sz="2400" dirty="0"/>
              <a:t>- Kontakt på hemsidan – synlighet</a:t>
            </a:r>
          </a:p>
          <a:p>
            <a:endParaRPr lang="sv-SE" sz="2400" dirty="0"/>
          </a:p>
          <a:p>
            <a:r>
              <a:rPr lang="sv-SE" sz="2400" dirty="0"/>
              <a:t>Styrelsen får massvis med mail från föräldrar och lag som inte hittar kontaktuppgifterna till ledare i laget.</a:t>
            </a:r>
          </a:p>
          <a:p>
            <a:endParaRPr lang="sv-SE" sz="2400" dirty="0"/>
          </a:p>
          <a:p>
            <a:r>
              <a:rPr lang="sv-SE" sz="2400" dirty="0"/>
              <a:t>Medlemmar – Redigera profil – </a:t>
            </a:r>
          </a:p>
          <a:p>
            <a:r>
              <a:rPr lang="sv-SE" sz="2400" dirty="0"/>
              <a:t>Allmänt – kontaktperson </a:t>
            </a:r>
            <a:r>
              <a:rPr lang="sv-SE" sz="2400" dirty="0" err="1"/>
              <a:t>ibockad</a:t>
            </a:r>
            <a:endParaRPr lang="sv-SE" sz="2400" dirty="0"/>
          </a:p>
          <a:p>
            <a:endParaRPr lang="sv-SE" sz="2400" dirty="0"/>
          </a:p>
          <a:p>
            <a:r>
              <a:rPr lang="sv-SE" sz="2400" dirty="0"/>
              <a:t>Kontaktuppgifter – synlig för alla (mobil/mail)</a:t>
            </a:r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20C2D0B4-9C65-F979-EFF8-0CC09E4F7C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3746" y="219175"/>
            <a:ext cx="5491435" cy="4337679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AE51CE4B-4D26-A348-2D44-91DB6A515107}"/>
              </a:ext>
            </a:extLst>
          </p:cNvPr>
          <p:cNvSpPr/>
          <p:nvPr/>
        </p:nvSpPr>
        <p:spPr>
          <a:xfrm>
            <a:off x="8229599" y="1036463"/>
            <a:ext cx="1740310" cy="2626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229A08EE-19F9-F596-4810-28F55C329F80}"/>
              </a:ext>
            </a:extLst>
          </p:cNvPr>
          <p:cNvSpPr/>
          <p:nvPr/>
        </p:nvSpPr>
        <p:spPr>
          <a:xfrm>
            <a:off x="6593746" y="1348849"/>
            <a:ext cx="778128" cy="17698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5BCEAD4-1F30-7738-027C-FE9AAD15A122}"/>
              </a:ext>
            </a:extLst>
          </p:cNvPr>
          <p:cNvSpPr/>
          <p:nvPr/>
        </p:nvSpPr>
        <p:spPr>
          <a:xfrm>
            <a:off x="7418438" y="533807"/>
            <a:ext cx="422787" cy="21630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672BDA16-9278-C73C-AF94-0D06C8FB4BAA}"/>
              </a:ext>
            </a:extLst>
          </p:cNvPr>
          <p:cNvSpPr/>
          <p:nvPr/>
        </p:nvSpPr>
        <p:spPr>
          <a:xfrm>
            <a:off x="7629831" y="2868968"/>
            <a:ext cx="2507226" cy="21630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CEEA5F94-7CC2-B316-FF05-339BF2FCC449}"/>
              </a:ext>
            </a:extLst>
          </p:cNvPr>
          <p:cNvSpPr/>
          <p:nvPr/>
        </p:nvSpPr>
        <p:spPr>
          <a:xfrm>
            <a:off x="8770373" y="533807"/>
            <a:ext cx="658762" cy="21630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2D022D68-A5A1-8CF2-F0ED-BD68EFF282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3578" y="4811491"/>
            <a:ext cx="2554980" cy="1609578"/>
          </a:xfrm>
          <a:prstGeom prst="rect">
            <a:avLst/>
          </a:prstGeom>
        </p:spPr>
      </p:pic>
      <p:sp>
        <p:nvSpPr>
          <p:cNvPr id="14" name="Rektangel 13">
            <a:extLst>
              <a:ext uri="{FF2B5EF4-FFF2-40B4-BE49-F238E27FC236}">
                <a16:creationId xmlns:a16="http://schemas.microsoft.com/office/drawing/2014/main" id="{67DA13AB-E397-BFEB-3FB7-A5ADBE26C5EE}"/>
              </a:ext>
            </a:extLst>
          </p:cNvPr>
          <p:cNvSpPr/>
          <p:nvPr/>
        </p:nvSpPr>
        <p:spPr>
          <a:xfrm>
            <a:off x="6603578" y="6243484"/>
            <a:ext cx="2668241" cy="2556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2212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B7CC31-3888-4053-4382-9B4695D44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3E68E8ED-E49C-D923-4B14-57F31A26BD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F6344A60-C55A-39A6-C986-9C8FA334F40F}"/>
              </a:ext>
            </a:extLst>
          </p:cNvPr>
          <p:cNvSpPr txBox="1"/>
          <p:nvPr/>
        </p:nvSpPr>
        <p:spPr>
          <a:xfrm>
            <a:off x="1574709" y="455149"/>
            <a:ext cx="1010601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	- Styrelsebesök</a:t>
            </a:r>
          </a:p>
          <a:p>
            <a:r>
              <a:rPr lang="sv-SE" sz="2400" dirty="0"/>
              <a:t>	Styrelsen har för avsikt att årligen vara med på alla lags första 	föräldramöte inför kommande säsong. Styrelsemedlemmen berättar 	kort om föreningen och svarar på eventuella frågor från föräldrarna.</a:t>
            </a:r>
          </a:p>
          <a:p>
            <a:r>
              <a:rPr lang="sv-SE" sz="2400" dirty="0"/>
              <a:t>	Maila styrelsen datum, tid och plats för ert föräldramöte.</a:t>
            </a:r>
          </a:p>
          <a:p>
            <a:endParaRPr lang="sv-SE" sz="2400" dirty="0"/>
          </a:p>
          <a:p>
            <a:r>
              <a:rPr lang="sv-SE" sz="2400" dirty="0"/>
              <a:t>	- Senior/juniorverksamhet</a:t>
            </a:r>
          </a:p>
          <a:p>
            <a:r>
              <a:rPr lang="sv-SE" sz="2400" dirty="0"/>
              <a:t>	Möte med pojk/herr samt </a:t>
            </a:r>
            <a:r>
              <a:rPr lang="sv-SE" sz="2400" dirty="0" err="1"/>
              <a:t>flick</a:t>
            </a:r>
            <a:r>
              <a:rPr lang="sv-SE" sz="2400" dirty="0"/>
              <a:t>/dam – förutsättningar för samarbete 	och utveckling 2026. Vision om div 3 herr och div 2 dam inom några 	år.</a:t>
            </a:r>
          </a:p>
          <a:p>
            <a:endParaRPr lang="sv-SE" sz="2400" dirty="0"/>
          </a:p>
          <a:p>
            <a:r>
              <a:rPr lang="sv-SE" sz="2400" dirty="0"/>
              <a:t>	- Spelarutbildningsplan – första utkastet</a:t>
            </a:r>
          </a:p>
          <a:p>
            <a:r>
              <a:rPr lang="sv-SE" sz="2400" dirty="0"/>
              <a:t>	Tips, idéer, vad saknas, vad behöver förtydligas, vad ska tas 	bort/ändras</a:t>
            </a:r>
          </a:p>
        </p:txBody>
      </p:sp>
    </p:spTree>
    <p:extLst>
      <p:ext uri="{BB962C8B-B14F-4D97-AF65-F5344CB8AC3E}">
        <p14:creationId xmlns:p14="http://schemas.microsoft.com/office/powerpoint/2010/main" val="877092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F3493-5152-6631-D0E9-5371D0273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30C71015-B64D-6C01-0A65-B06993A6E7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F7E02204-7B7A-81B9-A3D1-896A1CE9BC59}"/>
              </a:ext>
            </a:extLst>
          </p:cNvPr>
          <p:cNvSpPr txBox="1"/>
          <p:nvPr/>
        </p:nvSpPr>
        <p:spPr>
          <a:xfrm>
            <a:off x="1574709" y="470044"/>
            <a:ext cx="1010601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	- Aktuella utbildningar</a:t>
            </a:r>
          </a:p>
          <a:p>
            <a:endParaRPr lang="sv-SE" sz="1300" dirty="0"/>
          </a:p>
          <a:p>
            <a:r>
              <a:rPr lang="sv-SE" sz="2400" dirty="0"/>
              <a:t>			  Medelpads Fotbollförbund</a:t>
            </a:r>
          </a:p>
          <a:p>
            <a:endParaRPr lang="sv-SE" sz="1400" dirty="0"/>
          </a:p>
          <a:p>
            <a:r>
              <a:rPr lang="sv-SE" sz="1400" dirty="0"/>
              <a:t>Onsdag 22/10</a:t>
            </a:r>
            <a:br>
              <a:rPr lang="sv-SE" sz="1400" dirty="0"/>
            </a:br>
            <a:r>
              <a:rPr lang="sv-SE" sz="1400" dirty="0"/>
              <a:t>Fasta situationer - Benny Matsson, akademichef GIF Sundsvall</a:t>
            </a:r>
            <a:br>
              <a:rPr lang="sv-SE" sz="1400" dirty="0"/>
            </a:br>
            <a:r>
              <a:rPr lang="sv-SE" sz="1400" dirty="0"/>
              <a:t>Arbetssätt - Erik Östlin, P17 tränare GIF Sundsvall</a:t>
            </a:r>
            <a:br>
              <a:rPr lang="sv-SE" sz="1400" dirty="0"/>
            </a:br>
            <a:br>
              <a:rPr lang="sv-SE" sz="1400" dirty="0"/>
            </a:br>
            <a:r>
              <a:rPr lang="sv-SE" sz="1400" dirty="0"/>
              <a:t>Onsdag 5/11</a:t>
            </a:r>
            <a:br>
              <a:rPr lang="sv-SE" sz="1400" dirty="0"/>
            </a:br>
            <a:r>
              <a:rPr lang="sv-SE" sz="1400" dirty="0"/>
              <a:t>Ledarskap i match och träning - </a:t>
            </a:r>
            <a:r>
              <a:rPr lang="sv-SE" sz="1400" dirty="0" err="1"/>
              <a:t>Erol</a:t>
            </a:r>
            <a:r>
              <a:rPr lang="sv-SE" sz="1400" dirty="0"/>
              <a:t> </a:t>
            </a:r>
            <a:r>
              <a:rPr lang="sv-SE" sz="1400" dirty="0" err="1"/>
              <a:t>Ates</a:t>
            </a:r>
            <a:r>
              <a:rPr lang="sv-SE" sz="1400" dirty="0"/>
              <a:t>, huvudtränare GIF Sundsvalls A-lag</a:t>
            </a:r>
            <a:br>
              <a:rPr lang="sv-SE" sz="1400" dirty="0"/>
            </a:br>
            <a:r>
              <a:rPr lang="sv-SE" sz="1400" dirty="0"/>
              <a:t>Veckoplanering - Uri Fernandez, </a:t>
            </a:r>
            <a:r>
              <a:rPr lang="sv-SE" sz="1400" dirty="0" err="1"/>
              <a:t>fystränare</a:t>
            </a:r>
            <a:r>
              <a:rPr lang="sv-SE" sz="1400" dirty="0"/>
              <a:t> GIF Sundsvalls A-lag</a:t>
            </a:r>
            <a:br>
              <a:rPr lang="sv-SE" sz="1400" dirty="0"/>
            </a:br>
            <a:endParaRPr lang="sv-SE" sz="1400" dirty="0"/>
          </a:p>
          <a:p>
            <a:r>
              <a:rPr lang="sv-SE" sz="1400" dirty="0"/>
              <a:t>Lördag 8/11</a:t>
            </a:r>
          </a:p>
          <a:p>
            <a:r>
              <a:rPr lang="sv-SE" sz="1400" dirty="0"/>
              <a:t>I SvFF </a:t>
            </a:r>
            <a:r>
              <a:rPr lang="sv-SE" sz="1400" dirty="0" err="1"/>
              <a:t>Mv</a:t>
            </a:r>
            <a:r>
              <a:rPr lang="sv-SE" sz="1400" dirty="0"/>
              <a:t> D får du en förståelse för bland annat planering och genomförande av träning för att utveckla målvaktsspelet inom barn- och ungdomsfotbollen. Spelarutbildningsplanen rekommenderar utbildningen från spelform 5 mot 5.</a:t>
            </a:r>
          </a:p>
          <a:p>
            <a:br>
              <a:rPr lang="sv-SE" sz="1400" dirty="0"/>
            </a:br>
            <a:r>
              <a:rPr lang="sv-SE" sz="1400" dirty="0"/>
              <a:t>Onsdag 12/11</a:t>
            </a:r>
            <a:br>
              <a:rPr lang="sv-SE" sz="1400" dirty="0"/>
            </a:br>
            <a:r>
              <a:rPr lang="sv-SE" sz="1400" dirty="0"/>
              <a:t>Fotbollspsykologi - Pernilla Karlsson, nationell fotbollsutbildare SvFF</a:t>
            </a:r>
            <a:br>
              <a:rPr lang="sv-SE" sz="1400" dirty="0"/>
            </a:br>
            <a:r>
              <a:rPr lang="sv-SE" sz="1400" dirty="0"/>
              <a:t>Individuell utveckling - Mack </a:t>
            </a:r>
            <a:r>
              <a:rPr lang="sv-SE" sz="1400" dirty="0" err="1"/>
              <a:t>Ward</a:t>
            </a:r>
            <a:r>
              <a:rPr lang="sv-SE" sz="1400" dirty="0"/>
              <a:t>,</a:t>
            </a:r>
            <a:br>
              <a:rPr lang="sv-SE" sz="1400" dirty="0"/>
            </a:br>
            <a:r>
              <a:rPr lang="sv-SE" sz="1400" dirty="0"/>
              <a:t>övergångstränare GIF Sundsvall</a:t>
            </a:r>
          </a:p>
          <a:p>
            <a:endParaRPr lang="sv-SE" sz="1400" dirty="0"/>
          </a:p>
          <a:p>
            <a:r>
              <a:rPr lang="sv-SE" sz="1400" dirty="0"/>
              <a:t>Torsdag 20/11</a:t>
            </a:r>
          </a:p>
          <a:p>
            <a:r>
              <a:rPr lang="sv-SE" sz="1400" dirty="0"/>
              <a:t>Fortbildning </a:t>
            </a:r>
            <a:r>
              <a:rPr lang="sv-SE" sz="1400" dirty="0" err="1"/>
              <a:t>målvaktsprinciper</a:t>
            </a:r>
            <a:endParaRPr lang="sv-SE" sz="1400" dirty="0"/>
          </a:p>
          <a:p>
            <a:r>
              <a:rPr lang="sv-SE" sz="1400" dirty="0"/>
              <a:t>Under kvällen får du inspiration och konkreta verktyg för hur du kan:</a:t>
            </a:r>
            <a:br>
              <a:rPr lang="sv-SE" sz="1400" dirty="0"/>
            </a:br>
            <a:r>
              <a:rPr lang="sv-SE" sz="1400" dirty="0"/>
              <a:t>skapa ännu bättre träning för målvakter</a:t>
            </a:r>
            <a:br>
              <a:rPr lang="sv-SE" sz="1400" dirty="0"/>
            </a:br>
            <a:r>
              <a:rPr lang="sv-SE" sz="1400" dirty="0"/>
              <a:t>integrera målvakten i lagets spelidé</a:t>
            </a:r>
            <a:br>
              <a:rPr lang="sv-SE" sz="1400" dirty="0"/>
            </a:br>
            <a:r>
              <a:rPr lang="sv-SE" sz="1400" dirty="0"/>
              <a:t>utveckla beslutsfattandet i matchlika situationer</a:t>
            </a:r>
          </a:p>
        </p:txBody>
      </p:sp>
      <p:pic>
        <p:nvPicPr>
          <p:cNvPr id="11" name="Bildobjekt 10" descr="En bild som visar mönster, skärmbild, pixel&#10;&#10;AI-genererat innehåll kan vara felaktigt.">
            <a:extLst>
              <a:ext uri="{FF2B5EF4-FFF2-40B4-BE49-F238E27FC236}">
                <a16:creationId xmlns:a16="http://schemas.microsoft.com/office/drawing/2014/main" id="{E00FB263-ACE9-2D28-09F1-5A8911A347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5451" y="4360772"/>
            <a:ext cx="2027184" cy="2027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851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63508-ABA2-97E1-F541-84E59EA34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72C02616-A55C-6969-722A-A498F79A958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20DAAC78-AA36-21B9-4B74-3E67830AFE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992" y="2102727"/>
            <a:ext cx="5561113" cy="1593894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BEA216E6-B820-7677-C368-661A23DA54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2668" y="4067420"/>
            <a:ext cx="5586664" cy="1733792"/>
          </a:xfrm>
          <a:prstGeom prst="rect">
            <a:avLst/>
          </a:prstGeom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id="{DA72D666-672B-C3A9-A371-639FFBAA37BF}"/>
              </a:ext>
            </a:extLst>
          </p:cNvPr>
          <p:cNvSpPr txBox="1"/>
          <p:nvPr/>
        </p:nvSpPr>
        <p:spPr>
          <a:xfrm>
            <a:off x="1868129" y="531599"/>
            <a:ext cx="95864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	- Aktuella utbildningar</a:t>
            </a:r>
          </a:p>
          <a:p>
            <a:endParaRPr lang="sv-SE" sz="2400" dirty="0"/>
          </a:p>
          <a:p>
            <a:r>
              <a:rPr lang="sv-SE" sz="2400" dirty="0"/>
              <a:t>				RF/SISU</a:t>
            </a:r>
          </a:p>
        </p:txBody>
      </p:sp>
      <p:pic>
        <p:nvPicPr>
          <p:cNvPr id="4" name="Bildobjekt 3" descr="En bild som visar mönster, skärmbild, pixel&#10;&#10;AI-genererat innehåll kan vara felaktigt.">
            <a:extLst>
              <a:ext uri="{FF2B5EF4-FFF2-40B4-BE49-F238E27FC236}">
                <a16:creationId xmlns:a16="http://schemas.microsoft.com/office/drawing/2014/main" id="{F124C21F-C7DF-02D5-E25F-2D87FBC49BA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397" y="4400101"/>
            <a:ext cx="2027184" cy="2027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632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72CC9-9BBA-4B37-3313-93CFEC5B3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FA739C61-D507-C660-8355-492C2DBCB0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id="{3B16CB35-EA28-983C-3DA6-0C7ACBD02F97}"/>
              </a:ext>
            </a:extLst>
          </p:cNvPr>
          <p:cNvSpPr txBox="1"/>
          <p:nvPr/>
        </p:nvSpPr>
        <p:spPr>
          <a:xfrm>
            <a:off x="1386348" y="531599"/>
            <a:ext cx="1022539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	- Halltider</a:t>
            </a:r>
          </a:p>
          <a:p>
            <a:endParaRPr lang="sv-SE" sz="2400" dirty="0"/>
          </a:p>
          <a:p>
            <a:r>
              <a:rPr lang="sv-SE" sz="2400" dirty="0"/>
              <a:t>	Föreningen har fått 20st säsongsbokningar (ansökte om 50 tider)</a:t>
            </a:r>
          </a:p>
          <a:p>
            <a:r>
              <a:rPr lang="sv-SE" sz="2400" dirty="0"/>
              <a:t>	Fritt fram att ansöka om de </a:t>
            </a:r>
            <a:r>
              <a:rPr lang="sv-SE" sz="2400" dirty="0" err="1"/>
              <a:t>strötider</a:t>
            </a:r>
            <a:r>
              <a:rPr lang="sv-SE" sz="2400" dirty="0"/>
              <a:t> som finns, det kan även 	dyka 	upp möjlighet till säsongsbokningar framöver när andra 	föreningar 	avbokar tider.</a:t>
            </a:r>
          </a:p>
          <a:p>
            <a:r>
              <a:rPr lang="sv-SE" sz="2400" dirty="0"/>
              <a:t>	Föreningen bekostar tider som bokas via </a:t>
            </a:r>
            <a:r>
              <a:rPr lang="sv-SE" sz="2400" dirty="0" err="1"/>
              <a:t>Smartbook</a:t>
            </a:r>
            <a:r>
              <a:rPr lang="sv-SE" sz="2400" dirty="0"/>
              <a:t> (kommunen) 	samt tider i SFG.</a:t>
            </a:r>
          </a:p>
          <a:p>
            <a:r>
              <a:rPr lang="sv-SE" sz="2400" dirty="0"/>
              <a:t>	Försök samarbeta mellan lagen för att erbjuda fler träningstillfällen 	för spelarna samt fylla hallarna.</a:t>
            </a:r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E1CFE12D-BE8D-95B8-17E4-D046179A22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257" y="4432199"/>
            <a:ext cx="11031489" cy="2162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33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e2bd7fb-b01b-43ed-a1b6-ced4300031bb}" enabled="1" method="Standard" siteId="{b13f9473-2468-4dd0-923e-e80d8f94602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853</Words>
  <Application>Microsoft Office PowerPoint</Application>
  <PresentationFormat>Bredbild</PresentationFormat>
  <Paragraphs>109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Torbjörn Palm</dc:creator>
  <cp:lastModifiedBy>Camilla Tjernberg</cp:lastModifiedBy>
  <cp:revision>4</cp:revision>
  <dcterms:created xsi:type="dcterms:W3CDTF">2024-10-22T16:16:45Z</dcterms:created>
  <dcterms:modified xsi:type="dcterms:W3CDTF">2025-10-15T15:26:16Z</dcterms:modified>
</cp:coreProperties>
</file>