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64" r:id="rId5"/>
    <p:sldId id="267" r:id="rId6"/>
    <p:sldId id="270" r:id="rId7"/>
    <p:sldId id="273" r:id="rId8"/>
    <p:sldId id="258" r:id="rId9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293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00"/>
  </p:normalViewPr>
  <p:slideViewPr>
    <p:cSldViewPr>
      <p:cViewPr varScale="1">
        <p:scale>
          <a:sx n="117" d="100"/>
          <a:sy n="117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87A847-CA4E-764B-9653-F71AFEF5A4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020B09-30BE-8C42-ADC2-2D26505B5C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5D38E7F-C97B-DE40-97F8-9300A4E897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1AE4C31-7E2D-A644-AAC9-21E946663D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14D34469-5958-F442-9209-155DFE2BB7E1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BEC2CF-B620-CB4F-BE98-3537B0356F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570BF3-6CCC-1542-A8A7-82428C315E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C58FE2-D3B5-AE45-9359-1E8E7BC1B53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D2E2E29-534C-F146-84B0-3AE0DCC589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452DF65-1193-C340-9AC7-CD52493776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D98C030-7AD9-9546-ACA0-69C5E35DD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DF361E1C-F0E4-8849-8086-3747B737D0D3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067255F-0AD4-4544-BB50-BBAAA2BB8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BE0279-4261-B544-9FE8-FC98626CF023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</a:t>
            </a:fld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31606E-E6ED-C14E-9EDB-9AAAC8C3AB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0F31EE-695E-3643-B2EC-0F7E6E2372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AA73B3B-6192-2E47-AE13-297AE1CE15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16389" name="Rectangle 51">
            <a:extLst>
              <a:ext uri="{FF2B5EF4-FFF2-40B4-BE49-F238E27FC236}">
                <a16:creationId xmlns:a16="http://schemas.microsoft.com/office/drawing/2014/main" id="{61295442-70A4-7B4F-9742-DBD96E0DD7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02BAB1-D9E9-AC47-AF6D-98F1BC51095B}" type="slidenum">
              <a:rPr lang="en-US" altLang="en-US" sz="900">
                <a:solidFill>
                  <a:schemeClr val="tx1"/>
                </a:solidFill>
              </a:rPr>
              <a:pPr eaLnBrk="1" hangingPunct="1"/>
              <a:t>1</a:t>
            </a:fld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55AF4ED1-6FC9-9843-B172-F36DA9742D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7200" y="1600200"/>
            <a:ext cx="6096000" cy="3429000"/>
          </a:xfrm>
        </p:spPr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924DB58C-7191-3A47-BF39-526FBB127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105400"/>
            <a:ext cx="4572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2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3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4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2A4F2AF-7CEE-3949-A03E-8C56A6E22F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9E6D83-742D-194D-932C-6FE5AC06228F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6</a:t>
            </a:fld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271BADD-3EC9-1545-AAF0-0BC89116D0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3F2E3D3-329E-844C-8DC6-84363C727C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BC43D985-7961-7C4C-BD68-95C9DFA6B9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20485" name="Rectangle 51">
            <a:extLst>
              <a:ext uri="{FF2B5EF4-FFF2-40B4-BE49-F238E27FC236}">
                <a16:creationId xmlns:a16="http://schemas.microsoft.com/office/drawing/2014/main" id="{A95CF2E4-AD2F-B444-B936-BB11987B44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41A21-5427-1A41-804B-3F0AC97A18DB}" type="slidenum">
              <a:rPr lang="en-US" altLang="en-US" sz="900">
                <a:solidFill>
                  <a:schemeClr val="tx1"/>
                </a:solidFill>
              </a:rPr>
              <a:pPr eaLnBrk="1" hangingPunct="1"/>
              <a:t>6</a:t>
            </a:fld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F40D56F1-9057-D248-8CEE-655784DED7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5613" y="1600200"/>
            <a:ext cx="6097587" cy="3430588"/>
          </a:xfrm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225A2227-15C9-7B45-993D-0C62C6E62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5105400"/>
            <a:ext cx="4191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A43AF0-0BC7-3146-8483-C4613349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701E04-9D09-3542-A2C1-500E1919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C119F8D-1682-4647-A684-571DE7693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196A-4807-F349-868B-0FC5D18C48A6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0622904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83D2D2-B79A-2B4A-AF32-8C925D09F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EB2E5B-16EA-7A42-8FF6-AA4160D3E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B45CB0-EEDA-9A42-814B-91A96137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738D-0C07-BF4D-9254-7EC7A684F82D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8902491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AA9F86-DF9D-5145-9AC1-80EAF6542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F5C370-6832-044A-B54D-1CB667DC5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3E45CF-2F42-E948-B6B7-B055E8E9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B7A9-B639-6F49-B51F-12F5EF7BF3E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503019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900F93-CE50-DA4F-92B3-C7597A74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FFB089-41DC-ED44-B079-5011FAE1D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062B96C-8022-1C46-8383-63D596270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B14A-ADF6-EB44-BFE8-FC352CBB4E17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992119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1C1981-03CC-7C40-9ED1-3E006C4B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89ABA1-4E7F-9141-931E-6588DF8BC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3A1CDE-1084-C242-AC57-D5CDB59B9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F1C7-BD43-0F46-A34A-B18D7B507DC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075518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60BF0C-B049-9D44-85E0-672397A6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E092EC-AE46-1E40-B2CD-06C7461BB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20B3E5-909C-9640-ADA9-77F28E1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8F66-0530-714D-82A7-223A5027F1E9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4188466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B64E78-CA1E-F34A-B1B0-E017F8412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F46F5F5-6969-D844-819A-28AA8FE8E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C0703E2-3047-434E-BD8E-D26E6DA1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DD78-8FFE-9142-8DBB-8B016E67E985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1124676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0B507B-D91F-254A-8A2A-F966047AE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443EC3-0FC6-DA4E-90F2-B6FBFB4D5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92C1049-F1DE-C947-BBD7-8ADFAD44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753D-4B45-3D40-AEBC-A2A5E0D0A1A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4449097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ACEC1F-4627-6E40-B976-0B78F5D10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C4429C7-5D27-A447-A122-85394370F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5BC51A-BADC-D841-8A68-CC4298AB4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6D0-89E8-3347-8E20-B91931D66152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425803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B90E2B-7AAE-4043-B008-8A1D86972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49A0CE-5919-B845-9A98-D5ED8F559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F6FB657-172B-AC44-A05C-14A4F566C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AE6C-DFCD-874C-8B6A-1B17FFB059E1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27501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459DBC-A89C-CF47-86B3-352A49FF8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4787DC-A968-3B44-846E-0D04F1CC6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95883F-DD2D-C64C-B7FE-9F7C54D2F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1FE-C72C-6248-9F58-6739C83032AF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9373707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9AE28-7052-0F47-BC87-1C4827A9E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8C8697-881E-1B44-A9B5-C2A6899C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3B6B76D-CDA2-AB40-8693-7C5C9BF66A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4792663"/>
            <a:ext cx="1619250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7FB5383C-AD74-D047-838F-E6C5EA04C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4789488"/>
            <a:ext cx="3959225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0000" tIns="46038" rIns="90000" bIns="4603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8D7FDF96-B33C-B04B-846B-3774A85D2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7613" y="4789488"/>
            <a:ext cx="836612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E3A92458-D710-9641-8CF1-15CDE2ACD999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1.png" /><Relationship Id="rId13" Type="http://schemas.openxmlformats.org/officeDocument/2006/relationships/image" Target="../media/image12.png" /><Relationship Id="rId14" Type="http://schemas.openxmlformats.org/officeDocument/2006/relationships/image" Target="../media/image13.png" /><Relationship Id="rId15" Type="http://schemas.openxmlformats.org/officeDocument/2006/relationships/image" Target="../media/image14.png" /><Relationship Id="rId16" Type="http://schemas.openxmlformats.org/officeDocument/2006/relationships/image" Target="../media/image15.pn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8.png" /><Relationship Id="rId11" Type="http://schemas.openxmlformats.org/officeDocument/2006/relationships/image" Target="../media/image19.png" /><Relationship Id="rId12" Type="http://schemas.openxmlformats.org/officeDocument/2006/relationships/image" Target="../media/image20.png" /><Relationship Id="rId13" Type="http://schemas.openxmlformats.org/officeDocument/2006/relationships/image" Target="../media/image21.png" /><Relationship Id="rId14" Type="http://schemas.openxmlformats.org/officeDocument/2006/relationships/image" Target="../media/image22.png" /><Relationship Id="rId15" Type="http://schemas.openxmlformats.org/officeDocument/2006/relationships/image" Target="../media/image23.png" /><Relationship Id="rId16" Type="http://schemas.openxmlformats.org/officeDocument/2006/relationships/image" Target="../media/image24.pn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7.png" /><Relationship Id="rId11" Type="http://schemas.openxmlformats.org/officeDocument/2006/relationships/image" Target="../media/image19.png" /><Relationship Id="rId12" Type="http://schemas.openxmlformats.org/officeDocument/2006/relationships/image" Target="../media/image28.png" /><Relationship Id="rId13" Type="http://schemas.openxmlformats.org/officeDocument/2006/relationships/image" Target="../media/image29.png" /><Relationship Id="rId14" Type="http://schemas.openxmlformats.org/officeDocument/2006/relationships/image" Target="../media/image30.png" /><Relationship Id="rId15" Type="http://schemas.openxmlformats.org/officeDocument/2006/relationships/image" Target="../media/image31.png" /><Relationship Id="rId16" Type="http://schemas.openxmlformats.org/officeDocument/2006/relationships/image" Target="../media/image32.png" /><Relationship Id="rId17" Type="http://schemas.openxmlformats.org/officeDocument/2006/relationships/image" Target="../media/image33.png" /><Relationship Id="rId18" Type="http://schemas.openxmlformats.org/officeDocument/2006/relationships/image" Target="../media/image34.png" /><Relationship Id="rId19" Type="http://schemas.openxmlformats.org/officeDocument/2006/relationships/image" Target="../media/image24.png" /><Relationship Id="rId2" Type="http://schemas.openxmlformats.org/officeDocument/2006/relationships/notesSlide" Target="../notesSlides/notesSlide4.xml" /><Relationship Id="rId20" Type="http://schemas.openxmlformats.org/officeDocument/2006/relationships/image" Target="../media/image23.pn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4.png" /><Relationship Id="rId11" Type="http://schemas.openxmlformats.org/officeDocument/2006/relationships/image" Target="../media/image19.png" /><Relationship Id="rId12" Type="http://schemas.openxmlformats.org/officeDocument/2006/relationships/image" Target="../media/image21.png" /><Relationship Id="rId13" Type="http://schemas.openxmlformats.org/officeDocument/2006/relationships/image" Target="../media/image37.png" /><Relationship Id="rId14" Type="http://schemas.openxmlformats.org/officeDocument/2006/relationships/image" Target="../media/image20.png" /><Relationship Id="rId15" Type="http://schemas.openxmlformats.org/officeDocument/2006/relationships/image" Target="../media/image27.png" /><Relationship Id="rId16" Type="http://schemas.openxmlformats.org/officeDocument/2006/relationships/image" Target="../media/image38.png" /><Relationship Id="rId17" Type="http://schemas.openxmlformats.org/officeDocument/2006/relationships/image" Target="../media/image39.png" /><Relationship Id="rId18" Type="http://schemas.openxmlformats.org/officeDocument/2006/relationships/image" Target="../media/image30.png" /><Relationship Id="rId19" Type="http://schemas.openxmlformats.org/officeDocument/2006/relationships/image" Target="../media/image23.png" /><Relationship Id="rId2" Type="http://schemas.openxmlformats.org/officeDocument/2006/relationships/notesSlide" Target="../notesSlides/notesSlide5.xml" /><Relationship Id="rId20" Type="http://schemas.openxmlformats.org/officeDocument/2006/relationships/image" Target="../media/image28.png" /><Relationship Id="rId3" Type="http://schemas.openxmlformats.org/officeDocument/2006/relationships/image" Target="../media/image35.png" /><Relationship Id="rId4" Type="http://schemas.openxmlformats.org/officeDocument/2006/relationships/image" Target="../media/image36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Rectangle 38">
            <a:extLst>
              <a:ext uri="{FF2B5EF4-FFF2-40B4-BE49-F238E27FC236}">
                <a16:creationId xmlns:a16="http://schemas.microsoft.com/office/drawing/2014/main" id="{95367BD9-B704-4040-A779-EE357D134C7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028950"/>
            <a:ext cx="6858000" cy="727075"/>
          </a:xfrm>
        </p:spPr>
        <p:txBody>
          <a:bodyPr lIns="67500" tIns="35100" rIns="67500" bIns="35100" anchor="b"/>
          <a:lstStyle/>
          <a:p>
            <a:pPr eaLnBrk="1" hangingPunct="1"/>
            <a:r>
              <a:rPr lang="en-US" altLang="en-US" sz="2400">
                <a:solidFill>
                  <a:srgbClr val="FECB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SvFF Klubbkollen</a:t>
            </a:r>
          </a:p>
        </p:txBody>
      </p:sp>
      <p:sp>
        <p:nvSpPr>
          <p:cNvPr id="15362" name="Rectangle 41">
            <a:extLst>
              <a:ext uri="{FF2B5EF4-FFF2-40B4-BE49-F238E27FC236}">
                <a16:creationId xmlns:a16="http://schemas.microsoft.com/office/drawing/2014/main" id="{3E327E4F-8996-4149-AB54-62CCC4A7ACD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817937"/>
            <a:ext cx="6858000" cy="668338"/>
          </a:xfrm>
        </p:spPr>
        <p:txBody>
          <a:bodyPr/>
          <a:lstStyle/>
          <a:p>
            <a:pPr marL="0" indent="0" algn="ctr" defTabSz="676275" eaLnBrk="1" hangingPunct="1">
              <a:lnSpc>
                <a:spcPct val="75000"/>
              </a:lnSpc>
              <a:buFontTx/>
              <a:buNone/>
              <a:defRPr/>
            </a:pPr>
            <a:r>
              <a:rPr lang="en-US" altLang="x-none" sz="1350">
                <a:solidFill>
                  <a:srgbClr val="FECB00"/>
                </a:solidFill>
                <a:latin typeface="Century Gothic" charset="0"/>
                <a:ea typeface="ＭＳ Ｐゴシック" charset="-128"/>
              </a:rPr>
              <a:t>Ungdom/Senior Fördjupning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C781-A483-D54C-829E-8C2C166D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55" y="8953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2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92200"/>
            <a:ext cx="558800" cy="2413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92200"/>
            <a:ext cx="558800" cy="2413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29" name="New shape"/>
          <p:cNvSpPr/>
          <p:nvPr/>
        </p:nvSpPr>
        <p:spPr>
          <a:xfrm>
            <a:off x="292100" y="241300"/>
            <a:ext cx="149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UNGDOM/</a:t>
            </a:r>
          </a:p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SENIOR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574800"/>
            <a:ext cx="558800" cy="2413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574800"/>
            <a:ext cx="558800" cy="2413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2070100"/>
            <a:ext cx="558800" cy="2413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070100"/>
            <a:ext cx="558800" cy="2413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578100"/>
            <a:ext cx="558800" cy="2413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578100"/>
            <a:ext cx="558800" cy="2413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3073400"/>
            <a:ext cx="558800" cy="2413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073400"/>
            <a:ext cx="558800" cy="2413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3568700"/>
            <a:ext cx="558800" cy="2413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568700"/>
            <a:ext cx="558800" cy="2413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4064000"/>
            <a:ext cx="558800" cy="2413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4064000"/>
            <a:ext cx="558800" cy="241300"/>
          </a:xfrm>
          <a:prstGeom prst="rect">
            <a:avLst/>
          </a:prstGeom>
        </p:spPr>
      </p:pic>
      <p:sp>
        <p:nvSpPr>
          <p:cNvPr id="17443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4" name="New shape"/>
          <p:cNvSpPr/>
          <p:nvPr/>
        </p:nvSpPr>
        <p:spPr>
          <a:xfrm>
            <a:off x="292100" y="28448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3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692400" y="660400"/>
            <a:ext cx="4495800" cy="3886200"/>
          </a:xfrm>
          <a:prstGeom prst="rect">
            <a:avLst/>
          </a:prstGeom>
        </p:spPr>
      </p:pic>
      <p:sp>
        <p:nvSpPr>
          <p:cNvPr id="17416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19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6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1079500"/>
            <a:ext cx="558800" cy="1524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079500"/>
            <a:ext cx="558800" cy="152400"/>
          </a:xfrm>
          <a:prstGeom prst="rect">
            <a:avLst/>
          </a:prstGeom>
        </p:spPr>
      </p:pic>
      <p:sp>
        <p:nvSpPr>
          <p:cNvPr id="17429" name="New shape"/>
          <p:cNvSpPr/>
          <p:nvPr/>
        </p:nvSpPr>
        <p:spPr>
          <a:xfrm>
            <a:off x="292100" y="241300"/>
            <a:ext cx="149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UNGDOM/</a:t>
            </a:r>
          </a:p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SENIOR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409700"/>
            <a:ext cx="558800" cy="1524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409700"/>
            <a:ext cx="558800" cy="1524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1752600"/>
            <a:ext cx="558800" cy="1524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752600"/>
            <a:ext cx="558800" cy="1524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2082800"/>
            <a:ext cx="558800" cy="1524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082800"/>
            <a:ext cx="558800" cy="1524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2425700"/>
            <a:ext cx="558800" cy="1524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425700"/>
            <a:ext cx="558800" cy="1524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2755900"/>
            <a:ext cx="558800" cy="1524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755900"/>
            <a:ext cx="558800" cy="1524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098800"/>
            <a:ext cx="558800" cy="1524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098800"/>
            <a:ext cx="558800" cy="1524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3429000"/>
            <a:ext cx="558800" cy="1524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429000"/>
            <a:ext cx="558800" cy="1524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3771900"/>
            <a:ext cx="558800" cy="1524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771900"/>
            <a:ext cx="558800" cy="152400"/>
          </a:xfrm>
          <a:prstGeom prst="rect">
            <a:avLst/>
          </a:prstGeom>
        </p:spPr>
      </p:pic>
      <p:pic>
        <p:nvPicPr>
          <p:cNvPr id="17447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4114800"/>
            <a:ext cx="558800" cy="152400"/>
          </a:xfrm>
          <a:prstGeom prst="rect">
            <a:avLst/>
          </a:prstGeom>
        </p:spPr>
      </p:pic>
      <p:pic>
        <p:nvPicPr>
          <p:cNvPr id="1744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4114800"/>
            <a:ext cx="558800" cy="152400"/>
          </a:xfrm>
          <a:prstGeom prst="rect">
            <a:avLst/>
          </a:prstGeom>
        </p:spPr>
      </p:pic>
      <p:sp>
        <p:nvSpPr>
          <p:cNvPr id="17449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50" name="New shape"/>
          <p:cNvSpPr/>
          <p:nvPr/>
        </p:nvSpPr>
        <p:spPr>
          <a:xfrm>
            <a:off x="292100" y="28448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4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692400" y="660400"/>
            <a:ext cx="4495800" cy="3975100"/>
          </a:xfrm>
          <a:prstGeom prst="rect">
            <a:avLst/>
          </a:prstGeom>
        </p:spPr>
      </p:pic>
      <p:sp>
        <p:nvSpPr>
          <p:cNvPr id="17416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19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6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1079500"/>
            <a:ext cx="558800" cy="1524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079500"/>
            <a:ext cx="558800" cy="152400"/>
          </a:xfrm>
          <a:prstGeom prst="rect">
            <a:avLst/>
          </a:prstGeom>
        </p:spPr>
      </p:pic>
      <p:sp>
        <p:nvSpPr>
          <p:cNvPr id="17429" name="New shape"/>
          <p:cNvSpPr/>
          <p:nvPr/>
        </p:nvSpPr>
        <p:spPr>
          <a:xfrm>
            <a:off x="292100" y="241300"/>
            <a:ext cx="149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UNGDOM/</a:t>
            </a:r>
          </a:p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SENIOR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1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435100"/>
            <a:ext cx="558800" cy="1524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435100"/>
            <a:ext cx="558800" cy="1524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1778000"/>
            <a:ext cx="558800" cy="1524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778000"/>
            <a:ext cx="558800" cy="1524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120900"/>
            <a:ext cx="558800" cy="1524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120900"/>
            <a:ext cx="558800" cy="1524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463800"/>
            <a:ext cx="558800" cy="1524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463800"/>
            <a:ext cx="558800" cy="1524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2806700"/>
            <a:ext cx="558800" cy="1524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806700"/>
            <a:ext cx="558800" cy="1524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64400" y="3149600"/>
            <a:ext cx="558800" cy="1524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149600"/>
            <a:ext cx="558800" cy="1524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7264400" y="3492500"/>
            <a:ext cx="558800" cy="1524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492500"/>
            <a:ext cx="558800" cy="1524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19"/>
          <a:stretch>
            <a:fillRect/>
          </a:stretch>
        </p:blipFill>
        <p:spPr>
          <a:xfrm>
            <a:off x="7264400" y="3848100"/>
            <a:ext cx="558800" cy="152400"/>
          </a:xfrm>
          <a:prstGeom prst="rect">
            <a:avLst/>
          </a:prstGeom>
        </p:spPr>
      </p:pic>
      <p:pic>
        <p:nvPicPr>
          <p:cNvPr id="1744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848100"/>
            <a:ext cx="558800" cy="152400"/>
          </a:xfrm>
          <a:prstGeom prst="rect">
            <a:avLst/>
          </a:prstGeom>
        </p:spPr>
      </p:pic>
      <p:pic>
        <p:nvPicPr>
          <p:cNvPr id="17448" name="New picture"/>
          <p:cNvPicPr/>
          <p:nvPr/>
        </p:nvPicPr>
        <p:blipFill>
          <a:blip r:embed="rId20"/>
          <a:stretch>
            <a:fillRect/>
          </a:stretch>
        </p:blipFill>
        <p:spPr>
          <a:xfrm>
            <a:off x="7264400" y="4178300"/>
            <a:ext cx="558800" cy="152400"/>
          </a:xfrm>
          <a:prstGeom prst="rect">
            <a:avLst/>
          </a:prstGeom>
        </p:spPr>
      </p:pic>
      <p:pic>
        <p:nvPicPr>
          <p:cNvPr id="1744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4178300"/>
            <a:ext cx="558800" cy="152400"/>
          </a:xfrm>
          <a:prstGeom prst="rect">
            <a:avLst/>
          </a:prstGeom>
        </p:spPr>
      </p:pic>
      <p:sp>
        <p:nvSpPr>
          <p:cNvPr id="17450" name="New shape"/>
          <p:cNvSpPr/>
          <p:nvPr/>
        </p:nvSpPr>
        <p:spPr>
          <a:xfrm>
            <a:off x="292100" y="28448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5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692400" y="571500"/>
            <a:ext cx="4495800" cy="4343400"/>
          </a:xfrm>
          <a:prstGeom prst="rect">
            <a:avLst/>
          </a:prstGeom>
        </p:spPr>
      </p:pic>
      <p:sp>
        <p:nvSpPr>
          <p:cNvPr id="17416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19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4749800" y="8128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6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990600"/>
            <a:ext cx="558800" cy="1524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990600"/>
            <a:ext cx="558800" cy="152400"/>
          </a:xfrm>
          <a:prstGeom prst="rect">
            <a:avLst/>
          </a:prstGeom>
        </p:spPr>
      </p:pic>
      <p:sp>
        <p:nvSpPr>
          <p:cNvPr id="17429" name="New shape"/>
          <p:cNvSpPr/>
          <p:nvPr/>
        </p:nvSpPr>
        <p:spPr>
          <a:xfrm>
            <a:off x="292100" y="241300"/>
            <a:ext cx="149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UNGDOM/</a:t>
            </a:r>
          </a:p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SENIOR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1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333500"/>
            <a:ext cx="558800" cy="1524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333500"/>
            <a:ext cx="558800" cy="1524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1676400"/>
            <a:ext cx="558800" cy="1524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676400"/>
            <a:ext cx="558800" cy="1524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019300"/>
            <a:ext cx="558800" cy="1524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019300"/>
            <a:ext cx="558800" cy="1524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374900"/>
            <a:ext cx="558800" cy="1524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374900"/>
            <a:ext cx="558800" cy="1524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717800"/>
            <a:ext cx="558800" cy="1524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717800"/>
            <a:ext cx="558800" cy="1524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3086100"/>
            <a:ext cx="558800" cy="1524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086100"/>
            <a:ext cx="558800" cy="1524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64400" y="3403600"/>
            <a:ext cx="558800" cy="1524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403600"/>
            <a:ext cx="558800" cy="1524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7264400" y="3771900"/>
            <a:ext cx="558800" cy="152400"/>
          </a:xfrm>
          <a:prstGeom prst="rect">
            <a:avLst/>
          </a:prstGeom>
        </p:spPr>
      </p:pic>
      <p:pic>
        <p:nvPicPr>
          <p:cNvPr id="1744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771900"/>
            <a:ext cx="558800" cy="152400"/>
          </a:xfrm>
          <a:prstGeom prst="rect">
            <a:avLst/>
          </a:prstGeom>
        </p:spPr>
      </p:pic>
      <p:pic>
        <p:nvPicPr>
          <p:cNvPr id="17448" name="New picture"/>
          <p:cNvPicPr/>
          <p:nvPr/>
        </p:nvPicPr>
        <p:blipFill>
          <a:blip r:embed="rId19"/>
          <a:stretch>
            <a:fillRect/>
          </a:stretch>
        </p:blipFill>
        <p:spPr>
          <a:xfrm>
            <a:off x="7264400" y="4114800"/>
            <a:ext cx="558800" cy="152400"/>
          </a:xfrm>
          <a:prstGeom prst="rect">
            <a:avLst/>
          </a:prstGeom>
        </p:spPr>
      </p:pic>
      <p:pic>
        <p:nvPicPr>
          <p:cNvPr id="1744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4114800"/>
            <a:ext cx="558800" cy="152400"/>
          </a:xfrm>
          <a:prstGeom prst="rect">
            <a:avLst/>
          </a:prstGeom>
        </p:spPr>
      </p:pic>
      <p:pic>
        <p:nvPicPr>
          <p:cNvPr id="17450" name="New picture"/>
          <p:cNvPicPr/>
          <p:nvPr/>
        </p:nvPicPr>
        <p:blipFill>
          <a:blip r:embed="rId20"/>
          <a:stretch>
            <a:fillRect/>
          </a:stretch>
        </p:blipFill>
        <p:spPr>
          <a:xfrm>
            <a:off x="7264400" y="4470400"/>
            <a:ext cx="558800" cy="152400"/>
          </a:xfrm>
          <a:prstGeom prst="rect">
            <a:avLst/>
          </a:prstGeom>
        </p:spPr>
      </p:pic>
      <p:pic>
        <p:nvPicPr>
          <p:cNvPr id="1745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4470400"/>
            <a:ext cx="558800" cy="152400"/>
          </a:xfrm>
          <a:prstGeom prst="rect">
            <a:avLst/>
          </a:prstGeom>
        </p:spPr>
      </p:pic>
      <p:sp>
        <p:nvSpPr>
          <p:cNvPr id="17452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B4581-EDE1-9B4A-97A5-42A0D7DC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811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DapresyNext_StaticChart">
  <a:themeElements>
    <a:clrScheme name="dapresy_v7.0_Static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presy_v7.0_StaticCha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presy_v7.0_Static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564929-91C8-8A4A-BA25-84F94F61CE0C}" vid="{E71496B0-F9F9-B64B-B246-35FA19354BB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66</Paragraphs>
  <Slides>6</Slides>
  <Notes>6</Notes>
  <TotalTime>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DapresyNext_StaticChart</vt:lpstr>
      <vt:lpstr>SvFF Klubbkollen</vt:lpstr>
      <vt:lpstr>Slide 2</vt:lpstr>
      <vt:lpstr>Slide 3</vt:lpstr>
      <vt:lpstr>Slide 4</vt:lpstr>
      <vt:lpstr>Slide 5</vt:lpstr>
      <vt:lpstr>Slide 6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[Project name]</dc:title>
  <dc:creator>Aldin Mahmutbegovic</dc:creator>
  <cp:lastModifiedBy>Aldin Mahmutbegovic</cp:lastModifiedBy>
  <cp:revision>1</cp:revision>
  <dcterms:created xsi:type="dcterms:W3CDTF">2019-07-09T10:52:40Z</dcterms:created>
  <dcterms:modified xsi:type="dcterms:W3CDTF">2025-09-15T10:20:54Z</dcterms:modified>
</cp:coreProperties>
</file>