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4" r:id="rId5"/>
    <p:sldId id="267" r:id="rId6"/>
    <p:sldId id="270" r:id="rId7"/>
    <p:sldId id="273" r:id="rId8"/>
    <p:sldId id="276" r:id="rId9"/>
    <p:sldId id="279" r:id="rId10"/>
    <p:sldId id="282" r:id="rId11"/>
    <p:sldId id="258" r:id="rId12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0"/>
  </p:normalViewPr>
  <p:slideViewPr>
    <p:cSldViewPr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7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8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2A4F2AF-7CEE-3949-A03E-8C56A6E22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E6D83-742D-194D-932C-6FE5AC06228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9</a:t>
            </a:fld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1BADD-3EC9-1545-AAF0-0BC89116D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F2E3D3-329E-844C-8DC6-84363C727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BC43D985-7961-7C4C-BD68-95C9DFA6B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20485" name="Rectangle 51">
            <a:extLst>
              <a:ext uri="{FF2B5EF4-FFF2-40B4-BE49-F238E27FC236}">
                <a16:creationId xmlns:a16="http://schemas.microsoft.com/office/drawing/2014/main" id="{A95CF2E4-AD2F-B444-B936-BB11987B44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41A21-5427-1A41-804B-3F0AC97A18DB}" type="slidenum">
              <a:rPr lang="en-US" altLang="en-US" sz="900">
                <a:solidFill>
                  <a:schemeClr val="tx1"/>
                </a:solidFill>
              </a:rPr>
              <a:pPr eaLnBrk="1" hangingPunct="1"/>
              <a:t>9</a:t>
            </a:fld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F40D56F1-9057-D248-8CEE-655784DED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5613" y="1600200"/>
            <a:ext cx="6097587" cy="3430588"/>
          </a:xfrm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225A2227-15C9-7B45-993D-0C62C6E6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5105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15" Type="http://schemas.openxmlformats.org/officeDocument/2006/relationships/image" Target="../media/image14.png" /><Relationship Id="rId16" Type="http://schemas.openxmlformats.org/officeDocument/2006/relationships/image" Target="../media/image15.png" /><Relationship Id="rId17" Type="http://schemas.openxmlformats.org/officeDocument/2006/relationships/image" Target="../media/image16.png" /><Relationship Id="rId18" Type="http://schemas.openxmlformats.org/officeDocument/2006/relationships/image" Target="../media/image17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5.png" /><Relationship Id="rId11" Type="http://schemas.openxmlformats.org/officeDocument/2006/relationships/image" Target="../media/image26.png" /><Relationship Id="rId12" Type="http://schemas.openxmlformats.org/officeDocument/2006/relationships/image" Target="../media/image6.png" /><Relationship Id="rId13" Type="http://schemas.openxmlformats.org/officeDocument/2006/relationships/image" Target="../media/image7.png" /><Relationship Id="rId14" Type="http://schemas.openxmlformats.org/officeDocument/2006/relationships/image" Target="../media/image8.png" /><Relationship Id="rId15" Type="http://schemas.openxmlformats.org/officeDocument/2006/relationships/image" Target="../media/image9.png" /><Relationship Id="rId16" Type="http://schemas.openxmlformats.org/officeDocument/2006/relationships/image" Target="../media/image10.png" /><Relationship Id="rId17" Type="http://schemas.openxmlformats.org/officeDocument/2006/relationships/image" Target="../media/image27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5.png" /><Relationship Id="rId11" Type="http://schemas.openxmlformats.org/officeDocument/2006/relationships/image" Target="../media/image26.png" /><Relationship Id="rId12" Type="http://schemas.openxmlformats.org/officeDocument/2006/relationships/image" Target="../media/image6.png" /><Relationship Id="rId13" Type="http://schemas.openxmlformats.org/officeDocument/2006/relationships/image" Target="../media/image7.png" /><Relationship Id="rId14" Type="http://schemas.openxmlformats.org/officeDocument/2006/relationships/image" Target="../media/image8.png" /><Relationship Id="rId15" Type="http://schemas.openxmlformats.org/officeDocument/2006/relationships/image" Target="../media/image9.png" /><Relationship Id="rId16" Type="http://schemas.openxmlformats.org/officeDocument/2006/relationships/image" Target="../media/image10.png" /><Relationship Id="rId17" Type="http://schemas.openxmlformats.org/officeDocument/2006/relationships/image" Target="../media/image33.png" /><Relationship Id="rId18" Type="http://schemas.openxmlformats.org/officeDocument/2006/relationships/image" Target="../media/image34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8.png" /><Relationship Id="rId4" Type="http://schemas.openxmlformats.org/officeDocument/2006/relationships/image" Target="../media/image23.png" /><Relationship Id="rId5" Type="http://schemas.openxmlformats.org/officeDocument/2006/relationships/image" Target="../media/image28.png" /><Relationship Id="rId6" Type="http://schemas.openxmlformats.org/officeDocument/2006/relationships/image" Target="../media/image29.png" /><Relationship Id="rId7" Type="http://schemas.openxmlformats.org/officeDocument/2006/relationships/image" Target="../media/image30.png" /><Relationship Id="rId8" Type="http://schemas.openxmlformats.org/officeDocument/2006/relationships/image" Target="../media/image31.png" /><Relationship Id="rId9" Type="http://schemas.openxmlformats.org/officeDocument/2006/relationships/image" Target="../media/image3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5.png" /><Relationship Id="rId11" Type="http://schemas.openxmlformats.org/officeDocument/2006/relationships/image" Target="../media/image26.png" /><Relationship Id="rId12" Type="http://schemas.openxmlformats.org/officeDocument/2006/relationships/image" Target="../media/image6.png" /><Relationship Id="rId13" Type="http://schemas.openxmlformats.org/officeDocument/2006/relationships/image" Target="../media/image7.png" /><Relationship Id="rId14" Type="http://schemas.openxmlformats.org/officeDocument/2006/relationships/image" Target="../media/image8.png" /><Relationship Id="rId15" Type="http://schemas.openxmlformats.org/officeDocument/2006/relationships/image" Target="../media/image9.png" /><Relationship Id="rId16" Type="http://schemas.openxmlformats.org/officeDocument/2006/relationships/image" Target="../media/image10.png" /><Relationship Id="rId17" Type="http://schemas.openxmlformats.org/officeDocument/2006/relationships/image" Target="../media/image40.png" /><Relationship Id="rId18" Type="http://schemas.openxmlformats.org/officeDocument/2006/relationships/image" Target="../media/image27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5.png" /><Relationship Id="rId4" Type="http://schemas.openxmlformats.org/officeDocument/2006/relationships/image" Target="../media/image22.png" /><Relationship Id="rId5" Type="http://schemas.openxmlformats.org/officeDocument/2006/relationships/image" Target="../media/image20.png" /><Relationship Id="rId6" Type="http://schemas.openxmlformats.org/officeDocument/2006/relationships/image" Target="../media/image36.png" /><Relationship Id="rId7" Type="http://schemas.openxmlformats.org/officeDocument/2006/relationships/image" Target="../media/image37.png" /><Relationship Id="rId8" Type="http://schemas.openxmlformats.org/officeDocument/2006/relationships/image" Target="../media/image38.png" /><Relationship Id="rId9" Type="http://schemas.openxmlformats.org/officeDocument/2006/relationships/image" Target="../media/image3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6.png" /><Relationship Id="rId11" Type="http://schemas.openxmlformats.org/officeDocument/2006/relationships/image" Target="../media/image6.png" /><Relationship Id="rId12" Type="http://schemas.openxmlformats.org/officeDocument/2006/relationships/image" Target="../media/image7.png" /><Relationship Id="rId13" Type="http://schemas.openxmlformats.org/officeDocument/2006/relationships/image" Target="../media/image8.png" /><Relationship Id="rId14" Type="http://schemas.openxmlformats.org/officeDocument/2006/relationships/image" Target="../media/image9.png" /><Relationship Id="rId15" Type="http://schemas.openxmlformats.org/officeDocument/2006/relationships/image" Target="../media/image10.png" /><Relationship Id="rId16" Type="http://schemas.openxmlformats.org/officeDocument/2006/relationships/image" Target="../media/image42.png" /><Relationship Id="rId17" Type="http://schemas.openxmlformats.org/officeDocument/2006/relationships/image" Target="../media/image34.png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5.png" /><Relationship Id="rId4" Type="http://schemas.openxmlformats.org/officeDocument/2006/relationships/image" Target="../media/image33.png" /><Relationship Id="rId5" Type="http://schemas.openxmlformats.org/officeDocument/2006/relationships/image" Target="../media/image23.png" /><Relationship Id="rId6" Type="http://schemas.openxmlformats.org/officeDocument/2006/relationships/image" Target="../media/image41.png" /><Relationship Id="rId7" Type="http://schemas.openxmlformats.org/officeDocument/2006/relationships/image" Target="../media/image28.png" /><Relationship Id="rId8" Type="http://schemas.openxmlformats.org/officeDocument/2006/relationships/image" Target="../media/image39.png" /><Relationship Id="rId9" Type="http://schemas.openxmlformats.org/officeDocument/2006/relationships/image" Target="../media/image2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0.png" /><Relationship Id="rId11" Type="http://schemas.openxmlformats.org/officeDocument/2006/relationships/image" Target="../media/image51.png" /><Relationship Id="rId12" Type="http://schemas.openxmlformats.org/officeDocument/2006/relationships/image" Target="../media/image6.png" /><Relationship Id="rId13" Type="http://schemas.openxmlformats.org/officeDocument/2006/relationships/image" Target="../media/image7.png" /><Relationship Id="rId14" Type="http://schemas.openxmlformats.org/officeDocument/2006/relationships/image" Target="../media/image8.png" /><Relationship Id="rId15" Type="http://schemas.openxmlformats.org/officeDocument/2006/relationships/image" Target="../media/image9.png" /><Relationship Id="rId16" Type="http://schemas.openxmlformats.org/officeDocument/2006/relationships/image" Target="../media/image10.png" /><Relationship Id="rId17" Type="http://schemas.openxmlformats.org/officeDocument/2006/relationships/image" Target="../media/image27.png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3.pn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Relationship Id="rId6" Type="http://schemas.openxmlformats.org/officeDocument/2006/relationships/image" Target="../media/image46.png" /><Relationship Id="rId7" Type="http://schemas.openxmlformats.org/officeDocument/2006/relationships/image" Target="../media/image47.png" /><Relationship Id="rId8" Type="http://schemas.openxmlformats.org/officeDocument/2006/relationships/image" Target="../media/image48.png" /><Relationship Id="rId9" Type="http://schemas.openxmlformats.org/officeDocument/2006/relationships/image" Target="../media/image4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0.png" /><Relationship Id="rId11" Type="http://schemas.openxmlformats.org/officeDocument/2006/relationships/image" Target="../media/image51.png" /><Relationship Id="rId12" Type="http://schemas.openxmlformats.org/officeDocument/2006/relationships/image" Target="../media/image6.png" /><Relationship Id="rId13" Type="http://schemas.openxmlformats.org/officeDocument/2006/relationships/image" Target="../media/image7.png" /><Relationship Id="rId14" Type="http://schemas.openxmlformats.org/officeDocument/2006/relationships/image" Target="../media/image8.png" /><Relationship Id="rId15" Type="http://schemas.openxmlformats.org/officeDocument/2006/relationships/image" Target="../media/image9.png" /><Relationship Id="rId16" Type="http://schemas.openxmlformats.org/officeDocument/2006/relationships/image" Target="../media/image10.png" /><Relationship Id="rId17" Type="http://schemas.openxmlformats.org/officeDocument/2006/relationships/image" Target="../media/image34.png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3.png" /><Relationship Id="rId4" Type="http://schemas.openxmlformats.org/officeDocument/2006/relationships/image" Target="../media/image52.png" /><Relationship Id="rId5" Type="http://schemas.openxmlformats.org/officeDocument/2006/relationships/image" Target="../media/image53.png" /><Relationship Id="rId6" Type="http://schemas.openxmlformats.org/officeDocument/2006/relationships/image" Target="../media/image54.png" /><Relationship Id="rId7" Type="http://schemas.openxmlformats.org/officeDocument/2006/relationships/image" Target="../media/image55.png" /><Relationship Id="rId8" Type="http://schemas.openxmlformats.org/officeDocument/2006/relationships/image" Target="../media/image44.png" /><Relationship Id="rId9" Type="http://schemas.openxmlformats.org/officeDocument/2006/relationships/image" Target="../media/image4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Ledare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54100"/>
            <a:ext cx="558800" cy="1778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54100"/>
            <a:ext cx="558800" cy="1778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3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397000"/>
            <a:ext cx="558800" cy="1778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397000"/>
            <a:ext cx="558800" cy="1778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77100" y="1739900"/>
            <a:ext cx="558800" cy="1778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1739900"/>
            <a:ext cx="558800" cy="1778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77100" y="2082800"/>
            <a:ext cx="558800" cy="1778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2082800"/>
            <a:ext cx="558800" cy="1778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438400"/>
            <a:ext cx="558800" cy="1778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438400"/>
            <a:ext cx="558800" cy="1778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781300"/>
            <a:ext cx="558800" cy="1778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781300"/>
            <a:ext cx="558800" cy="1778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77100" y="3124200"/>
            <a:ext cx="558800" cy="1778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124200"/>
            <a:ext cx="558800" cy="1778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77100" y="3467100"/>
            <a:ext cx="558800" cy="1778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467100"/>
            <a:ext cx="558800" cy="1778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77100" y="3810000"/>
            <a:ext cx="558800" cy="1778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810000"/>
            <a:ext cx="558800" cy="1778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77100" y="4152900"/>
            <a:ext cx="558800" cy="1778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4152900"/>
            <a:ext cx="558800" cy="177800"/>
          </a:xfrm>
          <a:prstGeom prst="rect">
            <a:avLst/>
          </a:prstGeom>
        </p:spPr>
      </p:pic>
      <p:sp>
        <p:nvSpPr>
          <p:cNvPr id="17448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9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652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605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4130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64400" y="28956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33909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652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4605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8956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53400" y="33909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4130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64400" y="38735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735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1/2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81407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632700" y="45339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652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478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4257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64400" y="29083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77100" y="34036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652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4478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9083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53400" y="34036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4257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38862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862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2/2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4676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416800" y="45466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652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478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4257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29083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77100" y="34036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652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4478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9083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53400" y="34036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4257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38735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735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1/2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81407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632700" y="45339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6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943100"/>
            <a:ext cx="558800" cy="317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52500"/>
            <a:ext cx="558800" cy="3175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460500"/>
            <a:ext cx="558800" cy="317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2425700"/>
            <a:ext cx="558800" cy="3175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2908300"/>
            <a:ext cx="558800" cy="3175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77100" y="3403600"/>
            <a:ext cx="558800" cy="3175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952500"/>
            <a:ext cx="558800" cy="3175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1460500"/>
            <a:ext cx="558800" cy="3175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1943100"/>
            <a:ext cx="558800" cy="3175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2908300"/>
            <a:ext cx="558800" cy="3175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53400" y="3403600"/>
            <a:ext cx="546100" cy="3175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40700" y="2425700"/>
            <a:ext cx="558800" cy="3175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pic>
        <p:nvPicPr>
          <p:cNvPr id="17440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873500"/>
            <a:ext cx="558800" cy="317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3873500"/>
            <a:ext cx="546100" cy="3175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2/2 </a:t>
            </a:r>
          </a:p>
        </p:txBody>
      </p:sp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467600" y="4597400"/>
            <a:ext cx="228600" cy="241300"/>
          </a:xfrm>
          <a:prstGeom prst="rect">
            <a:avLst/>
          </a:prstGeom>
        </p:spPr>
      </p:pic>
      <p:sp>
        <p:nvSpPr>
          <p:cNvPr id="17444" name="New shape"/>
          <p:cNvSpPr/>
          <p:nvPr/>
        </p:nvSpPr>
        <p:spPr>
          <a:xfrm>
            <a:off x="7416800" y="45466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7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7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2133600"/>
            <a:ext cx="558800" cy="4191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90600"/>
            <a:ext cx="558800" cy="4191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1562100"/>
            <a:ext cx="558800" cy="4191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2679700"/>
            <a:ext cx="558800" cy="4191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3251200"/>
            <a:ext cx="558800" cy="4191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64400" y="3822700"/>
            <a:ext cx="558800" cy="4191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90600"/>
            <a:ext cx="558800" cy="4191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562100"/>
            <a:ext cx="558800" cy="4191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133600"/>
            <a:ext cx="558800" cy="4191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3251200"/>
            <a:ext cx="558800" cy="4191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22700"/>
            <a:ext cx="546100" cy="4191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679700"/>
            <a:ext cx="558800" cy="4191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1/2 </a:t>
            </a:r>
          </a:p>
        </p:txBody>
      </p:sp>
      <p:pic>
        <p:nvPicPr>
          <p:cNvPr id="17441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8140700" y="4597400"/>
            <a:ext cx="228600" cy="2413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632700" y="45339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3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4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8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2133600"/>
            <a:ext cx="558800" cy="4191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990600"/>
            <a:ext cx="558800" cy="4191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596900"/>
            <a:ext cx="4495800" cy="39116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264400" y="1562100"/>
            <a:ext cx="558800" cy="4191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64400" y="2679700"/>
            <a:ext cx="558800" cy="4191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264400" y="3251200"/>
            <a:ext cx="558800" cy="4191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64400" y="3822700"/>
            <a:ext cx="558800" cy="4191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990600"/>
            <a:ext cx="558800" cy="419100"/>
          </a:xfrm>
          <a:prstGeom prst="rect">
            <a:avLst/>
          </a:prstGeom>
        </p:spPr>
      </p:pic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1562100"/>
            <a:ext cx="558800" cy="419100"/>
          </a:xfrm>
          <a:prstGeom prst="rect">
            <a:avLst/>
          </a:prstGeom>
        </p:spPr>
      </p:pic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133600"/>
            <a:ext cx="558800" cy="419100"/>
          </a:xfrm>
          <a:prstGeom prst="rect">
            <a:avLst/>
          </a:prstGeom>
        </p:spPr>
      </p:pic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3251200"/>
            <a:ext cx="558800" cy="419100"/>
          </a:xfrm>
          <a:prstGeom prst="rect">
            <a:avLst/>
          </a:prstGeom>
        </p:spPr>
      </p:pic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22700"/>
            <a:ext cx="546100" cy="4191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40700" y="2679700"/>
            <a:ext cx="558800" cy="419100"/>
          </a:xfrm>
          <a:prstGeom prst="rect">
            <a:avLst/>
          </a:prstGeom>
        </p:spPr>
      </p:pic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3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3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4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3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36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LEDARE</a:t>
            </a:r>
            <a:r>
              <a:rPr sz="2200">
                <a:solidFill>
                  <a:prstClr val="black"/>
                </a:solidFill>
                <a:latin typeface="impact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7721600" y="4635500"/>
            <a:ext cx="4064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srgbClr val="005292"/>
                </a:solidFill>
                <a:latin typeface="tahoma"/>
              </a:rPr>
              <a:t>Sid 2/2 </a:t>
            </a:r>
          </a:p>
        </p:txBody>
      </p:sp>
      <p:pic>
        <p:nvPicPr>
          <p:cNvPr id="17441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467600" y="4597400"/>
            <a:ext cx="228600" cy="241300"/>
          </a:xfrm>
          <a:prstGeom prst="rect">
            <a:avLst/>
          </a:prstGeom>
        </p:spPr>
      </p:pic>
      <p:sp>
        <p:nvSpPr>
          <p:cNvPr id="17442" name="New shape"/>
          <p:cNvSpPr/>
          <p:nvPr/>
        </p:nvSpPr>
        <p:spPr>
          <a:xfrm>
            <a:off x="7416800" y="4546600"/>
            <a:ext cx="8001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3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4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5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B4581-EDE1-9B4A-97A5-42A0D7DC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11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119</Paragraphs>
  <Slides>9</Slides>
  <Notes>9</Notes>
  <TotalTime>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DapresyNext_StaticChart</vt:lpstr>
      <vt:lpstr>SvFF Klubbkollen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[Project name]</dc:title>
  <dc:creator>Aldin Mahmutbegovic</dc:creator>
  <cp:lastModifiedBy>Aldin Mahmutbegovic</cp:lastModifiedBy>
  <cp:revision>1</cp:revision>
  <dcterms:created xsi:type="dcterms:W3CDTF">2019-07-09T10:52:40Z</dcterms:created>
  <dcterms:modified xsi:type="dcterms:W3CDTF">2025-09-15T10:22:31Z</dcterms:modified>
</cp:coreProperties>
</file>