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90" r:id="rId4"/>
    <p:sldId id="281" r:id="rId5"/>
    <p:sldId id="287" r:id="rId6"/>
    <p:sldId id="284" r:id="rId7"/>
    <p:sldId id="285" r:id="rId8"/>
    <p:sldId id="288" r:id="rId9"/>
    <p:sldId id="289" r:id="rId10"/>
    <p:sldId id="261" r:id="rId11"/>
    <p:sldId id="291" r:id="rId12"/>
    <p:sldId id="264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4E551-16E2-9A8C-2975-A7E4C24CF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D8EDC0-0FE2-CD22-EABE-7919DC8D6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9A33DB-5DB9-80E5-6BCB-6ACB55FF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1FA0D-2B63-A154-D328-10857C2E5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4A5E4E-BDED-6CCC-7546-D0747276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041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C29AF5-583C-67B6-9909-0728687B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0FE17D-6CCD-D0A5-E436-58186CEA8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1D031E-1096-E0F9-9F1E-41FAFB48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230235-581C-D1E3-53AF-B045A52D8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7FAA70-0FB4-61B4-A9C6-76C1DFF7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41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8369256-1EFE-4C35-B51D-65846A584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411BB3-7B05-4DF4-0B69-F38606576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8A3B6D-8184-0424-ED59-0E928892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1D353-F2EF-2C95-B6AB-816727B9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14E9CB-CD18-4B14-1D17-A9A57621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65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479027-17AF-0063-0529-3DA20373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88CB47-0673-C254-443D-2CA3BA757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4FE0BD-E7E7-D5DD-84BA-6584755B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707C57-0CB9-8539-98E5-44E48751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2783EF-9447-41F8-A39E-6BB186EB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983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5560FE-2355-924C-509B-EDA1E960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6786E7-E442-4BDD-CA19-31482760E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98E886-5FF4-3659-1CCE-9B010F26E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5EF8E9-A1C1-CFA8-4B2E-CC0FCF50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D654AA-C137-EB78-7070-4EF39A1C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78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17A6F6-C684-CF74-3CA3-ACDF3813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7B62FD-E645-97B9-3500-976249F2E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D1E4BA-0E94-5AA8-7839-8D2468B6D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43BEC9-6D62-FBF1-303F-0A7E4131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69CE73-663C-70B2-38A1-9629C14EF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9CE56F-7A03-50C9-8B09-B9E3638F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0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C8A16-7CF7-E77C-F360-E79D7A8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3ABC43-4D02-5C9E-5F6D-BEC61C21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C08F44-6F89-953D-8FFE-205FCD3C5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47A43A9-9063-B9D7-6F2A-470B8C597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998378D-B834-C28E-9C2E-45983313C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DFA19D5-7BDF-26CD-BEA6-F936477D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A08D88-3E79-8182-B91B-83676B743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F14FBBA-0996-3398-7E5E-ECD513D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47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01D7B7-935E-9B07-2A0E-E4AE30567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677AFF-03D3-5A62-57BE-D97DABF17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18F65D7-3178-6BAF-4257-596D352E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2EB573-8D22-D621-7165-70CB0359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99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144CB63-A7C7-7D31-F2C4-0BD1FC2D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CEBCFBF-AB8C-4AE5-4475-C9C0F021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B28CDE-343F-F56B-20F2-18343416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0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2C8B47-D104-7931-089F-DEF0CD4D5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87FEAF-46F6-67A4-A8E9-75F6A8FC7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7F3F61-D24D-1931-E377-E38B94AB4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72982E-6FB0-3C67-7E88-68451E35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A42BA5-9D1D-0C67-2B9E-B9EB9B3B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2D3A52-E18E-19C9-AA35-71596060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1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040BCC-E6F3-05AF-B8D7-37198321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98C647B-0664-33A9-4549-FCEC3E856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CB7C40-268B-6389-6C26-58F08C979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CBE7F4F-3254-4B3C-851C-2A28F6C5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ADB825-327A-4177-2448-BD2E3A41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70454C-F112-F614-49BE-2EFC96EA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132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60A0593-4C6B-9485-8551-4ECDCFD30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C5C845-EBEE-D7F3-224E-1312D78F9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4483A-6B8A-0623-5291-2065DBBED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ACB81-BB97-4682-8388-8972EF574FB3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670917-697B-3C91-15C5-F0C969805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2F5F-F771-32C4-7E75-6081355F5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2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DB733A22-F1A4-CA3C-1BAB-DDDA9FF5BF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51FB435-02CB-3DA5-9D4A-F9CBCCA13C18}"/>
              </a:ext>
            </a:extLst>
          </p:cNvPr>
          <p:cNvSpPr txBox="1"/>
          <p:nvPr/>
        </p:nvSpPr>
        <p:spPr>
          <a:xfrm>
            <a:off x="3567825" y="712527"/>
            <a:ext cx="656923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Välkommen till materialträff</a:t>
            </a:r>
          </a:p>
          <a:p>
            <a:r>
              <a:rPr lang="sv-SE" sz="2000" dirty="0"/>
              <a:t>2025-10-19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CEC7740-4FFA-D82E-1DE7-954C18B02598}"/>
              </a:ext>
            </a:extLst>
          </p:cNvPr>
          <p:cNvSpPr txBox="1"/>
          <p:nvPr/>
        </p:nvSpPr>
        <p:spPr>
          <a:xfrm>
            <a:off x="1879956" y="1890659"/>
            <a:ext cx="70870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Agenda:</a:t>
            </a:r>
          </a:p>
          <a:p>
            <a:r>
              <a:rPr lang="sv-SE" sz="2400" dirty="0"/>
              <a:t>Fortsatt avtal med Stadium och Adidas - Stefan	</a:t>
            </a:r>
          </a:p>
          <a:p>
            <a:r>
              <a:rPr lang="sv-SE" sz="2400" dirty="0"/>
              <a:t>Stödmedlemskap</a:t>
            </a:r>
          </a:p>
          <a:p>
            <a:r>
              <a:rPr lang="sv-SE" sz="2400" dirty="0"/>
              <a:t>Bonus</a:t>
            </a:r>
          </a:p>
          <a:p>
            <a:r>
              <a:rPr lang="sv-SE" sz="2400" dirty="0"/>
              <a:t>Uppdaterad policy - matchställ</a:t>
            </a:r>
          </a:p>
          <a:p>
            <a:r>
              <a:rPr lang="sv-SE" sz="2400" dirty="0"/>
              <a:t>Ny kollektion </a:t>
            </a:r>
            <a:r>
              <a:rPr lang="sv-SE" sz="2400"/>
              <a:t>- Stefan</a:t>
            </a: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98372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6BDB3-6329-7758-F226-F403D8CA4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D5EE5AA-B128-6E4C-488C-EAF2E204B9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1A86A98-352C-3825-D46C-2C1B2A0EC610}"/>
              </a:ext>
            </a:extLst>
          </p:cNvPr>
          <p:cNvSpPr txBox="1"/>
          <p:nvPr/>
        </p:nvSpPr>
        <p:spPr>
          <a:xfrm>
            <a:off x="2005782" y="499219"/>
            <a:ext cx="898920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2400" dirty="0"/>
              <a:t>Ny kollektion </a:t>
            </a:r>
            <a:r>
              <a:rPr lang="sv-SE" sz="2400" dirty="0" err="1"/>
              <a:t>Tiro</a:t>
            </a:r>
            <a:r>
              <a:rPr lang="sv-SE" sz="2400" dirty="0"/>
              <a:t> 26</a:t>
            </a:r>
          </a:p>
          <a:p>
            <a:r>
              <a:rPr lang="sv-SE" sz="2400" dirty="0"/>
              <a:t>Nya gröna tröjan Kommer att finnas minst 3+1 år</a:t>
            </a:r>
          </a:p>
          <a:p>
            <a:r>
              <a:rPr lang="sv-SE" sz="2400" dirty="0"/>
              <a:t>Ny kollektion kommer i november.</a:t>
            </a:r>
          </a:p>
          <a:p>
            <a:r>
              <a:rPr lang="sv-SE" sz="2400" dirty="0"/>
              <a:t>Ni som behöver komplettera aktuell kollektion – gör det snarast</a:t>
            </a:r>
          </a:p>
          <a:p>
            <a:r>
              <a:rPr lang="sv-SE" sz="2400" dirty="0"/>
              <a:t>Ni som funderar på att köpa nytt – vänta tills den nya kommer</a:t>
            </a:r>
          </a:p>
          <a:p>
            <a:r>
              <a:rPr lang="sv-SE" sz="2400" dirty="0"/>
              <a:t>Allt kommer att ligga uppdaterat under vår sida på Teamsales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CE67DB-838C-D2BC-F634-B8EFAF1F7E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890" y="3002902"/>
            <a:ext cx="3113995" cy="383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25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3712B-C1FF-195B-99FD-B99F29F73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F48912D8-7AED-A258-8508-FD3243060C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85E9D29-AC09-AE91-0735-312C9F15FB2E}"/>
              </a:ext>
            </a:extLst>
          </p:cNvPr>
          <p:cNvSpPr txBox="1"/>
          <p:nvPr/>
        </p:nvSpPr>
        <p:spPr>
          <a:xfrm>
            <a:off x="4895022" y="499219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Vårt </a:t>
            </a:r>
            <a:r>
              <a:rPr lang="sv-SE" sz="4000" dirty="0" err="1"/>
              <a:t>Linktree</a:t>
            </a:r>
            <a:endParaRPr lang="sv-SE" sz="4000" dirty="0"/>
          </a:p>
        </p:txBody>
      </p:sp>
      <p:pic>
        <p:nvPicPr>
          <p:cNvPr id="5" name="Bildobjekt 4" descr="En bild som visar mönster, skärmbild, pixel&#10;&#10;AI-genererat innehåll kan vara felaktigt.">
            <a:extLst>
              <a:ext uri="{FF2B5EF4-FFF2-40B4-BE49-F238E27FC236}">
                <a16:creationId xmlns:a16="http://schemas.microsoft.com/office/drawing/2014/main" id="{E0D9B636-C2BE-1091-B851-C71F4FC75A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4" y="1671544"/>
            <a:ext cx="4170556" cy="417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010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62754-00E3-B06F-E4C4-DA5D3D022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86066990-4CC8-6044-7E0B-6894A6A7E1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264" y="1813376"/>
            <a:ext cx="2321841" cy="3231247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17B012D-CE05-1F1C-6AC8-2FD8A993EDAC}"/>
              </a:ext>
            </a:extLst>
          </p:cNvPr>
          <p:cNvSpPr txBox="1"/>
          <p:nvPr/>
        </p:nvSpPr>
        <p:spPr>
          <a:xfrm>
            <a:off x="606057" y="602631"/>
            <a:ext cx="9920694" cy="5016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Övriga frågor</a:t>
            </a:r>
          </a:p>
          <a:p>
            <a:endParaRPr lang="sv-SE" sz="2000" dirty="0"/>
          </a:p>
          <a:p>
            <a:r>
              <a:rPr lang="sv-SE" sz="4000" dirty="0"/>
              <a:t>Namntryck</a:t>
            </a:r>
          </a:p>
          <a:p>
            <a:r>
              <a:rPr lang="sv-SE" sz="2000" dirty="0"/>
              <a:t>Se beslut i uppdaterad policy</a:t>
            </a:r>
          </a:p>
          <a:p>
            <a:endParaRPr lang="sv-SE" sz="4000" dirty="0"/>
          </a:p>
          <a:p>
            <a:r>
              <a:rPr lang="sv-SE" sz="4000" dirty="0"/>
              <a:t>Flytta material</a:t>
            </a:r>
          </a:p>
          <a:p>
            <a:r>
              <a:rPr lang="sv-SE" sz="2000" dirty="0"/>
              <a:t>Senast 27/10 ska allt material vara</a:t>
            </a:r>
          </a:p>
          <a:p>
            <a:r>
              <a:rPr lang="sv-SE" sz="2000" dirty="0"/>
              <a:t>flyttat från tillfälliga lokalen ner till</a:t>
            </a:r>
          </a:p>
          <a:p>
            <a:r>
              <a:rPr lang="sv-SE" sz="2000" dirty="0"/>
              <a:t>gamla gula klubbstugan.</a:t>
            </a:r>
          </a:p>
          <a:p>
            <a:r>
              <a:rPr lang="sv-SE" sz="2000" dirty="0"/>
              <a:t>Samma kod till gula stugan som till</a:t>
            </a:r>
          </a:p>
          <a:p>
            <a:r>
              <a:rPr lang="sv-SE" sz="2000" dirty="0"/>
              <a:t>kiosken. </a:t>
            </a:r>
          </a:p>
          <a:p>
            <a:endParaRPr lang="sv-SE" sz="20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D9EE92E-9C67-A718-44A8-73C00D8E8607}"/>
              </a:ext>
            </a:extLst>
          </p:cNvPr>
          <p:cNvSpPr txBox="1"/>
          <p:nvPr/>
        </p:nvSpPr>
        <p:spPr>
          <a:xfrm>
            <a:off x="3886466" y="5503376"/>
            <a:ext cx="67629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dirty="0"/>
              <a:t>Tack för ert engagemang!</a:t>
            </a:r>
          </a:p>
        </p:txBody>
      </p:sp>
    </p:spTree>
    <p:extLst>
      <p:ext uri="{BB962C8B-B14F-4D97-AF65-F5344CB8AC3E}">
        <p14:creationId xmlns:p14="http://schemas.microsoft.com/office/powerpoint/2010/main" val="389540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B1328-7900-E459-150E-D05712693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EC331949-1962-0B75-848F-585173C83C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8DA3C6AC-424A-E110-F87A-00A9E4D29AC4}"/>
              </a:ext>
            </a:extLst>
          </p:cNvPr>
          <p:cNvSpPr txBox="1"/>
          <p:nvPr/>
        </p:nvSpPr>
        <p:spPr>
          <a:xfrm>
            <a:off x="1574709" y="551307"/>
            <a:ext cx="1046444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Fortsatt avtal med Stadium och Adidas </a:t>
            </a:r>
          </a:p>
          <a:p>
            <a:endParaRPr lang="sv-SE" sz="2400" dirty="0"/>
          </a:p>
          <a:p>
            <a:r>
              <a:rPr lang="sv-SE" sz="2400" dirty="0"/>
              <a:t>5-årigt avtal</a:t>
            </a:r>
          </a:p>
          <a:p>
            <a:r>
              <a:rPr lang="sv-SE" sz="2400" dirty="0"/>
              <a:t>En </a:t>
            </a:r>
            <a:r>
              <a:rPr lang="sv-SE" sz="2400" dirty="0" err="1"/>
              <a:t>sign</a:t>
            </a:r>
            <a:r>
              <a:rPr lang="sv-SE" sz="2400" dirty="0"/>
              <a:t>-on bonus ifrån stadium och Adidas som stärker vår ekonomi</a:t>
            </a:r>
          </a:p>
          <a:p>
            <a:r>
              <a:rPr lang="sv-SE" sz="2400" dirty="0"/>
              <a:t>Stadium säkrar upp tillgänglighet på vårt </a:t>
            </a:r>
            <a:r>
              <a:rPr lang="sv-SE" sz="2400" dirty="0" err="1"/>
              <a:t>matrial</a:t>
            </a:r>
            <a:endParaRPr lang="sv-SE" sz="2400" dirty="0"/>
          </a:p>
          <a:p>
            <a:r>
              <a:rPr lang="sv-SE" sz="2400" dirty="0"/>
              <a:t>Lägg nybeställning i tid innan de flesta beställer i april/maj</a:t>
            </a:r>
          </a:p>
          <a:p>
            <a:r>
              <a:rPr lang="sv-SE" sz="2400" dirty="0"/>
              <a:t>Upplever vi problem med </a:t>
            </a:r>
            <a:r>
              <a:rPr lang="sv-SE" sz="2400" dirty="0" err="1"/>
              <a:t>matrial</a:t>
            </a:r>
            <a:r>
              <a:rPr lang="sv-SE" sz="2400" dirty="0"/>
              <a:t> eller kläder så meddela oss i styrelsen så vi kan styra upp det mot vår kontakt Olov på Stadium.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48822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CE76B-5B95-409F-4EF0-8BFC75161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44F71F70-9D0A-C0B6-3AF3-2165A7C6EC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BD34B53-0742-8FE3-7774-F07477B1E1CA}"/>
              </a:ext>
            </a:extLst>
          </p:cNvPr>
          <p:cNvSpPr txBox="1"/>
          <p:nvPr/>
        </p:nvSpPr>
        <p:spPr>
          <a:xfrm>
            <a:off x="1574709" y="580804"/>
            <a:ext cx="1046444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Stödmedlemskap på Stadium – Bonus till laget</a:t>
            </a:r>
          </a:p>
          <a:p>
            <a:endParaRPr lang="sv-SE" sz="2400" dirty="0"/>
          </a:p>
          <a:p>
            <a:r>
              <a:rPr lang="sv-SE" sz="2400" dirty="0"/>
              <a:t>335st stödmedlemmar idag – 208st stöd till föreningen, 127st stöd till lagen</a:t>
            </a:r>
          </a:p>
          <a:p>
            <a:endParaRPr lang="sv-SE" sz="2400" dirty="0"/>
          </a:p>
          <a:p>
            <a:r>
              <a:rPr lang="sv-SE" sz="2400" dirty="0"/>
              <a:t>3% av privatpersoners köp går direkt till föreningen/laget.</a:t>
            </a:r>
          </a:p>
          <a:p>
            <a:r>
              <a:rPr lang="sv-SE" sz="2400" dirty="0"/>
              <a:t>Man kan stödja upp till 4 olika föreningar/lag.</a:t>
            </a:r>
          </a:p>
          <a:p>
            <a:r>
              <a:rPr lang="sv-SE" sz="2400" dirty="0"/>
              <a:t>Gratis medlemskap, enkelt att registrera, gäller alla köp.</a:t>
            </a:r>
          </a:p>
          <a:p>
            <a:endParaRPr lang="sv-SE" sz="2400" dirty="0"/>
          </a:p>
          <a:p>
            <a:r>
              <a:rPr lang="sv-SE" sz="2400" dirty="0"/>
              <a:t>Allt som föreningen handlar får vi bonus på – </a:t>
            </a:r>
          </a:p>
          <a:p>
            <a:r>
              <a:rPr lang="sv-SE" sz="2400" dirty="0"/>
              <a:t>10% från Stadium och 10% från Adidas.</a:t>
            </a:r>
          </a:p>
          <a:p>
            <a:endParaRPr lang="sv-SE" sz="2400" dirty="0"/>
          </a:p>
          <a:p>
            <a:r>
              <a:rPr lang="sv-SE" sz="2400" dirty="0"/>
              <a:t>Vi är över 700 spelare i föreningen och det borde vara minst lika många stödmedlemmar.</a:t>
            </a:r>
          </a:p>
          <a:p>
            <a:r>
              <a:rPr lang="sv-SE" sz="2400" dirty="0"/>
              <a:t>Om alla väljer sitt lag när de handlar så kan det bli mycket pengar.</a:t>
            </a:r>
          </a:p>
          <a:p>
            <a:r>
              <a:rPr lang="sv-SE" sz="2400" dirty="0"/>
              <a:t>Prata med familj, släkt, vänner och grannar att ansluta sig och koppla medlemskapet till ert lag. (snart dags för vintershopping, skidor, pjäxor m.m.)</a:t>
            </a:r>
          </a:p>
        </p:txBody>
      </p:sp>
    </p:spTree>
    <p:extLst>
      <p:ext uri="{BB962C8B-B14F-4D97-AF65-F5344CB8AC3E}">
        <p14:creationId xmlns:p14="http://schemas.microsoft.com/office/powerpoint/2010/main" val="175174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BDB93-F5A0-3E38-933B-F9FA9B65E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9934DB8-1279-9032-5160-D8D20A0727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A7F74C9-9900-DB5A-6A88-E0D32856230F}"/>
              </a:ext>
            </a:extLst>
          </p:cNvPr>
          <p:cNvSpPr txBox="1"/>
          <p:nvPr/>
        </p:nvSpPr>
        <p:spPr>
          <a:xfrm>
            <a:off x="1574708" y="632131"/>
            <a:ext cx="10384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400" b="1" dirty="0"/>
          </a:p>
          <a:p>
            <a:r>
              <a:rPr lang="sv-SE" sz="2400" dirty="0"/>
              <a:t>335 stödmedlemmar</a:t>
            </a:r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5851CB3-5628-EBCE-D223-D19CFBEFB7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1809"/>
          <a:stretch>
            <a:fillRect/>
          </a:stretch>
        </p:blipFill>
        <p:spPr>
          <a:xfrm>
            <a:off x="8154992" y="1990239"/>
            <a:ext cx="3167639" cy="3035302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EA5EBF7F-FBFB-59CD-8E4B-45EF7D086B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762" y="1969889"/>
            <a:ext cx="6983353" cy="337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608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BBD7B-0FFB-C288-4FB3-4E4C87F0F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DFD9E743-6A1F-3D10-F929-40702A4697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897171E-01B7-FB5B-E1EE-03D71FF67CA1}"/>
              </a:ext>
            </a:extLst>
          </p:cNvPr>
          <p:cNvSpPr txBox="1"/>
          <p:nvPr/>
        </p:nvSpPr>
        <p:spPr>
          <a:xfrm>
            <a:off x="1574708" y="632131"/>
            <a:ext cx="103849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Stadium.se</a:t>
            </a:r>
            <a:r>
              <a:rPr lang="sv-SE" sz="2400" dirty="0"/>
              <a:t> – här kan privatpersoner och spelare handla profilkläder för egna pengar, som vanlig </a:t>
            </a:r>
            <a:r>
              <a:rPr lang="sv-SE" sz="2400" dirty="0" err="1"/>
              <a:t>onlineshopping</a:t>
            </a:r>
            <a:r>
              <a:rPr lang="sv-SE" sz="2400" dirty="0"/>
              <a:t>. </a:t>
            </a:r>
          </a:p>
          <a:p>
            <a:r>
              <a:rPr lang="sv-SE" sz="2400" dirty="0"/>
              <a:t> </a:t>
            </a:r>
          </a:p>
          <a:p>
            <a:r>
              <a:rPr lang="sv-SE" sz="2400" b="1" dirty="0"/>
              <a:t>Stadiumteamsales.se</a:t>
            </a:r>
            <a:r>
              <a:rPr lang="sv-SE" sz="2400" dirty="0"/>
              <a:t> – här kan ledare med </a:t>
            </a:r>
            <a:r>
              <a:rPr lang="sv-SE" sz="2400" dirty="0" err="1"/>
              <a:t>inlogg</a:t>
            </a:r>
            <a:r>
              <a:rPr lang="sv-SE" sz="2400" dirty="0"/>
              <a:t> handla matchställ och material som tex bollar, konor, skadematerial m.m. till laget. Ska man trycka egna sponsorer på tex jackor eller ryggsäckar så sker den beställningen via teamsales.</a:t>
            </a:r>
          </a:p>
          <a:p>
            <a:r>
              <a:rPr lang="sv-SE" sz="2400" dirty="0"/>
              <a:t>Materialet beställs och betalas från lagkassan och </a:t>
            </a:r>
            <a:r>
              <a:rPr lang="sv-SE" sz="2400" dirty="0" err="1"/>
              <a:t>ev</a:t>
            </a:r>
            <a:r>
              <a:rPr lang="sv-SE" sz="2400" dirty="0"/>
              <a:t> </a:t>
            </a:r>
            <a:r>
              <a:rPr lang="sv-SE" sz="2400" dirty="0" err="1"/>
              <a:t>stadiumbonus</a:t>
            </a:r>
            <a:r>
              <a:rPr lang="sv-SE" sz="2400" dirty="0"/>
              <a:t>. </a:t>
            </a:r>
          </a:p>
          <a:p>
            <a:endParaRPr lang="sv-SE" sz="2400" dirty="0"/>
          </a:p>
          <a:p>
            <a:r>
              <a:rPr lang="sv-SE" sz="2400" dirty="0"/>
              <a:t>Kontakt ska ske med styrelsens representant OM/INNAN något ska inhandlas som föreningen betalar för. (utefter policyn, tex ledarklädet, ny </a:t>
            </a:r>
            <a:r>
              <a:rPr lang="sv-SE" sz="2400" dirty="0" err="1"/>
              <a:t>bollstorlek</a:t>
            </a:r>
            <a:r>
              <a:rPr lang="sv-SE" sz="2400" dirty="0"/>
              <a:t>)</a:t>
            </a:r>
          </a:p>
          <a:p>
            <a:r>
              <a:rPr lang="sv-SE" sz="2400" dirty="0"/>
              <a:t>Antingen görs beställningen centralt eller så förs pengar över till lagets </a:t>
            </a:r>
            <a:r>
              <a:rPr lang="sv-SE" sz="2400" dirty="0" err="1"/>
              <a:t>Stadiumkonto</a:t>
            </a:r>
            <a:r>
              <a:rPr lang="sv-SE" sz="2400" dirty="0"/>
              <a:t>.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723419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DE246-6922-6EF0-7BC1-971262853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35C13A4A-174D-F29E-EBF8-2D7D316F63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4FB8D14-8833-FEF8-A300-86F480D00441}"/>
              </a:ext>
            </a:extLst>
          </p:cNvPr>
          <p:cNvSpPr txBox="1"/>
          <p:nvPr/>
        </p:nvSpPr>
        <p:spPr>
          <a:xfrm>
            <a:off x="1574709" y="660603"/>
            <a:ext cx="10384973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sv-SE" sz="2400" dirty="0" err="1"/>
              <a:t>aterialpolicy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Uppstart i år. Feedback från året som gått, vad har varit bra/mindre bra?</a:t>
            </a:r>
          </a:p>
          <a:p>
            <a:endParaRPr lang="sv-SE" sz="2400" dirty="0"/>
          </a:p>
          <a:p>
            <a:r>
              <a:rPr lang="sv-SE" sz="2400" dirty="0"/>
              <a:t>Uppdatering av policy: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b="1" dirty="0"/>
          </a:p>
          <a:p>
            <a:r>
              <a:rPr lang="sv-SE" sz="2000" b="1" dirty="0" err="1"/>
              <a:t>Sidsjö</a:t>
            </a:r>
            <a:r>
              <a:rPr lang="sv-SE" sz="2000" b="1" dirty="0"/>
              <a:t>-Böles matchställ är mörkgrönt och svart. (fritt att välja)</a:t>
            </a:r>
          </a:p>
          <a:p>
            <a:r>
              <a:rPr lang="sv-SE" sz="2000" b="1" dirty="0"/>
              <a:t>Lagen väljer själva färg på målvaktsställ utifrån gällande utbud.</a:t>
            </a:r>
            <a:endParaRPr lang="sv-SE" sz="2000" dirty="0"/>
          </a:p>
          <a:p>
            <a:r>
              <a:rPr lang="sv-SE" sz="2000" dirty="0"/>
              <a:t>Seniorer kan komplettera med ett gult matchställ om behovet finns.</a:t>
            </a:r>
          </a:p>
          <a:p>
            <a:endParaRPr lang="sv-SE" sz="2000" dirty="0"/>
          </a:p>
          <a:p>
            <a:r>
              <a:rPr lang="sv-SE" sz="2000" dirty="0"/>
              <a:t>De lag som har ljusgrönt/gult matchställ få självklart fortsätta spela i det tills tröjorna blivit utsliten.</a:t>
            </a:r>
          </a:p>
          <a:p>
            <a:r>
              <a:rPr lang="sv-SE" sz="2000" dirty="0"/>
              <a:t>Förslagsvis används både grönt och svart ställ till både träning och match så tryck siffror på båda färgerna.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54542A2-DBB3-D66B-7635-667BF63331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022" y="2537456"/>
            <a:ext cx="7595284" cy="677693"/>
          </a:xfrm>
          <a:prstGeom prst="rect">
            <a:avLst/>
          </a:prstGeom>
        </p:spPr>
      </p:pic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9B279125-0A89-B5C2-DF21-61D91F487D8D}"/>
              </a:ext>
            </a:extLst>
          </p:cNvPr>
          <p:cNvCxnSpPr/>
          <p:nvPr/>
        </p:nvCxnSpPr>
        <p:spPr>
          <a:xfrm>
            <a:off x="1425677" y="2418735"/>
            <a:ext cx="8239433" cy="83574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C4871D01-C147-8D08-14F5-3D0CE0CB0971}"/>
              </a:ext>
            </a:extLst>
          </p:cNvPr>
          <p:cNvCxnSpPr>
            <a:cxnSpLocks/>
          </p:cNvCxnSpPr>
          <p:nvPr/>
        </p:nvCxnSpPr>
        <p:spPr>
          <a:xfrm flipV="1">
            <a:off x="1425677" y="2418735"/>
            <a:ext cx="8239433" cy="79641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ktangel 10">
            <a:extLst>
              <a:ext uri="{FF2B5EF4-FFF2-40B4-BE49-F238E27FC236}">
                <a16:creationId xmlns:a16="http://schemas.microsoft.com/office/drawing/2014/main" id="{39F71584-BCFF-3858-624A-6A3251033C66}"/>
              </a:ext>
            </a:extLst>
          </p:cNvPr>
          <p:cNvSpPr/>
          <p:nvPr/>
        </p:nvSpPr>
        <p:spPr>
          <a:xfrm>
            <a:off x="1425677" y="3429000"/>
            <a:ext cx="8239433" cy="120199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994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3F5B2-9258-CB2F-9277-AB1CA55AF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06992582-D2A2-650F-B13E-C2C40862BE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2D8841C-EC48-345C-4591-68016541C4DD}"/>
              </a:ext>
            </a:extLst>
          </p:cNvPr>
          <p:cNvSpPr txBox="1"/>
          <p:nvPr/>
        </p:nvSpPr>
        <p:spPr>
          <a:xfrm>
            <a:off x="1574708" y="632131"/>
            <a:ext cx="1038497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</a:t>
            </a:r>
          </a:p>
          <a:p>
            <a:endParaRPr lang="sv-SE" sz="2400" dirty="0"/>
          </a:p>
          <a:p>
            <a:endParaRPr lang="sv-SE" dirty="0"/>
          </a:p>
          <a:p>
            <a:r>
              <a:rPr lang="sv-SE" dirty="0"/>
              <a:t>Insättning sker på lagets bankkonto utefter antalet aktiva spelare som betalat sina avgifter.</a:t>
            </a:r>
          </a:p>
          <a:p>
            <a:endParaRPr lang="sv-SE" dirty="0"/>
          </a:p>
          <a:p>
            <a:endParaRPr lang="sv-SE" dirty="0"/>
          </a:p>
          <a:p>
            <a:r>
              <a:rPr lang="sv-SE" sz="2400" dirty="0"/>
              <a:t>Påminnelse om policyn: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PF 16 inventerar och samlar ihop alla matchtröjor, dessa ska ärvas till PF18</a:t>
            </a:r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E0E54A6-D6D1-1CC7-3E6E-FCB382C9C6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749"/>
          <a:stretch>
            <a:fillRect/>
          </a:stretch>
        </p:blipFill>
        <p:spPr>
          <a:xfrm>
            <a:off x="1647111" y="894735"/>
            <a:ext cx="8127748" cy="52110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6F7809B0-CC9A-638D-3627-33DF0095CD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1509" y="3215233"/>
            <a:ext cx="8970181" cy="2059908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5B6B41AD-B203-D728-2149-C5FEC9EB4E66}"/>
              </a:ext>
            </a:extLst>
          </p:cNvPr>
          <p:cNvSpPr/>
          <p:nvPr/>
        </p:nvSpPr>
        <p:spPr>
          <a:xfrm>
            <a:off x="1574709" y="1612490"/>
            <a:ext cx="9112956" cy="52110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50C669F3-7294-7F11-BB8A-B25CB815AECD}"/>
              </a:ext>
            </a:extLst>
          </p:cNvPr>
          <p:cNvCxnSpPr/>
          <p:nvPr/>
        </p:nvCxnSpPr>
        <p:spPr>
          <a:xfrm>
            <a:off x="1647111" y="4060723"/>
            <a:ext cx="456216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6969F60C-9EBE-E0DF-1D70-2CCE1A13C6E0}"/>
              </a:ext>
            </a:extLst>
          </p:cNvPr>
          <p:cNvCxnSpPr/>
          <p:nvPr/>
        </p:nvCxnSpPr>
        <p:spPr>
          <a:xfrm>
            <a:off x="6767194" y="4866968"/>
            <a:ext cx="3460955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512EA13F-5652-71BA-F5A4-9C9AE2E94FF5}"/>
              </a:ext>
            </a:extLst>
          </p:cNvPr>
          <p:cNvCxnSpPr/>
          <p:nvPr/>
        </p:nvCxnSpPr>
        <p:spPr>
          <a:xfrm>
            <a:off x="1647111" y="5112775"/>
            <a:ext cx="418854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05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6429A-89F0-33FB-71DF-5555DE38B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5970F2D7-160E-EDE2-8EFB-25EA70E781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BD0707C1-EB21-1595-A6EA-C2F0EBC1D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7231" y="891212"/>
            <a:ext cx="8985426" cy="2643486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086199ED-6C81-3A41-46C9-54D0B7909A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7231" y="3534698"/>
            <a:ext cx="8985426" cy="2036047"/>
          </a:xfrm>
          <a:prstGeom prst="rect">
            <a:avLst/>
          </a:prstGeom>
        </p:spPr>
      </p:pic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C7392F5C-0068-3E1D-48AE-5609C3D3FAB8}"/>
              </a:ext>
            </a:extLst>
          </p:cNvPr>
          <p:cNvCxnSpPr/>
          <p:nvPr/>
        </p:nvCxnSpPr>
        <p:spPr>
          <a:xfrm>
            <a:off x="3441291" y="1435510"/>
            <a:ext cx="203527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52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A1B0E-B7F6-93BE-65F2-355C6239D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6FA655D-C8BE-041F-D690-36FD2D8F39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293A572A-6D1E-3039-9F4B-69D79B129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121" y="1094710"/>
            <a:ext cx="9030820" cy="4668579"/>
          </a:xfrm>
          <a:prstGeom prst="rect">
            <a:avLst/>
          </a:prstGeom>
        </p:spPr>
      </p:pic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B8AE2B84-F7ED-785E-E803-767D40A8723B}"/>
              </a:ext>
            </a:extLst>
          </p:cNvPr>
          <p:cNvCxnSpPr/>
          <p:nvPr/>
        </p:nvCxnSpPr>
        <p:spPr>
          <a:xfrm>
            <a:off x="3362632" y="1671484"/>
            <a:ext cx="2153265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273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2bd7fb-b01b-43ed-a1b6-ced4300031bb}" enabled="1" method="Standard" siteId="{b13f9473-2468-4dd0-923e-e80d8f9460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562</Words>
  <Application>Microsoft Office PowerPoint</Application>
  <PresentationFormat>Bredbild</PresentationFormat>
  <Paragraphs>92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Torbjörn Palm</dc:creator>
  <cp:lastModifiedBy>Camilla Tjernberg</cp:lastModifiedBy>
  <cp:revision>6</cp:revision>
  <dcterms:created xsi:type="dcterms:W3CDTF">2024-10-22T16:16:45Z</dcterms:created>
  <dcterms:modified xsi:type="dcterms:W3CDTF">2025-10-20T11:19:25Z</dcterms:modified>
</cp:coreProperties>
</file>