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952" r:id="rId3"/>
    <p:sldId id="953" r:id="rId4"/>
    <p:sldId id="954" r:id="rId5"/>
    <p:sldId id="645" r:id="rId6"/>
    <p:sldId id="956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9DCF40-D52C-4F11-9CB1-E9BC5C3345D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98A8376-E4C6-4E29-8907-C19129E4BA16}">
      <dgm:prSet phldrT="[Text]" phldr="1"/>
      <dgm:spPr>
        <a:solidFill>
          <a:srgbClr val="C00000"/>
        </a:solidFill>
      </dgm:spPr>
      <dgm:t>
        <a:bodyPr/>
        <a:lstStyle/>
        <a:p>
          <a:endParaRPr lang="sv-SE"/>
        </a:p>
      </dgm:t>
    </dgm:pt>
    <dgm:pt modelId="{C8D15DD9-7C0E-4FA8-A758-B8D241A3BE96}" type="parTrans" cxnId="{93ACF371-7F7F-4F22-99C2-4A05D5DB3118}">
      <dgm:prSet/>
      <dgm:spPr/>
      <dgm:t>
        <a:bodyPr/>
        <a:lstStyle/>
        <a:p>
          <a:endParaRPr lang="sv-SE"/>
        </a:p>
      </dgm:t>
    </dgm:pt>
    <dgm:pt modelId="{D189159E-D59E-4433-B949-BBCED3C4798D}" type="sibTrans" cxnId="{93ACF371-7F7F-4F22-99C2-4A05D5DB3118}">
      <dgm:prSet/>
      <dgm:spPr/>
      <dgm:t>
        <a:bodyPr/>
        <a:lstStyle/>
        <a:p>
          <a:endParaRPr lang="sv-SE"/>
        </a:p>
      </dgm:t>
    </dgm:pt>
    <dgm:pt modelId="{3A2C105A-AD39-4EEA-A316-41BA014739F3}">
      <dgm:prSet phldrT="[Text]"/>
      <dgm:spPr>
        <a:solidFill>
          <a:srgbClr val="C00000"/>
        </a:solidFill>
      </dgm:spPr>
      <dgm:t>
        <a:bodyPr/>
        <a:lstStyle/>
        <a:p>
          <a:r>
            <a:rPr lang="sv-SE" dirty="0"/>
            <a:t>SSL</a:t>
          </a:r>
        </a:p>
      </dgm:t>
    </dgm:pt>
    <dgm:pt modelId="{9ACD40D1-E791-4EC8-8014-24565CC02F66}" type="parTrans" cxnId="{BBB5D885-31B2-4091-B142-7EAF31582CE7}">
      <dgm:prSet/>
      <dgm:spPr>
        <a:solidFill>
          <a:schemeClr val="tx1"/>
        </a:solidFill>
      </dgm:spPr>
      <dgm:t>
        <a:bodyPr/>
        <a:lstStyle/>
        <a:p>
          <a:endParaRPr lang="sv-SE"/>
        </a:p>
      </dgm:t>
    </dgm:pt>
    <dgm:pt modelId="{35E74E17-2BF6-4F06-8E15-244289F6AF4E}" type="sibTrans" cxnId="{BBB5D885-31B2-4091-B142-7EAF31582CE7}">
      <dgm:prSet/>
      <dgm:spPr/>
      <dgm:t>
        <a:bodyPr/>
        <a:lstStyle/>
        <a:p>
          <a:endParaRPr lang="sv-SE"/>
        </a:p>
      </dgm:t>
    </dgm:pt>
    <dgm:pt modelId="{E3228220-F989-4C33-93B5-12A15F626964}">
      <dgm:prSet phldrT="[Text]"/>
      <dgm:spPr>
        <a:solidFill>
          <a:srgbClr val="C00000"/>
        </a:solidFill>
      </dgm:spPr>
      <dgm:t>
        <a:bodyPr/>
        <a:lstStyle/>
        <a:p>
          <a:r>
            <a:rPr lang="sv-SE" dirty="0"/>
            <a:t>Akademi</a:t>
          </a:r>
        </a:p>
      </dgm:t>
    </dgm:pt>
    <dgm:pt modelId="{8A375D03-5A86-452B-8614-97D495B38E2B}" type="parTrans" cxnId="{9049B947-AD61-4BDD-8F3A-163F24860233}">
      <dgm:prSet/>
      <dgm:spPr>
        <a:solidFill>
          <a:schemeClr val="tx1"/>
        </a:solidFill>
      </dgm:spPr>
      <dgm:t>
        <a:bodyPr/>
        <a:lstStyle/>
        <a:p>
          <a:endParaRPr lang="sv-SE"/>
        </a:p>
      </dgm:t>
    </dgm:pt>
    <dgm:pt modelId="{1365D180-C83E-4957-81BD-8210916FC2A4}" type="sibTrans" cxnId="{9049B947-AD61-4BDD-8F3A-163F24860233}">
      <dgm:prSet/>
      <dgm:spPr/>
      <dgm:t>
        <a:bodyPr/>
        <a:lstStyle/>
        <a:p>
          <a:endParaRPr lang="sv-SE"/>
        </a:p>
      </dgm:t>
    </dgm:pt>
    <dgm:pt modelId="{BB5C97E3-996A-4581-9848-64BD4C98E7FB}">
      <dgm:prSet phldrT="[Text]"/>
      <dgm:spPr>
        <a:solidFill>
          <a:srgbClr val="C00000"/>
        </a:solidFill>
      </dgm:spPr>
      <dgm:t>
        <a:bodyPr/>
        <a:lstStyle/>
        <a:p>
          <a:r>
            <a:rPr lang="sv-SE" dirty="0"/>
            <a:t>Barn / Ungdom</a:t>
          </a:r>
        </a:p>
      </dgm:t>
    </dgm:pt>
    <dgm:pt modelId="{0DD07336-7D89-499E-AD0B-A0D8C485AE20}" type="parTrans" cxnId="{829A5A71-8050-4A60-82EA-BCB5AF0F61E5}">
      <dgm:prSet/>
      <dgm:spPr>
        <a:solidFill>
          <a:schemeClr val="tx1"/>
        </a:solidFill>
      </dgm:spPr>
      <dgm:t>
        <a:bodyPr/>
        <a:lstStyle/>
        <a:p>
          <a:endParaRPr lang="sv-SE"/>
        </a:p>
      </dgm:t>
    </dgm:pt>
    <dgm:pt modelId="{24ED1EC1-08FF-425B-BD35-C8A409459AE7}" type="sibTrans" cxnId="{829A5A71-8050-4A60-82EA-BCB5AF0F61E5}">
      <dgm:prSet/>
      <dgm:spPr/>
      <dgm:t>
        <a:bodyPr/>
        <a:lstStyle/>
        <a:p>
          <a:endParaRPr lang="sv-SE"/>
        </a:p>
      </dgm:t>
    </dgm:pt>
    <dgm:pt modelId="{272CF6BA-6D95-4A47-8F60-7C35932C931D}">
      <dgm:prSet phldrT="[Text]"/>
      <dgm:spPr>
        <a:solidFill>
          <a:srgbClr val="C00000"/>
        </a:solidFill>
      </dgm:spPr>
      <dgm:t>
        <a:bodyPr/>
        <a:lstStyle/>
        <a:p>
          <a:r>
            <a:rPr lang="sv-SE" dirty="0"/>
            <a:t>Veteran</a:t>
          </a:r>
        </a:p>
      </dgm:t>
    </dgm:pt>
    <dgm:pt modelId="{65CF7CAA-782F-46F7-B566-61D360852349}" type="parTrans" cxnId="{036244D2-B6FE-439B-85C4-1FFB12E3674E}">
      <dgm:prSet/>
      <dgm:spPr>
        <a:solidFill>
          <a:schemeClr val="tx1"/>
        </a:solidFill>
      </dgm:spPr>
      <dgm:t>
        <a:bodyPr/>
        <a:lstStyle/>
        <a:p>
          <a:endParaRPr lang="sv-SE"/>
        </a:p>
      </dgm:t>
    </dgm:pt>
    <dgm:pt modelId="{7FDF0B19-CF95-4A42-AB49-2BD9878DEC2B}" type="sibTrans" cxnId="{036244D2-B6FE-439B-85C4-1FFB12E3674E}">
      <dgm:prSet/>
      <dgm:spPr/>
      <dgm:t>
        <a:bodyPr/>
        <a:lstStyle/>
        <a:p>
          <a:endParaRPr lang="sv-SE"/>
        </a:p>
      </dgm:t>
    </dgm:pt>
    <dgm:pt modelId="{550B047E-115A-4476-8976-ED1C70049023}" type="pres">
      <dgm:prSet presAssocID="{CE9DCF40-D52C-4F11-9CB1-E9BC5C3345D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F014B94-C523-4A97-9905-B7D2B562A6EA}" type="pres">
      <dgm:prSet presAssocID="{198A8376-E4C6-4E29-8907-C19129E4BA16}" presName="centerShape" presStyleLbl="node0" presStyleIdx="0" presStyleCnt="1"/>
      <dgm:spPr/>
    </dgm:pt>
    <dgm:pt modelId="{AAFA6C52-91D3-4955-B74F-C64D129F27F6}" type="pres">
      <dgm:prSet presAssocID="{9ACD40D1-E791-4EC8-8014-24565CC02F66}" presName="parTrans" presStyleLbl="sibTrans2D1" presStyleIdx="0" presStyleCnt="4"/>
      <dgm:spPr/>
    </dgm:pt>
    <dgm:pt modelId="{8A58332E-A8E3-4CE8-9A20-B69649F2ABDD}" type="pres">
      <dgm:prSet presAssocID="{9ACD40D1-E791-4EC8-8014-24565CC02F66}" presName="connectorText" presStyleLbl="sibTrans2D1" presStyleIdx="0" presStyleCnt="4"/>
      <dgm:spPr/>
    </dgm:pt>
    <dgm:pt modelId="{02C4419F-F623-4641-BDB2-0D4A1B326976}" type="pres">
      <dgm:prSet presAssocID="{3A2C105A-AD39-4EEA-A316-41BA014739F3}" presName="node" presStyleLbl="node1" presStyleIdx="0" presStyleCnt="4">
        <dgm:presLayoutVars>
          <dgm:bulletEnabled val="1"/>
        </dgm:presLayoutVars>
      </dgm:prSet>
      <dgm:spPr/>
    </dgm:pt>
    <dgm:pt modelId="{8F0B2DB7-115C-42AE-9376-3D6DE9DA7261}" type="pres">
      <dgm:prSet presAssocID="{8A375D03-5A86-452B-8614-97D495B38E2B}" presName="parTrans" presStyleLbl="sibTrans2D1" presStyleIdx="1" presStyleCnt="4"/>
      <dgm:spPr/>
    </dgm:pt>
    <dgm:pt modelId="{7485C354-CDE8-41CD-A30D-0F93CA97FB88}" type="pres">
      <dgm:prSet presAssocID="{8A375D03-5A86-452B-8614-97D495B38E2B}" presName="connectorText" presStyleLbl="sibTrans2D1" presStyleIdx="1" presStyleCnt="4"/>
      <dgm:spPr/>
    </dgm:pt>
    <dgm:pt modelId="{7A459455-D9EC-4AA9-B8FA-AB521AF6172E}" type="pres">
      <dgm:prSet presAssocID="{E3228220-F989-4C33-93B5-12A15F626964}" presName="node" presStyleLbl="node1" presStyleIdx="1" presStyleCnt="4">
        <dgm:presLayoutVars>
          <dgm:bulletEnabled val="1"/>
        </dgm:presLayoutVars>
      </dgm:prSet>
      <dgm:spPr/>
    </dgm:pt>
    <dgm:pt modelId="{005B6846-4170-4D51-A525-B8CD4215638D}" type="pres">
      <dgm:prSet presAssocID="{0DD07336-7D89-499E-AD0B-A0D8C485AE20}" presName="parTrans" presStyleLbl="sibTrans2D1" presStyleIdx="2" presStyleCnt="4"/>
      <dgm:spPr/>
    </dgm:pt>
    <dgm:pt modelId="{806D8F9B-9110-4361-B07C-F4A61A8B8CD9}" type="pres">
      <dgm:prSet presAssocID="{0DD07336-7D89-499E-AD0B-A0D8C485AE20}" presName="connectorText" presStyleLbl="sibTrans2D1" presStyleIdx="2" presStyleCnt="4"/>
      <dgm:spPr/>
    </dgm:pt>
    <dgm:pt modelId="{E2FA2FE5-CF8E-4A28-A0C9-2CE58D0BB61B}" type="pres">
      <dgm:prSet presAssocID="{BB5C97E3-996A-4581-9848-64BD4C98E7FB}" presName="node" presStyleLbl="node1" presStyleIdx="2" presStyleCnt="4">
        <dgm:presLayoutVars>
          <dgm:bulletEnabled val="1"/>
        </dgm:presLayoutVars>
      </dgm:prSet>
      <dgm:spPr/>
    </dgm:pt>
    <dgm:pt modelId="{9F897EF5-E58E-41BD-B6EE-11D61FEB44D5}" type="pres">
      <dgm:prSet presAssocID="{65CF7CAA-782F-46F7-B566-61D360852349}" presName="parTrans" presStyleLbl="sibTrans2D1" presStyleIdx="3" presStyleCnt="4"/>
      <dgm:spPr/>
    </dgm:pt>
    <dgm:pt modelId="{F8A708A9-1677-488F-9A11-5EEDB1B1A959}" type="pres">
      <dgm:prSet presAssocID="{65CF7CAA-782F-46F7-B566-61D360852349}" presName="connectorText" presStyleLbl="sibTrans2D1" presStyleIdx="3" presStyleCnt="4"/>
      <dgm:spPr/>
    </dgm:pt>
    <dgm:pt modelId="{A45D51FE-6EF0-4B43-89F7-8BC9B2FEBDEA}" type="pres">
      <dgm:prSet presAssocID="{272CF6BA-6D95-4A47-8F60-7C35932C931D}" presName="node" presStyleLbl="node1" presStyleIdx="3" presStyleCnt="4">
        <dgm:presLayoutVars>
          <dgm:bulletEnabled val="1"/>
        </dgm:presLayoutVars>
      </dgm:prSet>
      <dgm:spPr/>
    </dgm:pt>
  </dgm:ptLst>
  <dgm:cxnLst>
    <dgm:cxn modelId="{2E737F67-3D5C-4B9A-A13A-5224BA76E0A7}" type="presOf" srcId="{CE9DCF40-D52C-4F11-9CB1-E9BC5C3345D4}" destId="{550B047E-115A-4476-8976-ED1C70049023}" srcOrd="0" destOrd="0" presId="urn:microsoft.com/office/officeart/2005/8/layout/radial5"/>
    <dgm:cxn modelId="{9049B947-AD61-4BDD-8F3A-163F24860233}" srcId="{198A8376-E4C6-4E29-8907-C19129E4BA16}" destId="{E3228220-F989-4C33-93B5-12A15F626964}" srcOrd="1" destOrd="0" parTransId="{8A375D03-5A86-452B-8614-97D495B38E2B}" sibTransId="{1365D180-C83E-4957-81BD-8210916FC2A4}"/>
    <dgm:cxn modelId="{604B0249-34DD-4F19-8103-FF116A84B6C1}" type="presOf" srcId="{9ACD40D1-E791-4EC8-8014-24565CC02F66}" destId="{AAFA6C52-91D3-4955-B74F-C64D129F27F6}" srcOrd="0" destOrd="0" presId="urn:microsoft.com/office/officeart/2005/8/layout/radial5"/>
    <dgm:cxn modelId="{347BEB4E-737E-4B03-8623-1F995C23E960}" type="presOf" srcId="{65CF7CAA-782F-46F7-B566-61D360852349}" destId="{9F897EF5-E58E-41BD-B6EE-11D61FEB44D5}" srcOrd="0" destOrd="0" presId="urn:microsoft.com/office/officeart/2005/8/layout/radial5"/>
    <dgm:cxn modelId="{8715046F-5B2A-4749-BD3F-B2CAA9EE726B}" type="presOf" srcId="{0DD07336-7D89-499E-AD0B-A0D8C485AE20}" destId="{806D8F9B-9110-4361-B07C-F4A61A8B8CD9}" srcOrd="1" destOrd="0" presId="urn:microsoft.com/office/officeart/2005/8/layout/radial5"/>
    <dgm:cxn modelId="{A6D8DA4F-9AE8-436B-A567-BA84E3BEF220}" type="presOf" srcId="{9ACD40D1-E791-4EC8-8014-24565CC02F66}" destId="{8A58332E-A8E3-4CE8-9A20-B69649F2ABDD}" srcOrd="1" destOrd="0" presId="urn:microsoft.com/office/officeart/2005/8/layout/radial5"/>
    <dgm:cxn modelId="{829A5A71-8050-4A60-82EA-BCB5AF0F61E5}" srcId="{198A8376-E4C6-4E29-8907-C19129E4BA16}" destId="{BB5C97E3-996A-4581-9848-64BD4C98E7FB}" srcOrd="2" destOrd="0" parTransId="{0DD07336-7D89-499E-AD0B-A0D8C485AE20}" sibTransId="{24ED1EC1-08FF-425B-BD35-C8A409459AE7}"/>
    <dgm:cxn modelId="{93ACF371-7F7F-4F22-99C2-4A05D5DB3118}" srcId="{CE9DCF40-D52C-4F11-9CB1-E9BC5C3345D4}" destId="{198A8376-E4C6-4E29-8907-C19129E4BA16}" srcOrd="0" destOrd="0" parTransId="{C8D15DD9-7C0E-4FA8-A758-B8D241A3BE96}" sibTransId="{D189159E-D59E-4433-B949-BBCED3C4798D}"/>
    <dgm:cxn modelId="{0244ED7B-530B-4E3B-8838-4141128C9F9C}" type="presOf" srcId="{198A8376-E4C6-4E29-8907-C19129E4BA16}" destId="{1F014B94-C523-4A97-9905-B7D2B562A6EA}" srcOrd="0" destOrd="0" presId="urn:microsoft.com/office/officeart/2005/8/layout/radial5"/>
    <dgm:cxn modelId="{F9003580-F9A6-47C6-92E2-1C9809499129}" type="presOf" srcId="{BB5C97E3-996A-4581-9848-64BD4C98E7FB}" destId="{E2FA2FE5-CF8E-4A28-A0C9-2CE58D0BB61B}" srcOrd="0" destOrd="0" presId="urn:microsoft.com/office/officeart/2005/8/layout/radial5"/>
    <dgm:cxn modelId="{BBB5D885-31B2-4091-B142-7EAF31582CE7}" srcId="{198A8376-E4C6-4E29-8907-C19129E4BA16}" destId="{3A2C105A-AD39-4EEA-A316-41BA014739F3}" srcOrd="0" destOrd="0" parTransId="{9ACD40D1-E791-4EC8-8014-24565CC02F66}" sibTransId="{35E74E17-2BF6-4F06-8E15-244289F6AF4E}"/>
    <dgm:cxn modelId="{94A94992-313F-494E-8B96-146708EA31EA}" type="presOf" srcId="{0DD07336-7D89-499E-AD0B-A0D8C485AE20}" destId="{005B6846-4170-4D51-A525-B8CD4215638D}" srcOrd="0" destOrd="0" presId="urn:microsoft.com/office/officeart/2005/8/layout/radial5"/>
    <dgm:cxn modelId="{2085F9B1-19AA-4891-8771-5D20E7B879B3}" type="presOf" srcId="{8A375D03-5A86-452B-8614-97D495B38E2B}" destId="{7485C354-CDE8-41CD-A30D-0F93CA97FB88}" srcOrd="1" destOrd="0" presId="urn:microsoft.com/office/officeart/2005/8/layout/radial5"/>
    <dgm:cxn modelId="{9FEE68C0-D499-4FBD-8254-1ADE1BA24A1E}" type="presOf" srcId="{65CF7CAA-782F-46F7-B566-61D360852349}" destId="{F8A708A9-1677-488F-9A11-5EEDB1B1A959}" srcOrd="1" destOrd="0" presId="urn:microsoft.com/office/officeart/2005/8/layout/radial5"/>
    <dgm:cxn modelId="{F10235C5-2903-47F1-B35F-1A6EE909BB1D}" type="presOf" srcId="{3A2C105A-AD39-4EEA-A316-41BA014739F3}" destId="{02C4419F-F623-4641-BDB2-0D4A1B326976}" srcOrd="0" destOrd="0" presId="urn:microsoft.com/office/officeart/2005/8/layout/radial5"/>
    <dgm:cxn modelId="{036244D2-B6FE-439B-85C4-1FFB12E3674E}" srcId="{198A8376-E4C6-4E29-8907-C19129E4BA16}" destId="{272CF6BA-6D95-4A47-8F60-7C35932C931D}" srcOrd="3" destOrd="0" parTransId="{65CF7CAA-782F-46F7-B566-61D360852349}" sibTransId="{7FDF0B19-CF95-4A42-AB49-2BD9878DEC2B}"/>
    <dgm:cxn modelId="{4D8D08EE-7F3E-4B74-9834-42BE2DE19753}" type="presOf" srcId="{8A375D03-5A86-452B-8614-97D495B38E2B}" destId="{8F0B2DB7-115C-42AE-9376-3D6DE9DA7261}" srcOrd="0" destOrd="0" presId="urn:microsoft.com/office/officeart/2005/8/layout/radial5"/>
    <dgm:cxn modelId="{D07E97F8-EFBF-464B-ACC4-81D1922B4B5A}" type="presOf" srcId="{272CF6BA-6D95-4A47-8F60-7C35932C931D}" destId="{A45D51FE-6EF0-4B43-89F7-8BC9B2FEBDEA}" srcOrd="0" destOrd="0" presId="urn:microsoft.com/office/officeart/2005/8/layout/radial5"/>
    <dgm:cxn modelId="{3274A6FB-6D58-4D2B-92F7-B152D8F023BB}" type="presOf" srcId="{E3228220-F989-4C33-93B5-12A15F626964}" destId="{7A459455-D9EC-4AA9-B8FA-AB521AF6172E}" srcOrd="0" destOrd="0" presId="urn:microsoft.com/office/officeart/2005/8/layout/radial5"/>
    <dgm:cxn modelId="{BCC463BB-B881-4E78-BB90-BE948EA4A828}" type="presParOf" srcId="{550B047E-115A-4476-8976-ED1C70049023}" destId="{1F014B94-C523-4A97-9905-B7D2B562A6EA}" srcOrd="0" destOrd="0" presId="urn:microsoft.com/office/officeart/2005/8/layout/radial5"/>
    <dgm:cxn modelId="{0761445B-1A13-4F34-96D6-B842587F43EF}" type="presParOf" srcId="{550B047E-115A-4476-8976-ED1C70049023}" destId="{AAFA6C52-91D3-4955-B74F-C64D129F27F6}" srcOrd="1" destOrd="0" presId="urn:microsoft.com/office/officeart/2005/8/layout/radial5"/>
    <dgm:cxn modelId="{EF84908B-45DC-4E1A-84FC-A98B70B1DC25}" type="presParOf" srcId="{AAFA6C52-91D3-4955-B74F-C64D129F27F6}" destId="{8A58332E-A8E3-4CE8-9A20-B69649F2ABDD}" srcOrd="0" destOrd="0" presId="urn:microsoft.com/office/officeart/2005/8/layout/radial5"/>
    <dgm:cxn modelId="{9885E00C-B92A-4714-8A70-FCE0C0C07C7D}" type="presParOf" srcId="{550B047E-115A-4476-8976-ED1C70049023}" destId="{02C4419F-F623-4641-BDB2-0D4A1B326976}" srcOrd="2" destOrd="0" presId="urn:microsoft.com/office/officeart/2005/8/layout/radial5"/>
    <dgm:cxn modelId="{FBDC5124-7134-4948-80FA-DE86C84B824C}" type="presParOf" srcId="{550B047E-115A-4476-8976-ED1C70049023}" destId="{8F0B2DB7-115C-42AE-9376-3D6DE9DA7261}" srcOrd="3" destOrd="0" presId="urn:microsoft.com/office/officeart/2005/8/layout/radial5"/>
    <dgm:cxn modelId="{057CDEB3-F6DB-476F-BFAD-35224BD5713B}" type="presParOf" srcId="{8F0B2DB7-115C-42AE-9376-3D6DE9DA7261}" destId="{7485C354-CDE8-41CD-A30D-0F93CA97FB88}" srcOrd="0" destOrd="0" presId="urn:microsoft.com/office/officeart/2005/8/layout/radial5"/>
    <dgm:cxn modelId="{E223CB51-3AC7-467E-B74B-620043A1CE4A}" type="presParOf" srcId="{550B047E-115A-4476-8976-ED1C70049023}" destId="{7A459455-D9EC-4AA9-B8FA-AB521AF6172E}" srcOrd="4" destOrd="0" presId="urn:microsoft.com/office/officeart/2005/8/layout/radial5"/>
    <dgm:cxn modelId="{E6424ACA-0168-4CB2-9581-17BB35F4AD35}" type="presParOf" srcId="{550B047E-115A-4476-8976-ED1C70049023}" destId="{005B6846-4170-4D51-A525-B8CD4215638D}" srcOrd="5" destOrd="0" presId="urn:microsoft.com/office/officeart/2005/8/layout/radial5"/>
    <dgm:cxn modelId="{6561AB14-8AB3-409C-97D3-D8260A0B4CDE}" type="presParOf" srcId="{005B6846-4170-4D51-A525-B8CD4215638D}" destId="{806D8F9B-9110-4361-B07C-F4A61A8B8CD9}" srcOrd="0" destOrd="0" presId="urn:microsoft.com/office/officeart/2005/8/layout/radial5"/>
    <dgm:cxn modelId="{D59C58B6-82A7-4820-B5F1-7667CCAC79F1}" type="presParOf" srcId="{550B047E-115A-4476-8976-ED1C70049023}" destId="{E2FA2FE5-CF8E-4A28-A0C9-2CE58D0BB61B}" srcOrd="6" destOrd="0" presId="urn:microsoft.com/office/officeart/2005/8/layout/radial5"/>
    <dgm:cxn modelId="{0EB1A535-D6B6-471E-A472-8CE917DFC0D6}" type="presParOf" srcId="{550B047E-115A-4476-8976-ED1C70049023}" destId="{9F897EF5-E58E-41BD-B6EE-11D61FEB44D5}" srcOrd="7" destOrd="0" presId="urn:microsoft.com/office/officeart/2005/8/layout/radial5"/>
    <dgm:cxn modelId="{CCED63D3-9532-4801-B7BA-1CCAAAF2AEA6}" type="presParOf" srcId="{9F897EF5-E58E-41BD-B6EE-11D61FEB44D5}" destId="{F8A708A9-1677-488F-9A11-5EEDB1B1A959}" srcOrd="0" destOrd="0" presId="urn:microsoft.com/office/officeart/2005/8/layout/radial5"/>
    <dgm:cxn modelId="{708C2CA4-6221-4D6C-BAFA-08D168913487}" type="presParOf" srcId="{550B047E-115A-4476-8976-ED1C70049023}" destId="{A45D51FE-6EF0-4B43-89F7-8BC9B2FEBDE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14B94-C523-4A97-9905-B7D2B562A6EA}">
      <dsp:nvSpPr>
        <dsp:cNvPr id="0" name=""/>
        <dsp:cNvSpPr/>
      </dsp:nvSpPr>
      <dsp:spPr>
        <a:xfrm>
          <a:off x="3166508" y="1917538"/>
          <a:ext cx="1366608" cy="1366608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000" kern="1200"/>
        </a:p>
      </dsp:txBody>
      <dsp:txXfrm>
        <a:off x="3366643" y="2117673"/>
        <a:ext cx="966338" cy="966338"/>
      </dsp:txXfrm>
    </dsp:sp>
    <dsp:sp modelId="{AAFA6C52-91D3-4955-B74F-C64D129F27F6}">
      <dsp:nvSpPr>
        <dsp:cNvPr id="0" name=""/>
        <dsp:cNvSpPr/>
      </dsp:nvSpPr>
      <dsp:spPr>
        <a:xfrm rot="16200000">
          <a:off x="3704945" y="1420079"/>
          <a:ext cx="289735" cy="46464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900" kern="1200"/>
        </a:p>
      </dsp:txBody>
      <dsp:txXfrm>
        <a:off x="3748405" y="1556468"/>
        <a:ext cx="202815" cy="278788"/>
      </dsp:txXfrm>
    </dsp:sp>
    <dsp:sp modelId="{02C4419F-F623-4641-BDB2-0D4A1B326976}">
      <dsp:nvSpPr>
        <dsp:cNvPr id="0" name=""/>
        <dsp:cNvSpPr/>
      </dsp:nvSpPr>
      <dsp:spPr>
        <a:xfrm>
          <a:off x="3166508" y="4259"/>
          <a:ext cx="1366608" cy="1366608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SSL</a:t>
          </a:r>
        </a:p>
      </dsp:txBody>
      <dsp:txXfrm>
        <a:off x="3366643" y="204394"/>
        <a:ext cx="966338" cy="966338"/>
      </dsp:txXfrm>
    </dsp:sp>
    <dsp:sp modelId="{8F0B2DB7-115C-42AE-9376-3D6DE9DA7261}">
      <dsp:nvSpPr>
        <dsp:cNvPr id="0" name=""/>
        <dsp:cNvSpPr/>
      </dsp:nvSpPr>
      <dsp:spPr>
        <a:xfrm>
          <a:off x="4653384" y="2368519"/>
          <a:ext cx="289735" cy="46464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900" kern="1200"/>
        </a:p>
      </dsp:txBody>
      <dsp:txXfrm>
        <a:off x="4653384" y="2461448"/>
        <a:ext cx="202815" cy="278788"/>
      </dsp:txXfrm>
    </dsp:sp>
    <dsp:sp modelId="{7A459455-D9EC-4AA9-B8FA-AB521AF6172E}">
      <dsp:nvSpPr>
        <dsp:cNvPr id="0" name=""/>
        <dsp:cNvSpPr/>
      </dsp:nvSpPr>
      <dsp:spPr>
        <a:xfrm>
          <a:off x="5079787" y="1917538"/>
          <a:ext cx="1366608" cy="1366608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Akademi</a:t>
          </a:r>
        </a:p>
      </dsp:txBody>
      <dsp:txXfrm>
        <a:off x="5279922" y="2117673"/>
        <a:ext cx="966338" cy="966338"/>
      </dsp:txXfrm>
    </dsp:sp>
    <dsp:sp modelId="{005B6846-4170-4D51-A525-B8CD4215638D}">
      <dsp:nvSpPr>
        <dsp:cNvPr id="0" name=""/>
        <dsp:cNvSpPr/>
      </dsp:nvSpPr>
      <dsp:spPr>
        <a:xfrm rot="5400000">
          <a:off x="3704945" y="3316958"/>
          <a:ext cx="289735" cy="46464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900" kern="1200"/>
        </a:p>
      </dsp:txBody>
      <dsp:txXfrm>
        <a:off x="3748405" y="3366427"/>
        <a:ext cx="202815" cy="278788"/>
      </dsp:txXfrm>
    </dsp:sp>
    <dsp:sp modelId="{E2FA2FE5-CF8E-4A28-A0C9-2CE58D0BB61B}">
      <dsp:nvSpPr>
        <dsp:cNvPr id="0" name=""/>
        <dsp:cNvSpPr/>
      </dsp:nvSpPr>
      <dsp:spPr>
        <a:xfrm>
          <a:off x="3166508" y="3830817"/>
          <a:ext cx="1366608" cy="1366608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Barn / Ungdom</a:t>
          </a:r>
        </a:p>
      </dsp:txBody>
      <dsp:txXfrm>
        <a:off x="3366643" y="4030952"/>
        <a:ext cx="966338" cy="966338"/>
      </dsp:txXfrm>
    </dsp:sp>
    <dsp:sp modelId="{9F897EF5-E58E-41BD-B6EE-11D61FEB44D5}">
      <dsp:nvSpPr>
        <dsp:cNvPr id="0" name=""/>
        <dsp:cNvSpPr/>
      </dsp:nvSpPr>
      <dsp:spPr>
        <a:xfrm rot="10800000">
          <a:off x="2756505" y="2368519"/>
          <a:ext cx="289735" cy="46464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900" kern="1200"/>
        </a:p>
      </dsp:txBody>
      <dsp:txXfrm rot="10800000">
        <a:off x="2843425" y="2461448"/>
        <a:ext cx="202815" cy="278788"/>
      </dsp:txXfrm>
    </dsp:sp>
    <dsp:sp modelId="{A45D51FE-6EF0-4B43-89F7-8BC9B2FEBDEA}">
      <dsp:nvSpPr>
        <dsp:cNvPr id="0" name=""/>
        <dsp:cNvSpPr/>
      </dsp:nvSpPr>
      <dsp:spPr>
        <a:xfrm>
          <a:off x="1253229" y="1917538"/>
          <a:ext cx="1366608" cy="1366608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Veteran</a:t>
          </a:r>
        </a:p>
      </dsp:txBody>
      <dsp:txXfrm>
        <a:off x="1453364" y="2117673"/>
        <a:ext cx="966338" cy="966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E93E-08D2-3073-CFC5-F4C4E111A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224FD-0DC4-65C8-C54F-8F3328D93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8CA3D-4475-8AA6-E0C6-9CFA743A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5DF00-CB09-BA67-7FC3-29EB5B29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9A50C-0C40-181D-7329-20AAAF9E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706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143CC-0E43-830A-3DCE-F53241747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81D80-DDF1-B482-9C3F-519FB965A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1BE55-DD4B-1BFF-BE8B-43CEB5F9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435A1-0C56-BB77-9E7B-1B0A83A84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148F8-0492-0993-F9F7-0215FD03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065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111F7-B996-B7F6-DEDE-649B99C8C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519F65-7D99-0873-B65B-B1855F627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65207-C383-7D5A-E49D-748981C9F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C9646-8E40-88F8-C776-8A562167B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E8860-6659-A542-C066-C41A5C8A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231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91E33-2F86-422F-BD51-95E6C0B35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8C3C4-AAA8-4E29-A3A2-03A84B11C3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74DC5-EEDE-46D5-AAD7-E76C4F7D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56C4F-780E-4FA1-A1FE-DA898216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E0AB6-1A21-4DF7-9A25-114B2247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821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AD1C-2B0E-454F-A144-0FB587AC1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BEFCF-D702-46AD-AD98-EFA09D22F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09D29-C9A8-4D84-A833-C89661E88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6CC50-55E1-43E6-AD75-B6F4CB81C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4449A-F748-42C2-B4C5-44EAE744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4943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C055-6E56-4364-BC68-C0209C522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970E7-EE00-49B7-998D-60D860A40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4B103-ABF0-461B-8159-8BF091E9F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BEA69-E0ED-4426-B05C-981A45469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1D814-C55F-4C5B-A818-C8034374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6763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B9678-6FF7-4023-AAFA-808B52CBB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F0124-0017-482D-AFF1-CB1406C04D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25CBA-C722-4AE7-9AAF-B9E06D96B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BCEEE-45F7-41D3-A588-FB204D549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1932F-B293-4D24-968F-2BB754C8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77456-B693-450D-83B4-A3C9CA74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83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0BD2E-80D2-480D-BF30-8E612578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FDC51-E5EF-4E77-87D2-A0DA4B8D9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FB513-8F67-4385-9FEF-BF2D38D1C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1AA6D1-96B2-45A7-B8F8-D2799C454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8CEDEC-D3A2-4A4A-B2EC-76189DCAA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855773-22F9-4102-9C5F-E0CBF6782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108ED6-8E68-44C4-9B16-B93A227F6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59403-644A-4F63-B53A-60E490A6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7987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8C519-C1BD-4A3B-8730-2A0E97E3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12640-CEB9-4323-972E-0E464366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49614B-3508-4AEB-A245-3ADA5786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6F633B-9602-42E4-8671-D77AF4FB8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650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425688-C2E0-474E-9B04-44206B394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E7A5B7-3EBD-4171-B689-FEF899072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E8F9A-0B10-413D-9CCF-DED3059D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407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5A38-27F5-455C-898C-FF7138C6B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620B6-B1B0-47A8-A660-6EE97B3FA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42947-3AA6-4E39-9B43-07B40105A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D1361-84EA-4F69-ABDF-572965596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811DA-9FE6-4697-9640-AFAA6D1E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53DA5-7706-4B5C-92A8-7C736A62E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57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D8A7D-B79A-CE9E-F98F-4AFAAC32B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7D2CE-B7DE-AC89-365E-141012790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6DD5F-76EB-3A42-406C-371C23D0A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0C80B-B635-5BA3-7714-595787BA0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01328-0932-0585-BE1C-9222D8951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801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109E1-5AD0-4293-91CC-D770C7CB1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6E92A8-93D9-46EC-89B0-F5A81BBAF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8BD16-558F-40E1-AED0-613C060D1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098C3-E589-4173-A65D-106DC4A2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1D8DA-01AE-44EA-9F45-3E43A727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565EA-F85B-43F7-B023-07E2D9CB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94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B9DD5-597C-4458-B7CD-F75E7BCE1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5BF6E-A942-4C65-8A8F-F5F2742BA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39714-46C8-4AB2-B1E2-43A93831F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AE9DC-8D9B-445C-818E-AC564314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1D336-12AF-45E1-9D01-7BDDDE30F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1956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2085B-22AE-481D-B996-A3DC4D1C3A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1E1DB-EDA7-4288-B3E8-E585CF6C8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4D24C-DC30-4A56-9BED-C426C6917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F938E-F2BD-4489-BFBE-013ACFDC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58D35-9761-45E8-AAA4-0F24BC13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81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796A1-159E-4ADD-322D-1E75112F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94449-8EAF-D12F-5D83-2B3B47C3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00A55-F620-C8BE-2F7F-7C557A71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F4714-0CC2-D6A7-3FE8-65D3250C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14134-620E-F1FA-9A41-B521A5C1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461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0BD52-E810-3DA5-701C-3323FD1E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C03CC-6295-9E10-FC15-80722A752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5B9AE-B02D-7815-683E-09D775FF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FBCE6-861C-8C46-4052-89815BFCE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B6119-FD20-47A3-3B19-38E9948E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76E91-56A3-2DE7-FDCB-1FE0E0E9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83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3B2AD-4F67-CA67-661C-8C83C5C0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0F3C2-2A14-5297-38D9-3935D9C1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667A7-AC3B-D0F1-915B-D9668C5FA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5DE4B-8AE9-0764-14D5-BC2062AF8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FB2AE4-1195-401C-BB3D-CC3CEDD3B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5507D4-7D86-C631-0FD2-BFAF7929E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D32E74-4866-C850-9097-3050A0BF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C00E5-F6FC-40A5-1198-CA961D77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91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7A6FF-C48B-5FA9-846D-24BE65A32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8CAE8A-B7E8-9C44-FC77-D9364A264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C1AF8D-0227-B9EF-726D-C5869807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E4622-4F26-BBC1-85EF-BDD71E1FC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04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7A7B01-BC61-3BF7-2080-044E42AE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AA1750-2CD2-1190-964C-302EAA82D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A4BAC-4E7B-AA3C-8110-4E967CFA9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702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5D98-8E80-DB95-530A-79C98BE35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11AE2-BA45-667D-7FC4-366C17737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A4B17-D7DF-769E-43FD-6FFBFC71C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DECA6-8B14-CC72-125F-04807982E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C2CA2-B6FC-2ED0-9B09-D8E9E7C0B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DBC98-281A-53F5-340F-E3826E5E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87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90B6E-B0EB-19B7-96F3-D13A7C3C1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A3AD-CC1B-FA12-0466-B9C007C03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BEE3C-E99A-BB93-0896-DA4EA253D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9164C-6623-E4AF-0D52-A4F79AD59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6B137-24F4-C67D-52FA-085A210E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21658-5858-5ADC-6D02-B96B772BB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9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92B296-9BE0-9703-6299-413FB4F14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748B9-BE68-C5ED-6ECA-CF7A14344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B67D9-C51E-345F-9F48-98D288AB2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51A13-CEF1-45BD-8789-08862C6A4482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CDD4F-48C5-26C3-82D2-DFF8BC2A1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B750-B2FD-79C6-13AE-33EDBC3A1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847E3-3391-4FCC-B2E7-2043EEAAE7E5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A10BED-CB79-DC44-7B1F-766814BA5C5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515725" y="6687820"/>
            <a:ext cx="633413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7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  <p:extLst>
      <p:ext uri="{BB962C8B-B14F-4D97-AF65-F5344CB8AC3E}">
        <p14:creationId xmlns:p14="http://schemas.microsoft.com/office/powerpoint/2010/main" val="308028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440326-351B-44B9-9BEF-CB5B7A14C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A2A3E-6AF0-4B1E-8365-A87AF1C87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8656D-28A1-4BB8-B60E-0FEC3894B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153E4-20C5-4DE5-859C-5CDF83CBFA53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BED77-F95B-4833-B515-7E9FF5DDE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935BA-78A1-4ACD-B1E4-0FB3BE869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DDDCE-5347-47AD-BA2A-A918F67A30A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DB7F71-EE31-5165-CB34-8C658873CB0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515725" y="6687820"/>
            <a:ext cx="633413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7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  <p:extLst>
      <p:ext uri="{BB962C8B-B14F-4D97-AF65-F5344CB8AC3E}">
        <p14:creationId xmlns:p14="http://schemas.microsoft.com/office/powerpoint/2010/main" val="23638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sa.kalentun@pixbo.se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objekt 3" descr="En bild som visar leksak, docka&#10;&#10;Automatiskt genererad beskrivning">
            <a:extLst>
              <a:ext uri="{FF2B5EF4-FFF2-40B4-BE49-F238E27FC236}">
                <a16:creationId xmlns:a16="http://schemas.microsoft.com/office/drawing/2014/main" id="{882ADB47-CD8B-0F4B-8808-1A58C26F36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/>
        </p:blipFill>
        <p:spPr>
          <a:xfrm flipH="1">
            <a:off x="1" y="10"/>
            <a:ext cx="9669642" cy="685799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A920C-B022-5F06-94C7-B6B5ECE6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9174" y="2434201"/>
            <a:ext cx="3429001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Pixbo Café</a:t>
            </a:r>
          </a:p>
          <a:p>
            <a:pPr marL="0" indent="0">
              <a:buNone/>
            </a:pPr>
            <a:r>
              <a:rPr lang="en-US" sz="3600" dirty="0"/>
              <a:t>(</a:t>
            </a:r>
            <a:r>
              <a:rPr lang="en-US" sz="3600" dirty="0" err="1"/>
              <a:t>Arenavärdskap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r>
              <a:rPr lang="en-US" sz="4400" dirty="0"/>
              <a:t>2024 - 2025</a:t>
            </a:r>
            <a:endParaRPr lang="sv-SE" sz="4400" dirty="0"/>
          </a:p>
        </p:txBody>
      </p:sp>
      <p:pic>
        <p:nvPicPr>
          <p:cNvPr id="7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6091EE48-68A1-E96B-E16B-56EAE9FB8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174" y="212075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36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1ED84-B524-DF82-E664-1EBEEB6C7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71946"/>
            <a:ext cx="6925687" cy="4605017"/>
          </a:xfrm>
        </p:spPr>
        <p:txBody>
          <a:bodyPr>
            <a:normAutofit/>
          </a:bodyPr>
          <a:lstStyle/>
          <a:p>
            <a:endParaRPr lang="sv-SE" dirty="0">
              <a:cs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6F375-AF50-4798-0589-C47FB5A16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2023-05-30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9D915-F8ED-91BF-21EE-18B47A8C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C34959E-1BB8-2E16-187C-E6F4F2443C28}"/>
              </a:ext>
            </a:extLst>
          </p:cNvPr>
          <p:cNvGrpSpPr/>
          <p:nvPr/>
        </p:nvGrpSpPr>
        <p:grpSpPr>
          <a:xfrm>
            <a:off x="111884" y="496683"/>
            <a:ext cx="7699626" cy="6224792"/>
            <a:chOff x="6845837" y="1354486"/>
            <a:chExt cx="5873780" cy="487295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C1B66A5-0254-06A3-8D80-C8C99FF92F00}"/>
                </a:ext>
              </a:extLst>
            </p:cNvPr>
            <p:cNvGrpSpPr/>
            <p:nvPr/>
          </p:nvGrpSpPr>
          <p:grpSpPr>
            <a:xfrm>
              <a:off x="6845837" y="1668537"/>
              <a:ext cx="5873780" cy="4072034"/>
              <a:chOff x="4175874" y="1638962"/>
              <a:chExt cx="7132548" cy="4607484"/>
            </a:xfrm>
          </p:grpSpPr>
          <p:graphicFrame>
            <p:nvGraphicFramePr>
              <p:cNvPr id="7" name="Diagram 6">
                <a:extLst>
                  <a:ext uri="{FF2B5EF4-FFF2-40B4-BE49-F238E27FC236}">
                    <a16:creationId xmlns:a16="http://schemas.microsoft.com/office/drawing/2014/main" id="{D3553A27-1AB7-98D9-6EF5-E2CE022C5456}"/>
                  </a:ext>
                </a:extLst>
              </p:cNvPr>
              <p:cNvGraphicFramePr/>
              <p:nvPr/>
            </p:nvGraphicFramePr>
            <p:xfrm>
              <a:off x="4175874" y="1638962"/>
              <a:ext cx="7132548" cy="460748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9" name="Arrow: Curved Left 8">
                <a:extLst>
                  <a:ext uri="{FF2B5EF4-FFF2-40B4-BE49-F238E27FC236}">
                    <a16:creationId xmlns:a16="http://schemas.microsoft.com/office/drawing/2014/main" id="{A90A9513-4D5C-AD2D-031E-BD02C4746436}"/>
                  </a:ext>
                </a:extLst>
              </p:cNvPr>
              <p:cNvSpPr/>
              <p:nvPr/>
            </p:nvSpPr>
            <p:spPr>
              <a:xfrm>
                <a:off x="8537824" y="2003637"/>
                <a:ext cx="2071582" cy="4130033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Arrow: Curved Left 9">
                <a:extLst>
                  <a:ext uri="{FF2B5EF4-FFF2-40B4-BE49-F238E27FC236}">
                    <a16:creationId xmlns:a16="http://schemas.microsoft.com/office/drawing/2014/main" id="{138CC8EF-2205-0E90-FE1F-36AEC93E09ED}"/>
                  </a:ext>
                </a:extLst>
              </p:cNvPr>
              <p:cNvSpPr/>
              <p:nvPr/>
            </p:nvSpPr>
            <p:spPr>
              <a:xfrm rot="10800000">
                <a:off x="4834480" y="1692543"/>
                <a:ext cx="2071582" cy="4130033"/>
              </a:xfrm>
              <a:prstGeom prst="curvedLeftArrow">
                <a:avLst/>
              </a:prstGeom>
              <a:solidFill>
                <a:schemeClr val="tx1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00439CD-1D8D-8387-6EC7-B9099E4E7EC4}"/>
                </a:ext>
              </a:extLst>
            </p:cNvPr>
            <p:cNvSpPr txBox="1"/>
            <p:nvPr/>
          </p:nvSpPr>
          <p:spPr>
            <a:xfrm>
              <a:off x="10719585" y="1354486"/>
              <a:ext cx="945528" cy="7228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Inspiration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&amp;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Kunskap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4AE005-CC04-6BC0-4839-29BED1FBFE3E}"/>
                </a:ext>
              </a:extLst>
            </p:cNvPr>
            <p:cNvSpPr txBox="1"/>
            <p:nvPr/>
          </p:nvSpPr>
          <p:spPr>
            <a:xfrm>
              <a:off x="7763887" y="5304109"/>
              <a:ext cx="161813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Bemanning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</a:t>
              </a:r>
              <a:r>
                <a:rPr kumimoji="0" lang="sv-SE" sz="1800" b="0" i="1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afé</a:t>
              </a: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&amp; matcher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Publik</a:t>
              </a:r>
            </a:p>
          </p:txBody>
        </p:sp>
      </p:grpSp>
      <p:pic>
        <p:nvPicPr>
          <p:cNvPr id="2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560937A6-BBB6-1972-F33A-BBFC218C4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174" y="212075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F06EB472-74C8-A716-5088-A64B74949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621" y="2965788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Underrubrik 2">
            <a:extLst>
              <a:ext uri="{FF2B5EF4-FFF2-40B4-BE49-F238E27FC236}">
                <a16:creationId xmlns:a16="http://schemas.microsoft.com/office/drawing/2014/main" id="{D9FFC47C-8DD8-8EC3-92E8-23C7370CED80}"/>
              </a:ext>
            </a:extLst>
          </p:cNvPr>
          <p:cNvSpPr txBox="1">
            <a:spLocks/>
          </p:cNvSpPr>
          <p:nvPr/>
        </p:nvSpPr>
        <p:spPr>
          <a:xfrm>
            <a:off x="7779232" y="2105025"/>
            <a:ext cx="4381500" cy="21458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  <a:r>
              <a:rPr kumimoji="0" lang="sv-SE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Glädje och Gemenskap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genom Innebandy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13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0EB3B-DC0B-85D5-F870-0094738B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Målsättningar 2024 - 2025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1E878-49D4-39F7-E0F2-1CC146C0D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4500" b="1" dirty="0">
                <a:cs typeface="Calibri" panose="020F0502020204030204" pitchFamily="34" charset="0"/>
              </a:rPr>
              <a:t>Ekonomi i balans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Öka partnerintäkter och skapa en grund för framtiden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Öka publik och publikintäkter under seriespelet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Kostnadskontroll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4500" b="1" dirty="0">
                <a:cs typeface="Calibri" panose="020F0502020204030204" pitchFamily="34" charset="0"/>
              </a:rPr>
              <a:t>Öka intresset för innebandy i Härryda och Göteborg med omnejd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Flera medlemmar, och aktiva barn och ungdomar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Tydlig kommunikationsstrategi och publikrekrytering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Utveckla våra sociala engagemang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4500" b="1" dirty="0">
                <a:cs typeface="Calibri" panose="020F0502020204030204" pitchFamily="34" charset="0"/>
              </a:rPr>
              <a:t>Skapa en bas för ökad gemenskap inom Pixbo Innebandy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Tydlighet kring rättigheter och skyldigheter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Tydlighet kring Pixbo som elit och breddklubb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Gemensamma aktiviteter (uppstartsmöten, Pixbodagen, värdegrundsarbetet)</a:t>
            </a: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sv-SE" sz="4000" dirty="0">
                <a:cs typeface="Calibri" panose="020F0502020204030204" pitchFamily="34" charset="0"/>
              </a:rPr>
              <a:t>Attraktiv läger- och cup verksamhet</a:t>
            </a:r>
          </a:p>
          <a:p>
            <a:endParaRPr lang="sv-SE" dirty="0"/>
          </a:p>
        </p:txBody>
      </p:sp>
      <p:pic>
        <p:nvPicPr>
          <p:cNvPr id="4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020656C3-AFE4-D2BF-255C-1D5F93057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174" y="212075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834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16DD6-492F-46DF-8394-D89DC415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Pixbo café och Wallenstam arena</a:t>
            </a:r>
          </a:p>
        </p:txBody>
      </p:sp>
      <p:pic>
        <p:nvPicPr>
          <p:cNvPr id="5" name="Content Placeholder 4" descr="Heart outline">
            <a:extLst>
              <a:ext uri="{FF2B5EF4-FFF2-40B4-BE49-F238E27FC236}">
                <a16:creationId xmlns:a16="http://schemas.microsoft.com/office/drawing/2014/main" id="{0A38A4A1-B713-47FD-BB31-23F481E21F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8741" y="1165872"/>
            <a:ext cx="5085955" cy="508595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06E8DA-7485-4137-96CE-497EFF701235}"/>
              </a:ext>
            </a:extLst>
          </p:cNvPr>
          <p:cNvSpPr txBox="1"/>
          <p:nvPr/>
        </p:nvSpPr>
        <p:spPr>
          <a:xfrm>
            <a:off x="6871114" y="2811841"/>
            <a:ext cx="32412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Wallenstam Arena</a:t>
            </a:r>
            <a:b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Café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401DE1-4757-4497-88A2-73D90994D8D4}"/>
              </a:ext>
            </a:extLst>
          </p:cNvPr>
          <p:cNvSpPr txBox="1"/>
          <p:nvPr/>
        </p:nvSpPr>
        <p:spPr>
          <a:xfrm>
            <a:off x="838201" y="1750012"/>
            <a:ext cx="52577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Mål: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 öppen hall där våra ungdomar och medlemmar kan komma in och </a:t>
            </a:r>
            <a:r>
              <a:rPr kumimoji="0" lang="sv-SE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latja</a:t>
            </a: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innebandy, få något lättare att äta eller bara hänga med sina kompisar.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 hall där bredd och elit möts och där vår elitverksamhet inspirerar till träning och utveckling.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6485EDFB-8ADD-55CD-5F59-D4BE3775D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174" y="212075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1EB07DCF-4036-EC83-65C0-0AF2637E6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775" y="4285944"/>
            <a:ext cx="845624" cy="67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25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47CE5-3CEE-6DFF-E702-24535D07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Bemanning </a:t>
            </a:r>
            <a:br>
              <a:rPr lang="sv-SE" dirty="0"/>
            </a:br>
            <a:r>
              <a:rPr lang="sv-SE" dirty="0"/>
              <a:t>2024 - 2025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B94FC-B7C7-4C55-A178-ED63F3702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825625"/>
            <a:ext cx="44399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Alla lag hjälper till under Gothia Cup (3-6 januari 2025)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2400" b="1" dirty="0"/>
              <a:t>Förslag: </a:t>
            </a:r>
          </a:p>
          <a:p>
            <a:r>
              <a:rPr lang="sv-SE" sz="2000" dirty="0" err="1"/>
              <a:t>Inspring</a:t>
            </a:r>
            <a:r>
              <a:rPr lang="sv-SE" sz="2000" dirty="0"/>
              <a:t> vid SSL matcher den vecka man har arena bemanning</a:t>
            </a:r>
          </a:p>
          <a:p>
            <a:r>
              <a:rPr lang="sv-SE" sz="2000" dirty="0"/>
              <a:t>Försäljning vid SSL matcher de helger man har arena bemanning</a:t>
            </a:r>
          </a:p>
          <a:p>
            <a:pPr marL="0" indent="0">
              <a:buNone/>
            </a:pPr>
            <a:r>
              <a:rPr lang="sv-SE" sz="2000" b="1" dirty="0"/>
              <a:t>Varje lag meddelar </a:t>
            </a:r>
            <a:r>
              <a:rPr lang="sv-SE" sz="2000" b="1" dirty="0">
                <a:hlinkClick r:id="rId2"/>
              </a:rPr>
              <a:t>asa.kalentun@pixbo.se</a:t>
            </a:r>
            <a:r>
              <a:rPr lang="sv-SE" sz="2000" b="1" dirty="0"/>
              <a:t> </a:t>
            </a:r>
            <a:br>
              <a:rPr lang="sv-SE" sz="2000" b="1" dirty="0"/>
            </a:br>
            <a:r>
              <a:rPr lang="sv-SE" sz="2000" b="1" dirty="0"/>
              <a:t>om man är intresserad av något av ovan</a:t>
            </a:r>
          </a:p>
        </p:txBody>
      </p:sp>
      <p:pic>
        <p:nvPicPr>
          <p:cNvPr id="4" name="Picture 3" descr="A red fox logo with white text&#10;&#10;Description automatically generated">
            <a:extLst>
              <a:ext uri="{FF2B5EF4-FFF2-40B4-BE49-F238E27FC236}">
                <a16:creationId xmlns:a16="http://schemas.microsoft.com/office/drawing/2014/main" id="{0459961D-AA09-CC77-FA69-17A2FBAB4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174" y="212075"/>
            <a:ext cx="1298151" cy="103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ECB7DD-4A46-E39D-5432-4373CF63CD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902" y="0"/>
            <a:ext cx="52266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4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Wingdings</vt:lpstr>
      <vt:lpstr>Office Theme</vt:lpstr>
      <vt:lpstr>1_Office Theme</vt:lpstr>
      <vt:lpstr>PowerPoint Presentation</vt:lpstr>
      <vt:lpstr>PowerPoint Presentation</vt:lpstr>
      <vt:lpstr>Målsättningar 2024 - 2025</vt:lpstr>
      <vt:lpstr>Pixbo café och Wallenstam arena</vt:lpstr>
      <vt:lpstr>Bemanning  2024 - 2025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KALENTUN Asa</dc:creator>
  <cp:lastModifiedBy>KALENTUN Asa</cp:lastModifiedBy>
  <cp:revision>2</cp:revision>
  <dcterms:created xsi:type="dcterms:W3CDTF">2024-08-28T19:34:01Z</dcterms:created>
  <dcterms:modified xsi:type="dcterms:W3CDTF">2024-08-28T19:54:41Z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8d6ef0-491d-4f17-aead-12ed260929f1_Enabled">
    <vt:lpwstr>true</vt:lpwstr>
  </property>
  <property fmtid="{D5CDD505-2E9C-101B-9397-08002B2CF9AE}" pid="3" name="MSIP_Label_4c8d6ef0-491d-4f17-aead-12ed260929f1_SetDate">
    <vt:lpwstr>2024-08-28T19:39:26Z</vt:lpwstr>
  </property>
  <property fmtid="{D5CDD505-2E9C-101B-9397-08002B2CF9AE}" pid="4" name="MSIP_Label_4c8d6ef0-491d-4f17-aead-12ed260929f1_Method">
    <vt:lpwstr>Standard</vt:lpwstr>
  </property>
  <property fmtid="{D5CDD505-2E9C-101B-9397-08002B2CF9AE}" pid="5" name="MSIP_Label_4c8d6ef0-491d-4f17-aead-12ed260929f1_Name">
    <vt:lpwstr>Internal</vt:lpwstr>
  </property>
  <property fmtid="{D5CDD505-2E9C-101B-9397-08002B2CF9AE}" pid="6" name="MSIP_Label_4c8d6ef0-491d-4f17-aead-12ed260929f1_SiteId">
    <vt:lpwstr>f101208c-39d3-4c8a-8cc7-ad896b25954f</vt:lpwstr>
  </property>
  <property fmtid="{D5CDD505-2E9C-101B-9397-08002B2CF9AE}" pid="7" name="MSIP_Label_4c8d6ef0-491d-4f17-aead-12ed260929f1_ActionId">
    <vt:lpwstr>3b7e8127-317f-46e6-b606-db25b200aec7</vt:lpwstr>
  </property>
  <property fmtid="{D5CDD505-2E9C-101B-9397-08002B2CF9AE}" pid="8" name="MSIP_Label_4c8d6ef0-491d-4f17-aead-12ed260929f1_ContentBits">
    <vt:lpwstr>2</vt:lpwstr>
  </property>
  <property fmtid="{D5CDD505-2E9C-101B-9397-08002B2CF9AE}" pid="9" name="ClassificationContentMarkingFooterLocations">
    <vt:lpwstr>Office Theme:8\1_Office Theme:8</vt:lpwstr>
  </property>
  <property fmtid="{D5CDD505-2E9C-101B-9397-08002B2CF9AE}" pid="10" name="ClassificationContentMarkingFooterText">
    <vt:lpwstr>ESSITY INTERNAL</vt:lpwstr>
  </property>
</Properties>
</file>