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74" r:id="rId3"/>
    <p:sldId id="262" r:id="rId4"/>
    <p:sldId id="280" r:id="rId5"/>
    <p:sldId id="277" r:id="rId6"/>
    <p:sldId id="279" r:id="rId7"/>
    <p:sldId id="269" r:id="rId8"/>
    <p:sldId id="270" r:id="rId9"/>
    <p:sldId id="276" r:id="rId10"/>
    <p:sldId id="265" r:id="rId11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30" autoAdjust="0"/>
  </p:normalViewPr>
  <p:slideViewPr>
    <p:cSldViewPr snapToGrid="0" snapToObjects="1">
      <p:cViewPr>
        <p:scale>
          <a:sx n="81" d="100"/>
          <a:sy n="81" d="100"/>
        </p:scale>
        <p:origin x="-105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9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E7409-ABA2-1740-8971-9C5DBF5CB542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51EE9-3E7E-174C-9211-A88DE2D46FB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9670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	- 5 min uppvärmning (följa Magnus)</a:t>
            </a:r>
          </a:p>
          <a:p>
            <a:r>
              <a:rPr lang="sv-SE" dirty="0" smtClean="0"/>
              <a:t>	- 45 min skridskoåkning (</a:t>
            </a:r>
            <a:r>
              <a:rPr lang="sv-SE" dirty="0" err="1" smtClean="0"/>
              <a:t>tobbe</a:t>
            </a:r>
            <a:r>
              <a:rPr lang="sv-SE" dirty="0" smtClean="0"/>
              <a:t> kollar)</a:t>
            </a:r>
          </a:p>
          <a:p>
            <a:r>
              <a:rPr lang="sv-SE" dirty="0" smtClean="0"/>
              <a:t>	- 45 min pass/skott (</a:t>
            </a:r>
            <a:r>
              <a:rPr lang="sv-SE" dirty="0" err="1" smtClean="0"/>
              <a:t>magnus</a:t>
            </a:r>
            <a:r>
              <a:rPr lang="sv-SE" dirty="0" smtClean="0"/>
              <a:t> kollar)</a:t>
            </a:r>
          </a:p>
          <a:p>
            <a:r>
              <a:rPr lang="sv-SE" dirty="0" smtClean="0"/>
              <a:t>	- 45 spel + här dricker vi</a:t>
            </a:r>
          </a:p>
          <a:p>
            <a:r>
              <a:rPr lang="sv-SE" dirty="0" smtClean="0"/>
              <a:t>	- avslut stafett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51EE9-3E7E-174C-9211-A88DE2D46FBB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0879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808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620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776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775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109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8331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7336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2767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428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068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332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8AD46-FEC8-FB4F-AB5A-6579AFAF3880}" type="datetimeFigureOut">
              <a:rPr lang="sv-SE" smtClean="0"/>
              <a:t>2015-11-17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91363-7CAE-8C40-BEC1-4776FE692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337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632683"/>
          </a:xfrm>
        </p:spPr>
        <p:txBody>
          <a:bodyPr>
            <a:normAutofit/>
          </a:bodyPr>
          <a:lstStyle/>
          <a:p>
            <a:r>
              <a:rPr lang="sv-SE" dirty="0" smtClean="0"/>
              <a:t>Föräldramöte – </a:t>
            </a:r>
            <a:r>
              <a:rPr lang="sv-SE" dirty="0"/>
              <a:t>födda </a:t>
            </a:r>
            <a:r>
              <a:rPr lang="sv-SE" dirty="0" smtClean="0"/>
              <a:t>2008</a:t>
            </a:r>
            <a:br>
              <a:rPr lang="sv-SE" dirty="0" smtClean="0"/>
            </a:br>
            <a:r>
              <a:rPr lang="sv-SE" dirty="0" smtClean="0"/>
              <a:t>Välkomna</a:t>
            </a:r>
            <a:r>
              <a:rPr lang="sv-SE" dirty="0"/>
              <a:t>!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2015-11-21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65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25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Uppmuntra barnen till att utöva fler sporter/aktiviteter</a:t>
            </a:r>
          </a:p>
          <a:p>
            <a:r>
              <a:rPr lang="sv-SE" dirty="0" smtClean="0"/>
              <a:t>Sportringen är huvudleverantör till Piteå Hockey</a:t>
            </a:r>
          </a:p>
          <a:p>
            <a:pPr lvl="1"/>
            <a:r>
              <a:rPr lang="sv-SE" dirty="0" smtClean="0"/>
              <a:t>Profilkläder finns att köpa</a:t>
            </a:r>
          </a:p>
          <a:p>
            <a:r>
              <a:rPr lang="sv-SE" dirty="0" smtClean="0"/>
              <a:t>Fotografering (om inte OK kontakta ledare)</a:t>
            </a:r>
          </a:p>
          <a:p>
            <a:endParaRPr lang="sv-SE" dirty="0" smtClean="0"/>
          </a:p>
          <a:p>
            <a:r>
              <a:rPr lang="sv-SE" dirty="0" smtClean="0"/>
              <a:t>Övriga frågor</a:t>
            </a:r>
          </a:p>
          <a:p>
            <a:endParaRPr lang="sv-SE" dirty="0" smtClean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067" y="6350000"/>
            <a:ext cx="2803933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6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Sammanfattning säsongen </a:t>
            </a:r>
            <a:r>
              <a:rPr lang="sv-SE" dirty="0" smtClean="0"/>
              <a:t>2015/2016 – så här långt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11 isträningar</a:t>
            </a:r>
          </a:p>
          <a:p>
            <a:r>
              <a:rPr lang="sv-SE" dirty="0" smtClean="0"/>
              <a:t>3 av 7</a:t>
            </a:r>
            <a:r>
              <a:rPr lang="sv-SE" dirty="0" smtClean="0"/>
              <a:t> </a:t>
            </a:r>
            <a:r>
              <a:rPr lang="sv-SE" dirty="0" smtClean="0"/>
              <a:t>Björnligor – med 3 matcher varje gång</a:t>
            </a:r>
            <a:r>
              <a:rPr lang="sv-SE" dirty="0" smtClean="0"/>
              <a:t>.</a:t>
            </a:r>
          </a:p>
          <a:p>
            <a:r>
              <a:rPr lang="sv-SE" dirty="0"/>
              <a:t>Hockeyns </a:t>
            </a:r>
            <a:r>
              <a:rPr lang="sv-SE" dirty="0" smtClean="0"/>
              <a:t>Dag</a:t>
            </a:r>
          </a:p>
          <a:p>
            <a:r>
              <a:rPr lang="sv-SE" dirty="0" smtClean="0"/>
              <a:t>Lagfotografering</a:t>
            </a: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r>
              <a:rPr lang="sv-SE" dirty="0" smtClean="0"/>
              <a:t>Genomgående tema under hela året</a:t>
            </a:r>
          </a:p>
          <a:p>
            <a:pPr lvl="1"/>
            <a:r>
              <a:rPr lang="sv-SE" dirty="0" smtClean="0"/>
              <a:t>Ha roligt!</a:t>
            </a:r>
          </a:p>
          <a:p>
            <a:pPr lvl="1"/>
            <a:r>
              <a:rPr lang="sv-SE" dirty="0" smtClean="0"/>
              <a:t>Vara bra kompis!</a:t>
            </a:r>
          </a:p>
          <a:p>
            <a:pPr lvl="1"/>
            <a:r>
              <a:rPr lang="sv-SE" dirty="0" smtClean="0"/>
              <a:t>Åka skridskor!</a:t>
            </a:r>
          </a:p>
          <a:p>
            <a:pPr lvl="1"/>
            <a:r>
              <a:rPr lang="sv-SE" dirty="0" smtClean="0"/>
              <a:t>Kämpa</a:t>
            </a:r>
            <a:r>
              <a:rPr lang="sv-SE" dirty="0"/>
              <a:t>!</a:t>
            </a:r>
          </a:p>
          <a:p>
            <a:pPr lvl="1"/>
            <a:endParaRPr lang="sv-SE" dirty="0" smtClean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067" y="6350000"/>
            <a:ext cx="2803933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66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Istränings- o matchupplägg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b="1" dirty="0" smtClean="0"/>
              <a:t>Träningar</a:t>
            </a:r>
          </a:p>
          <a:p>
            <a:r>
              <a:rPr lang="sv-SE" dirty="0" smtClean="0"/>
              <a:t>Vi spelar med blå puckar</a:t>
            </a:r>
          </a:p>
          <a:p>
            <a:r>
              <a:rPr lang="sv-SE" dirty="0" smtClean="0"/>
              <a:t>Träning bedrivs i mindre grupper</a:t>
            </a:r>
          </a:p>
          <a:p>
            <a:r>
              <a:rPr lang="sv-SE" dirty="0"/>
              <a:t>Övningar samtidigt i 3 zoner</a:t>
            </a:r>
            <a:r>
              <a:rPr lang="sv-SE" dirty="0" smtClean="0"/>
              <a:t>,</a:t>
            </a:r>
          </a:p>
          <a:p>
            <a:pPr lvl="1"/>
            <a:r>
              <a:rPr lang="sv-SE" dirty="0" smtClean="0"/>
              <a:t>ledaren </a:t>
            </a:r>
            <a:r>
              <a:rPr lang="sv-SE" dirty="0"/>
              <a:t>följer med </a:t>
            </a:r>
            <a:r>
              <a:rPr lang="sv-SE" dirty="0" smtClean="0"/>
              <a:t>sin grupp</a:t>
            </a:r>
          </a:p>
          <a:p>
            <a:pPr lvl="1"/>
            <a:r>
              <a:rPr lang="sv-SE" dirty="0" smtClean="0"/>
              <a:t>ledaren stannar i zonen</a:t>
            </a:r>
          </a:p>
          <a:p>
            <a:r>
              <a:rPr lang="sv-SE" dirty="0" smtClean="0"/>
              <a:t>Pucklekar, skridskoåkning och spel</a:t>
            </a:r>
          </a:p>
          <a:p>
            <a:endParaRPr lang="sv-SE" dirty="0" smtClean="0"/>
          </a:p>
          <a:p>
            <a:r>
              <a:rPr lang="sv-SE" dirty="0" smtClean="0"/>
              <a:t>När barnen är trygga på isen får föräldrarna gärna vara på läktaren/värmestugan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sv-SE" b="1" dirty="0" smtClean="0"/>
              <a:t>Björnligan – Fair play</a:t>
            </a:r>
          </a:p>
          <a:p>
            <a:pPr lvl="0"/>
            <a:r>
              <a:rPr lang="sv-SE" dirty="0" smtClean="0"/>
              <a:t>Alla </a:t>
            </a:r>
            <a:r>
              <a:rPr lang="sv-SE" dirty="0"/>
              <a:t>barn får spela lika mycket och inga resultat räknas.</a:t>
            </a:r>
          </a:p>
          <a:p>
            <a:pPr lvl="0"/>
            <a:r>
              <a:rPr lang="sv-SE" dirty="0"/>
              <a:t>Vi hämmar inte barnens kreativitet genom att spela med fasta positioner som backar och forwards utan låter alla ha helt fria roller.</a:t>
            </a:r>
          </a:p>
          <a:p>
            <a:pPr lvl="0"/>
            <a:r>
              <a:rPr lang="sv-SE" dirty="0"/>
              <a:t>Rent spel – klubborna på isen och givetvis inga tacklingar.</a:t>
            </a:r>
          </a:p>
          <a:p>
            <a:pPr lvl="0"/>
            <a:r>
              <a:rPr lang="sv-SE" dirty="0"/>
              <a:t>Rent snack – inga nedlåtande ord om vare sig lagkamrater, motståndare eller domare. Gäller både ledare, spelare, föräldrar och övrig publik.</a:t>
            </a:r>
          </a:p>
          <a:p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0067" y="6350000"/>
            <a:ext cx="2803933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90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PHC Ungdom – Vad vill vi?!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v-SE" dirty="0" smtClean="0"/>
              <a:t>Öka den </a:t>
            </a:r>
            <a:r>
              <a:rPr lang="sv-SE" dirty="0"/>
              <a:t>positiva känslan för Piteå Hockeys Ungdoms verksamhet</a:t>
            </a:r>
            <a:r>
              <a:rPr lang="sv-SE" i="1" dirty="0"/>
              <a:t>. Upplevelsen skall vara enklare, roligare och inkluderande med känslan delaktighet och tillhörighet</a:t>
            </a:r>
            <a:r>
              <a:rPr lang="sv-SE" i="1" dirty="0" smtClean="0"/>
              <a:t>.</a:t>
            </a:r>
          </a:p>
          <a:p>
            <a:pPr lvl="0"/>
            <a:endParaRPr lang="sv-SE" dirty="0"/>
          </a:p>
          <a:p>
            <a:pPr lvl="0"/>
            <a:r>
              <a:rPr lang="sv-SE" dirty="0" smtClean="0"/>
              <a:t>Mål</a:t>
            </a:r>
          </a:p>
          <a:p>
            <a:pPr lvl="1"/>
            <a:r>
              <a:rPr lang="sv-SE" dirty="0"/>
              <a:t>Öka den positiva känslan av Piteå Hockeys verksamhet.</a:t>
            </a:r>
          </a:p>
          <a:p>
            <a:pPr lvl="1"/>
            <a:r>
              <a:rPr lang="sv-SE" dirty="0"/>
              <a:t>Få fler att fortsätta spela hockey längre.</a:t>
            </a:r>
          </a:p>
          <a:p>
            <a:pPr lvl="1"/>
            <a:r>
              <a:rPr lang="sv-SE" dirty="0"/>
              <a:t>Få fler</a:t>
            </a:r>
            <a:r>
              <a:rPr lang="sv-SE" i="1" dirty="0"/>
              <a:t> </a:t>
            </a:r>
            <a:r>
              <a:rPr lang="sv-SE" dirty="0"/>
              <a:t>att börja spela hockey.</a:t>
            </a:r>
          </a:p>
          <a:p>
            <a:pPr lvl="1"/>
            <a:r>
              <a:rPr lang="sv-SE" dirty="0"/>
              <a:t>Fler lokalt fostrade spelare ändå upp till seniorålder.</a:t>
            </a:r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067" y="6350000"/>
            <a:ext cx="2803933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28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PHC Ungdom – Policy Sport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Huvudmål</a:t>
            </a:r>
          </a:p>
          <a:p>
            <a:pPr lvl="1"/>
            <a:r>
              <a:rPr lang="sv-SE" dirty="0"/>
              <a:t>Skapa en attraktiv aktivitet.</a:t>
            </a:r>
          </a:p>
          <a:p>
            <a:pPr lvl="1"/>
            <a:r>
              <a:rPr lang="sv-SE" dirty="0"/>
              <a:t>Aktiviteten skall i möjligaste mån anpassas till individen.</a:t>
            </a:r>
          </a:p>
          <a:p>
            <a:pPr lvl="1"/>
            <a:r>
              <a:rPr lang="sv-SE" dirty="0"/>
              <a:t>Vi skall utbilda hockeyspelare.</a:t>
            </a:r>
          </a:p>
          <a:p>
            <a:pPr lvl="1"/>
            <a:r>
              <a:rPr lang="sv-SE" dirty="0"/>
              <a:t>Vi skall ha ett gott rykte i Piteå och Hockey Sverige.</a:t>
            </a:r>
          </a:p>
          <a:p>
            <a:pPr lvl="1"/>
            <a:r>
              <a:rPr lang="sv-SE" dirty="0"/>
              <a:t>Vi skall utveckla människorna, spelare såväl som ledare.</a:t>
            </a:r>
          </a:p>
          <a:p>
            <a:pPr lvl="1"/>
            <a:r>
              <a:rPr lang="sv-SE" dirty="0"/>
              <a:t>Minst 20 utspelare och 2 målvakter välutbildade från U-16 fortsätter i J-18 varje år.</a:t>
            </a:r>
          </a:p>
          <a:p>
            <a:pPr lvl="1"/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067" y="6350000"/>
            <a:ext cx="2803933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28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PHC Ungdom – Policy Sport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604738" cy="4525963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Lagspelare:		</a:t>
            </a:r>
            <a:r>
              <a:rPr lang="sv-SE" dirty="0" smtClean="0"/>
              <a:t>	Träna </a:t>
            </a:r>
            <a:r>
              <a:rPr lang="sv-SE" dirty="0"/>
              <a:t>och utveckla jaget</a:t>
            </a:r>
            <a:r>
              <a:rPr lang="sv-SE" b="1" dirty="0"/>
              <a:t> för </a:t>
            </a:r>
            <a:r>
              <a:rPr lang="sv-SE" b="1" dirty="0" smtClean="0"/>
              <a:t>									</a:t>
            </a:r>
            <a:r>
              <a:rPr lang="sv-SE" dirty="0" smtClean="0"/>
              <a:t>laget</a:t>
            </a:r>
            <a:r>
              <a:rPr lang="sv-SE" dirty="0"/>
              <a:t>. </a:t>
            </a:r>
          </a:p>
          <a:p>
            <a:r>
              <a:rPr lang="sv-SE" dirty="0"/>
              <a:t>Skridskoåkning:     	Träna och utveckla </a:t>
            </a:r>
            <a:r>
              <a:rPr lang="sv-SE" dirty="0" smtClean="0"/>
              <a:t>skridsko-									tekniken </a:t>
            </a:r>
            <a:r>
              <a:rPr lang="sv-SE" dirty="0"/>
              <a:t>på ett lustfyllt sätt </a:t>
            </a:r>
            <a:r>
              <a:rPr lang="sv-SE" dirty="0" smtClean="0"/>
              <a:t>									genom </a:t>
            </a:r>
            <a:r>
              <a:rPr lang="sv-SE" dirty="0"/>
              <a:t>hela </a:t>
            </a:r>
            <a:r>
              <a:rPr lang="sv-SE" dirty="0" smtClean="0"/>
              <a:t>ungdoms-											utbildningen.</a:t>
            </a:r>
          </a:p>
          <a:p>
            <a:r>
              <a:rPr lang="sv-SE" dirty="0" smtClean="0"/>
              <a:t>Vårda puck:			Utbilda </a:t>
            </a:r>
            <a:r>
              <a:rPr lang="sv-SE" dirty="0"/>
              <a:t>spelarna att hålla pucken </a:t>
            </a:r>
            <a:r>
              <a:rPr lang="sv-SE" dirty="0" smtClean="0"/>
              <a:t>							inom </a:t>
            </a:r>
            <a:r>
              <a:rPr lang="sv-SE" dirty="0"/>
              <a:t>laget och spela konstruktivt. </a:t>
            </a:r>
          </a:p>
          <a:p>
            <a:r>
              <a:rPr lang="sv-SE" dirty="0" smtClean="0"/>
              <a:t>Kämpa/Tävla:		Träna </a:t>
            </a:r>
            <a:r>
              <a:rPr lang="sv-SE" dirty="0"/>
              <a:t>spelarna i att kunna </a:t>
            </a:r>
            <a:r>
              <a:rPr lang="sv-SE" dirty="0" smtClean="0"/>
              <a:t>										maximera </a:t>
            </a:r>
            <a:r>
              <a:rPr lang="sv-SE" dirty="0"/>
              <a:t>sin </a:t>
            </a:r>
            <a:r>
              <a:rPr lang="sv-SE" dirty="0" smtClean="0"/>
              <a:t>ansträngning	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067" y="6350000"/>
            <a:ext cx="2803933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28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Värdegrunder PHC Ungdom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457200" y="1215232"/>
            <a:ext cx="4040188" cy="639762"/>
          </a:xfrm>
        </p:spPr>
        <p:txBody>
          <a:bodyPr/>
          <a:lstStyle/>
          <a:p>
            <a:r>
              <a:rPr lang="sv-SE" dirty="0" smtClean="0"/>
              <a:t>Som ledare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457200" y="1872822"/>
            <a:ext cx="4040188" cy="4985178"/>
          </a:xfrm>
        </p:spPr>
        <p:txBody>
          <a:bodyPr>
            <a:normAutofit fontScale="77500" lnSpcReduction="20000"/>
          </a:bodyPr>
          <a:lstStyle/>
          <a:p>
            <a:r>
              <a:rPr lang="sv-SE" dirty="0" smtClean="0"/>
              <a:t>Ansvarar  jag för att inkludera värdergrund i så väl planering som genomförande av samtliga våra aktiviteter.</a:t>
            </a:r>
          </a:p>
          <a:p>
            <a:r>
              <a:rPr lang="sv-SE" dirty="0" smtClean="0"/>
              <a:t>Agerar jag som en god förebild för barn/vuxna</a:t>
            </a:r>
          </a:p>
          <a:p>
            <a:r>
              <a:rPr lang="sv-SE" dirty="0"/>
              <a:t>Byter jag om med spelare på såväl träning som </a:t>
            </a:r>
            <a:r>
              <a:rPr lang="sv-SE" dirty="0" smtClean="0"/>
              <a:t>match</a:t>
            </a:r>
          </a:p>
          <a:p>
            <a:r>
              <a:rPr lang="sv-SE" dirty="0" smtClean="0"/>
              <a:t>Verkar jag för att värdegrunderna följs och efterlevs</a:t>
            </a:r>
            <a:endParaRPr lang="sv-SE" dirty="0"/>
          </a:p>
          <a:p>
            <a:r>
              <a:rPr lang="sv-SE" dirty="0" smtClean="0"/>
              <a:t>Använder jag ett vårdat språk, vänligt och enkelt språk</a:t>
            </a:r>
          </a:p>
          <a:p>
            <a:r>
              <a:rPr lang="sv-SE" dirty="0" smtClean="0"/>
              <a:t>Hanterar jag mina känslor vid såväl med- som motgång</a:t>
            </a:r>
          </a:p>
          <a:p>
            <a:r>
              <a:rPr lang="sv-SE" dirty="0" smtClean="0"/>
              <a:t>Uppmuntrar jag och berömmer mina spelare både på och vid sidan av rinken</a:t>
            </a:r>
          </a:p>
          <a:p>
            <a:r>
              <a:rPr lang="sv-SE" dirty="0" smtClean="0"/>
              <a:t>Följer jag </a:t>
            </a:r>
            <a:r>
              <a:rPr lang="sv-SE" dirty="0" err="1" smtClean="0"/>
              <a:t>PHC:s</a:t>
            </a:r>
            <a:r>
              <a:rPr lang="sv-SE" dirty="0" smtClean="0"/>
              <a:t> värdegrund och policy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3"/>
          </p:nvPr>
        </p:nvSpPr>
        <p:spPr>
          <a:xfrm>
            <a:off x="4645025" y="1179818"/>
            <a:ext cx="4041775" cy="639762"/>
          </a:xfrm>
        </p:spPr>
        <p:txBody>
          <a:bodyPr/>
          <a:lstStyle/>
          <a:p>
            <a:r>
              <a:rPr lang="sv-SE" dirty="0" smtClean="0"/>
              <a:t>Som spelare</a:t>
            </a:r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4"/>
          </p:nvPr>
        </p:nvSpPr>
        <p:spPr>
          <a:xfrm>
            <a:off x="4645025" y="1890650"/>
            <a:ext cx="4041775" cy="4158457"/>
          </a:xfrm>
        </p:spPr>
        <p:txBody>
          <a:bodyPr>
            <a:normAutofit/>
          </a:bodyPr>
          <a:lstStyle/>
          <a:p>
            <a:r>
              <a:rPr lang="sv-SE" sz="1900" dirty="0" smtClean="0"/>
              <a:t>Ansvarar jag för ett vårdat och vänligt språk</a:t>
            </a:r>
          </a:p>
          <a:p>
            <a:r>
              <a:rPr lang="sv-SE" sz="1900" dirty="0" smtClean="0"/>
              <a:t>Hanterar jag mina känslor vid såväl med- som motgång</a:t>
            </a:r>
          </a:p>
          <a:p>
            <a:r>
              <a:rPr lang="sv-SE" sz="1900" dirty="0" smtClean="0"/>
              <a:t>Ska jag med ett bra uppförande vara en förbild för andra/yngre i alla sammanhang i såväl föreningsverksamhet som på skola och fritid.</a:t>
            </a:r>
          </a:p>
          <a:p>
            <a:r>
              <a:rPr lang="sv-SE" sz="1900" dirty="0" smtClean="0"/>
              <a:t>Ansvarar jag för omklädningsrum, samt mina egna och andras saker.</a:t>
            </a:r>
          </a:p>
          <a:p>
            <a:r>
              <a:rPr lang="sv-SE" sz="1900" dirty="0" smtClean="0"/>
              <a:t>Följer jag </a:t>
            </a:r>
            <a:r>
              <a:rPr lang="sv-SE" sz="1900" dirty="0" err="1" smtClean="0"/>
              <a:t>PHC:s</a:t>
            </a:r>
            <a:r>
              <a:rPr lang="sv-SE" sz="1900" dirty="0" smtClean="0"/>
              <a:t> värdegrund och policy</a:t>
            </a:r>
            <a:endParaRPr lang="sv-SE" sz="19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067" y="6350000"/>
            <a:ext cx="2803933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26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Värdegrunder PHC Ungdom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Som förälder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Låter jag barnen få spela på deras egna villkor genom att stötta och uppmuntra deras framfart på isen.</a:t>
            </a:r>
          </a:p>
          <a:p>
            <a:r>
              <a:rPr lang="sv-SE" dirty="0" smtClean="0"/>
              <a:t>Hanterar jag mina känslor vid såväl med- som motgång</a:t>
            </a:r>
          </a:p>
          <a:p>
            <a:r>
              <a:rPr lang="sv-SE" dirty="0" smtClean="0"/>
              <a:t>Uppmuntrar jag och berömmer alla spelare utifrån deras individuella förmåga</a:t>
            </a:r>
          </a:p>
          <a:p>
            <a:r>
              <a:rPr lang="sv-SE" dirty="0" smtClean="0"/>
              <a:t>Hjälpa barnen att komma i tid till träningar och matcher</a:t>
            </a:r>
          </a:p>
          <a:p>
            <a:r>
              <a:rPr lang="sv-SE" dirty="0" smtClean="0"/>
              <a:t>Ska jag lämna </a:t>
            </a:r>
            <a:r>
              <a:rPr lang="sv-SE" dirty="0" err="1" smtClean="0"/>
              <a:t>ev</a:t>
            </a:r>
            <a:r>
              <a:rPr lang="sv-SE" dirty="0" smtClean="0"/>
              <a:t> åsikter kring verkssamheten till ansvarig huvudtränare/lagledare</a:t>
            </a:r>
          </a:p>
          <a:p>
            <a:r>
              <a:rPr lang="sv-SE" dirty="0" smtClean="0"/>
              <a:t>Följer jag </a:t>
            </a:r>
            <a:r>
              <a:rPr lang="sv-SE" dirty="0" err="1" smtClean="0"/>
              <a:t>PHC:s</a:t>
            </a:r>
            <a:r>
              <a:rPr lang="sv-SE" dirty="0" smtClean="0"/>
              <a:t> värdegrund och policy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067" y="6350000"/>
            <a:ext cx="2803933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5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PHC Ungdom – Policy Match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U 9 och yngre (Björnligan och Tre Kronors Ishockeyskola)</a:t>
            </a:r>
          </a:p>
          <a:p>
            <a:pPr lvl="1"/>
            <a:r>
              <a:rPr lang="sv-SE" i="1" dirty="0"/>
              <a:t>Alla spelar oavsett hur mycket eller lite som barnen deltagit i träningar.</a:t>
            </a:r>
            <a:endParaRPr lang="sv-SE" dirty="0"/>
          </a:p>
          <a:p>
            <a:pPr lvl="1"/>
            <a:r>
              <a:rPr lang="sv-SE" i="1" dirty="0"/>
              <a:t>Ingen matchning får förekomma, man rullar runt på alla spelare oberoende på läget i alla matcher. 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067" y="6350000"/>
            <a:ext cx="2803933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00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591</Words>
  <Application>Microsoft Office PowerPoint</Application>
  <PresentationFormat>Bildspel på skärmen (4:3)</PresentationFormat>
  <Paragraphs>90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1" baseType="lpstr">
      <vt:lpstr>Office-tema</vt:lpstr>
      <vt:lpstr>Föräldramöte – födda 2008 Välkomna!</vt:lpstr>
      <vt:lpstr>Sammanfattning säsongen 2015/2016 – så här långt</vt:lpstr>
      <vt:lpstr>Istränings- o matchupplägg</vt:lpstr>
      <vt:lpstr>PHC Ungdom – Vad vill vi?!</vt:lpstr>
      <vt:lpstr>PHC Ungdom – Policy Sport</vt:lpstr>
      <vt:lpstr>PHC Ungdom – Policy Sport</vt:lpstr>
      <vt:lpstr>Värdegrunder PHC Ungdom</vt:lpstr>
      <vt:lpstr>Värdegrunder PHC Ungdom</vt:lpstr>
      <vt:lpstr>PHC Ungdom – Policy Match</vt:lpstr>
      <vt:lpstr>Övrigt</vt:lpstr>
    </vt:vector>
  </TitlesOfParts>
  <Company>Tromb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– födda 2007</dc:title>
  <dc:creator>Tobias Mård</dc:creator>
  <cp:lastModifiedBy>Mattias Lundkvist</cp:lastModifiedBy>
  <cp:revision>60</cp:revision>
  <dcterms:created xsi:type="dcterms:W3CDTF">2014-09-11T12:46:38Z</dcterms:created>
  <dcterms:modified xsi:type="dcterms:W3CDTF">2015-11-17T21:31:38Z</dcterms:modified>
</cp:coreProperties>
</file>