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74" r:id="rId3"/>
    <p:sldId id="290" r:id="rId4"/>
    <p:sldId id="291" r:id="rId5"/>
    <p:sldId id="293" r:id="rId6"/>
    <p:sldId id="292" r:id="rId7"/>
    <p:sldId id="269" r:id="rId8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4890" autoAdjust="0"/>
    <p:restoredTop sz="92430" autoAdjust="0"/>
  </p:normalViewPr>
  <p:slideViewPr>
    <p:cSldViewPr snapToGrid="0" snapToObjects="1">
      <p:cViewPr>
        <p:scale>
          <a:sx n="100" d="100"/>
          <a:sy n="100" d="100"/>
        </p:scale>
        <p:origin x="-58" y="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2" d="100"/>
        <a:sy n="132" d="100"/>
      </p:scale>
      <p:origin x="0" y="9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E7409-ABA2-1740-8971-9C5DBF5CB542}" type="datetimeFigureOut">
              <a:rPr lang="sv-SE" smtClean="0"/>
              <a:t>2018-03-10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51EE9-3E7E-174C-9211-A88DE2D46FB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9670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8AD46-FEC8-FB4F-AB5A-6579AFAF3880}" type="datetimeFigureOut">
              <a:rPr lang="sv-SE" smtClean="0"/>
              <a:t>2018-03-10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91363-7CAE-8C40-BEC1-4776FE692BA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68087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8AD46-FEC8-FB4F-AB5A-6579AFAF3880}" type="datetimeFigureOut">
              <a:rPr lang="sv-SE" smtClean="0"/>
              <a:t>2018-03-10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91363-7CAE-8C40-BEC1-4776FE692BA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56201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8AD46-FEC8-FB4F-AB5A-6579AFAF3880}" type="datetimeFigureOut">
              <a:rPr lang="sv-SE" smtClean="0"/>
              <a:t>2018-03-10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91363-7CAE-8C40-BEC1-4776FE692BA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7762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8AD46-FEC8-FB4F-AB5A-6579AFAF3880}" type="datetimeFigureOut">
              <a:rPr lang="sv-SE" smtClean="0"/>
              <a:t>2018-03-10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91363-7CAE-8C40-BEC1-4776FE692BA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07753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8AD46-FEC8-FB4F-AB5A-6579AFAF3880}" type="datetimeFigureOut">
              <a:rPr lang="sv-SE" smtClean="0"/>
              <a:t>2018-03-10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91363-7CAE-8C40-BEC1-4776FE692BA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1096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8AD46-FEC8-FB4F-AB5A-6579AFAF3880}" type="datetimeFigureOut">
              <a:rPr lang="sv-SE" smtClean="0"/>
              <a:t>2018-03-10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91363-7CAE-8C40-BEC1-4776FE692BA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8331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8AD46-FEC8-FB4F-AB5A-6579AFAF3880}" type="datetimeFigureOut">
              <a:rPr lang="sv-SE" smtClean="0"/>
              <a:t>2018-03-10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91363-7CAE-8C40-BEC1-4776FE692BA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47336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8AD46-FEC8-FB4F-AB5A-6579AFAF3880}" type="datetimeFigureOut">
              <a:rPr lang="sv-SE" smtClean="0"/>
              <a:t>2018-03-10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91363-7CAE-8C40-BEC1-4776FE692BA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72767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8AD46-FEC8-FB4F-AB5A-6579AFAF3880}" type="datetimeFigureOut">
              <a:rPr lang="sv-SE" smtClean="0"/>
              <a:t>2018-03-10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91363-7CAE-8C40-BEC1-4776FE692BA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4289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8AD46-FEC8-FB4F-AB5A-6579AFAF3880}" type="datetimeFigureOut">
              <a:rPr lang="sv-SE" smtClean="0"/>
              <a:t>2018-03-10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91363-7CAE-8C40-BEC1-4776FE692BA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0680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8AD46-FEC8-FB4F-AB5A-6579AFAF3880}" type="datetimeFigureOut">
              <a:rPr lang="sv-SE" smtClean="0"/>
              <a:t>2018-03-10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91363-7CAE-8C40-BEC1-4776FE692BA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43327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8AD46-FEC8-FB4F-AB5A-6579AFAF3880}" type="datetimeFigureOut">
              <a:rPr lang="sv-SE" smtClean="0"/>
              <a:t>2018-03-10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91363-7CAE-8C40-BEC1-4776FE692BA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3370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43989" y="1732836"/>
            <a:ext cx="7772400" cy="1204094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Värdegrund </a:t>
            </a:r>
            <a:br>
              <a:rPr lang="sv-SE" dirty="0" smtClean="0"/>
            </a:br>
            <a:r>
              <a:rPr lang="sv-SE" dirty="0" smtClean="0"/>
              <a:t>Micke Renberg Cup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429789" y="2936930"/>
            <a:ext cx="6400800" cy="637877"/>
          </a:xfrm>
        </p:spPr>
        <p:txBody>
          <a:bodyPr/>
          <a:lstStyle/>
          <a:p>
            <a:r>
              <a:rPr lang="sv-SE" dirty="0" smtClean="0"/>
              <a:t>2018-03-10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65665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939" y="3421279"/>
            <a:ext cx="5967095" cy="310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025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v-SE" dirty="0" smtClean="0"/>
              <a:t>Hockeyspelare - Värdegrund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v-SE" dirty="0" smtClean="0"/>
          </a:p>
          <a:p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0067" y="6350000"/>
            <a:ext cx="2803933" cy="508000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1658319" y="4804475"/>
            <a:ext cx="5470902" cy="55399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sz="3000" dirty="0" smtClean="0"/>
              <a:t>Skridskoåkning</a:t>
            </a:r>
            <a:endParaRPr lang="sv-SE" sz="3000" dirty="0"/>
          </a:p>
        </p:txBody>
      </p:sp>
      <p:sp>
        <p:nvSpPr>
          <p:cNvPr id="7" name="textruta 6"/>
          <p:cNvSpPr txBox="1"/>
          <p:nvPr/>
        </p:nvSpPr>
        <p:spPr>
          <a:xfrm>
            <a:off x="1743561" y="4250477"/>
            <a:ext cx="5308170" cy="55399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sz="3000" dirty="0" smtClean="0"/>
              <a:t>Puckföring/Dribbla</a:t>
            </a:r>
            <a:endParaRPr lang="sv-SE" sz="3000" dirty="0"/>
          </a:p>
        </p:txBody>
      </p:sp>
      <p:sp>
        <p:nvSpPr>
          <p:cNvPr id="8" name="textruta 7"/>
          <p:cNvSpPr txBox="1"/>
          <p:nvPr/>
        </p:nvSpPr>
        <p:spPr>
          <a:xfrm>
            <a:off x="2010906" y="2584808"/>
            <a:ext cx="4773480" cy="55399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sz="3000" dirty="0" smtClean="0"/>
              <a:t>Närkamper</a:t>
            </a:r>
            <a:endParaRPr lang="sv-SE" sz="3000" dirty="0"/>
          </a:p>
        </p:txBody>
      </p:sp>
      <p:sp>
        <p:nvSpPr>
          <p:cNvPr id="9" name="textruta 8"/>
          <p:cNvSpPr txBox="1"/>
          <p:nvPr/>
        </p:nvSpPr>
        <p:spPr>
          <a:xfrm>
            <a:off x="1927603" y="3138806"/>
            <a:ext cx="4940086" cy="55399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sz="3000" dirty="0" smtClean="0"/>
              <a:t>Skjuta</a:t>
            </a:r>
            <a:endParaRPr lang="sv-SE" sz="3000" dirty="0"/>
          </a:p>
        </p:txBody>
      </p:sp>
      <p:sp>
        <p:nvSpPr>
          <p:cNvPr id="10" name="textruta 9"/>
          <p:cNvSpPr txBox="1"/>
          <p:nvPr/>
        </p:nvSpPr>
        <p:spPr>
          <a:xfrm>
            <a:off x="1836551" y="3696479"/>
            <a:ext cx="5114442" cy="55399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sz="3000" dirty="0" smtClean="0"/>
              <a:t>Passning/Mottagning</a:t>
            </a:r>
            <a:endParaRPr lang="sv-SE" sz="3000" dirty="0"/>
          </a:p>
        </p:txBody>
      </p:sp>
      <p:sp>
        <p:nvSpPr>
          <p:cNvPr id="11" name="textruta 10"/>
          <p:cNvSpPr txBox="1"/>
          <p:nvPr/>
        </p:nvSpPr>
        <p:spPr>
          <a:xfrm>
            <a:off x="2098084" y="2035843"/>
            <a:ext cx="4599123" cy="55399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sz="3000" dirty="0" smtClean="0"/>
              <a:t>Spelförståelse</a:t>
            </a:r>
            <a:endParaRPr lang="sv-SE" sz="3000" dirty="0"/>
          </a:p>
        </p:txBody>
      </p:sp>
      <p:sp>
        <p:nvSpPr>
          <p:cNvPr id="12" name="textruta 11"/>
          <p:cNvSpPr txBox="1"/>
          <p:nvPr/>
        </p:nvSpPr>
        <p:spPr>
          <a:xfrm>
            <a:off x="1170122" y="5358473"/>
            <a:ext cx="6431797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sz="4000" b="1" dirty="0" smtClean="0">
                <a:solidFill>
                  <a:srgbClr val="FF0000"/>
                </a:solidFill>
              </a:rPr>
              <a:t>Värdegrund</a:t>
            </a:r>
            <a:endParaRPr lang="sv-SE" sz="4000" b="1" dirty="0">
              <a:solidFill>
                <a:srgbClr val="FF0000"/>
              </a:solidFill>
            </a:endParaRPr>
          </a:p>
        </p:txBody>
      </p:sp>
      <p:sp>
        <p:nvSpPr>
          <p:cNvPr id="13" name="textruta 12"/>
          <p:cNvSpPr txBox="1"/>
          <p:nvPr/>
        </p:nvSpPr>
        <p:spPr>
          <a:xfrm>
            <a:off x="278969" y="2131017"/>
            <a:ext cx="732508" cy="3107410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vert="wordArtVert" wrap="square" rtlCol="0">
            <a:spAutoFit/>
          </a:bodyPr>
          <a:lstStyle/>
          <a:p>
            <a:r>
              <a:rPr lang="sv-SE" sz="3000" dirty="0" smtClean="0"/>
              <a:t>Fysik</a:t>
            </a:r>
            <a:endParaRPr lang="sv-SE" sz="3000" dirty="0"/>
          </a:p>
        </p:txBody>
      </p:sp>
      <p:sp>
        <p:nvSpPr>
          <p:cNvPr id="14" name="textruta 13"/>
          <p:cNvSpPr txBox="1"/>
          <p:nvPr/>
        </p:nvSpPr>
        <p:spPr>
          <a:xfrm>
            <a:off x="8045534" y="1766807"/>
            <a:ext cx="641266" cy="4657241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vert="wordArtVert" wrap="square" rtlCol="0">
            <a:spAutoFit/>
          </a:bodyPr>
          <a:lstStyle/>
          <a:p>
            <a:r>
              <a:rPr lang="sv-SE" sz="2500" dirty="0" smtClean="0"/>
              <a:t>Kost/Sömn</a:t>
            </a:r>
            <a:endParaRPr lang="sv-SE" sz="2500" dirty="0"/>
          </a:p>
        </p:txBody>
      </p:sp>
    </p:spTree>
    <p:extLst>
      <p:ext uri="{BB962C8B-B14F-4D97-AF65-F5344CB8AC3E}">
        <p14:creationId xmlns:p14="http://schemas.microsoft.com/office/powerpoint/2010/main" val="2766666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2" grpId="1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dirty="0" smtClean="0"/>
              <a:t>Värdegrund</a:t>
            </a:r>
            <a:endParaRPr lang="sv-SE" dirty="0"/>
          </a:p>
        </p:txBody>
      </p:sp>
      <p:sp>
        <p:nvSpPr>
          <p:cNvPr id="4" name="textruta 3"/>
          <p:cNvSpPr txBox="1"/>
          <p:nvPr/>
        </p:nvSpPr>
        <p:spPr>
          <a:xfrm>
            <a:off x="1046136" y="1545433"/>
            <a:ext cx="6431797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sz="4000" b="1" dirty="0" smtClean="0">
                <a:solidFill>
                  <a:srgbClr val="FF0000"/>
                </a:solidFill>
              </a:rPr>
              <a:t>Värdegrund</a:t>
            </a:r>
            <a:endParaRPr lang="sv-SE" sz="4000" b="1" dirty="0">
              <a:solidFill>
                <a:srgbClr val="FF0000"/>
              </a:solidFill>
            </a:endParaRPr>
          </a:p>
        </p:txBody>
      </p:sp>
      <p:sp>
        <p:nvSpPr>
          <p:cNvPr id="6" name="Platshållare för innehåll 2"/>
          <p:cNvSpPr txBox="1">
            <a:spLocks/>
          </p:cNvSpPr>
          <p:nvPr/>
        </p:nvSpPr>
        <p:spPr>
          <a:xfrm>
            <a:off x="1502590" y="3703603"/>
            <a:ext cx="4645134" cy="1903366"/>
          </a:xfrm>
          <a:prstGeom prst="rect">
            <a:avLst/>
          </a:prstGeom>
          <a:ln w="15875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 smtClean="0"/>
              <a:t>Hur är vi mot andra</a:t>
            </a:r>
          </a:p>
          <a:p>
            <a:pPr lvl="1"/>
            <a:r>
              <a:rPr lang="sv-SE" dirty="0" smtClean="0"/>
              <a:t>Lag</a:t>
            </a:r>
          </a:p>
          <a:p>
            <a:pPr lvl="1"/>
            <a:r>
              <a:rPr lang="sv-SE" dirty="0" smtClean="0"/>
              <a:t>Spelare</a:t>
            </a:r>
          </a:p>
          <a:p>
            <a:pPr lvl="1"/>
            <a:r>
              <a:rPr lang="sv-SE" dirty="0" smtClean="0"/>
              <a:t>Tränare</a:t>
            </a:r>
          </a:p>
          <a:p>
            <a:pPr lvl="1"/>
            <a:r>
              <a:rPr lang="sv-SE" dirty="0" smtClean="0"/>
              <a:t>Domare</a:t>
            </a:r>
          </a:p>
          <a:p>
            <a:pPr lvl="1"/>
            <a:r>
              <a:rPr lang="sv-SE" dirty="0" smtClean="0"/>
              <a:t>Föräldrar</a:t>
            </a:r>
          </a:p>
          <a:p>
            <a:pPr lvl="1"/>
            <a:r>
              <a:rPr lang="sv-SE" dirty="0" smtClean="0"/>
              <a:t>Funktionärer</a:t>
            </a:r>
          </a:p>
        </p:txBody>
      </p:sp>
      <p:sp>
        <p:nvSpPr>
          <p:cNvPr id="7" name="Platshållare för innehåll 2"/>
          <p:cNvSpPr txBox="1">
            <a:spLocks/>
          </p:cNvSpPr>
          <p:nvPr/>
        </p:nvSpPr>
        <p:spPr>
          <a:xfrm>
            <a:off x="1055167" y="2793198"/>
            <a:ext cx="3206867" cy="411237"/>
          </a:xfrm>
          <a:prstGeom prst="rect">
            <a:avLst/>
          </a:prstGeom>
          <a:ln w="15875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 smtClean="0"/>
              <a:t>Hur vi är mot varandra</a:t>
            </a:r>
          </a:p>
        </p:txBody>
      </p:sp>
      <p:sp>
        <p:nvSpPr>
          <p:cNvPr id="8" name="Platshållare för innehåll 7"/>
          <p:cNvSpPr>
            <a:spLocks noGrp="1"/>
          </p:cNvSpPr>
          <p:nvPr>
            <p:ph idx="1"/>
          </p:nvPr>
        </p:nvSpPr>
        <p:spPr>
          <a:xfrm>
            <a:off x="7742033" y="4819973"/>
            <a:ext cx="1084881" cy="438285"/>
          </a:xfrm>
        </p:spPr>
        <p:txBody>
          <a:bodyPr>
            <a:normAutofit fontScale="85000" lnSpcReduction="20000"/>
          </a:bodyPr>
          <a:lstStyle/>
          <a:p>
            <a:endParaRPr lang="sv-SE" dirty="0"/>
          </a:p>
        </p:txBody>
      </p:sp>
      <p:sp>
        <p:nvSpPr>
          <p:cNvPr id="9" name="Platshållare för innehåll 2"/>
          <p:cNvSpPr txBox="1">
            <a:spLocks/>
          </p:cNvSpPr>
          <p:nvPr/>
        </p:nvSpPr>
        <p:spPr>
          <a:xfrm>
            <a:off x="4911662" y="2739979"/>
            <a:ext cx="3206867" cy="411237"/>
          </a:xfrm>
          <a:prstGeom prst="rect">
            <a:avLst/>
          </a:prstGeom>
          <a:ln w="15875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 smtClean="0"/>
              <a:t>BRA KOMPIS</a:t>
            </a:r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0067" y="6350000"/>
            <a:ext cx="2803933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87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dirty="0" smtClean="0"/>
              <a:t>Värdegrund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v-SE" dirty="0" smtClean="0"/>
              <a:t>Bra kompis!</a:t>
            </a:r>
          </a:p>
          <a:p>
            <a:pPr lvl="1"/>
            <a:r>
              <a:rPr lang="sv-SE" dirty="0" smtClean="0"/>
              <a:t>Hur är vi då?</a:t>
            </a:r>
          </a:p>
          <a:p>
            <a:pPr lvl="2"/>
            <a:r>
              <a:rPr lang="sv-SE" dirty="0" smtClean="0"/>
              <a:t>Säger schyssta saker</a:t>
            </a:r>
          </a:p>
          <a:p>
            <a:pPr lvl="2"/>
            <a:r>
              <a:rPr lang="sv-SE" dirty="0" smtClean="0"/>
              <a:t>Berömmer varandra</a:t>
            </a:r>
          </a:p>
          <a:p>
            <a:pPr lvl="2"/>
            <a:r>
              <a:rPr lang="sv-SE" dirty="0" smtClean="0"/>
              <a:t>Respekterar varandra</a:t>
            </a:r>
          </a:p>
          <a:p>
            <a:pPr lvl="2"/>
            <a:r>
              <a:rPr lang="sv-SE" dirty="0" smtClean="0"/>
              <a:t>Hjälper varandra</a:t>
            </a:r>
          </a:p>
          <a:p>
            <a:pPr lvl="2"/>
            <a:r>
              <a:rPr lang="sv-SE" dirty="0" smtClean="0"/>
              <a:t>I omklädningsrummet</a:t>
            </a:r>
          </a:p>
          <a:p>
            <a:pPr lvl="3"/>
            <a:r>
              <a:rPr lang="sv-SE" dirty="0" smtClean="0"/>
              <a:t>Duschen – kasta kallvatten på varandra? ok</a:t>
            </a:r>
            <a:r>
              <a:rPr lang="sv-SE" dirty="0" smtClean="0"/>
              <a:t>? </a:t>
            </a:r>
            <a:r>
              <a:rPr lang="sv-SE" dirty="0" smtClean="0"/>
              <a:t>NEJ!!</a:t>
            </a:r>
            <a:endParaRPr lang="sv-SE" dirty="0" smtClean="0"/>
          </a:p>
          <a:p>
            <a:r>
              <a:rPr lang="sv-SE" dirty="0" smtClean="0"/>
              <a:t>Ha Kul!</a:t>
            </a:r>
          </a:p>
          <a:p>
            <a:pPr lvl="1"/>
            <a:r>
              <a:rPr lang="sv-SE" dirty="0" smtClean="0"/>
              <a:t>Hur är det på en träning när vi har kul?</a:t>
            </a:r>
          </a:p>
          <a:p>
            <a:r>
              <a:rPr lang="sv-SE" dirty="0" smtClean="0"/>
              <a:t>Kämpa!</a:t>
            </a:r>
          </a:p>
          <a:p>
            <a:pPr lvl="1"/>
            <a:r>
              <a:rPr lang="sv-SE" dirty="0" smtClean="0"/>
              <a:t>Att göra sitt bästa</a:t>
            </a:r>
          </a:p>
          <a:p>
            <a:r>
              <a:rPr lang="sv-SE" dirty="0" smtClean="0"/>
              <a:t>Alla är med</a:t>
            </a:r>
          </a:p>
          <a:p>
            <a:pPr lvl="2"/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0067" y="6350000"/>
            <a:ext cx="2803933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16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dirty="0" smtClean="0"/>
              <a:t>Värdegrund PHC/SAIK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0067" y="6350000"/>
            <a:ext cx="2803933" cy="508000"/>
          </a:xfrm>
          <a:prstGeom prst="rect">
            <a:avLst/>
          </a:prstGeom>
        </p:spPr>
      </p:pic>
      <p:sp>
        <p:nvSpPr>
          <p:cNvPr id="5" name="Platshållare för text 6"/>
          <p:cNvSpPr txBox="1">
            <a:spLocks/>
          </p:cNvSpPr>
          <p:nvPr/>
        </p:nvSpPr>
        <p:spPr>
          <a:xfrm>
            <a:off x="309245" y="1423658"/>
            <a:ext cx="4041775" cy="63976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 smtClean="0"/>
              <a:t>Som spelare</a:t>
            </a:r>
            <a:endParaRPr lang="sv-SE" dirty="0"/>
          </a:p>
        </p:txBody>
      </p:sp>
      <p:sp>
        <p:nvSpPr>
          <p:cNvPr id="7" name="Platshållare för innehåll 7"/>
          <p:cNvSpPr>
            <a:spLocks noGrp="1"/>
          </p:cNvSpPr>
          <p:nvPr>
            <p:ph sz="quarter" idx="4294967295"/>
          </p:nvPr>
        </p:nvSpPr>
        <p:spPr>
          <a:xfrm>
            <a:off x="457200" y="2061820"/>
            <a:ext cx="4041775" cy="415845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sv-SE" sz="1900" dirty="0" smtClean="0"/>
              <a:t>Ansvarar jag för ett vårdat och vänligt språk</a:t>
            </a:r>
          </a:p>
          <a:p>
            <a:r>
              <a:rPr lang="sv-SE" sz="1900" dirty="0" smtClean="0"/>
              <a:t>Hanterar jag mina känslor vid såväl med- som motgång</a:t>
            </a:r>
          </a:p>
          <a:p>
            <a:r>
              <a:rPr lang="sv-SE" sz="1900" dirty="0" smtClean="0"/>
              <a:t>Ska jag med ett bra uppförande vara en förbild för andra/yngre i alla sammanhang i såväl föreningsverksamhet som på skola och fritid.</a:t>
            </a:r>
          </a:p>
          <a:p>
            <a:r>
              <a:rPr lang="sv-SE" sz="1900" dirty="0" smtClean="0"/>
              <a:t>Ansvarar jag för omklädningsrum, samt mina egna och andras saker.</a:t>
            </a:r>
          </a:p>
          <a:p>
            <a:r>
              <a:rPr lang="sv-SE" sz="1900" dirty="0" smtClean="0"/>
              <a:t>Följer jag </a:t>
            </a:r>
            <a:r>
              <a:rPr lang="sv-SE" sz="1900" dirty="0" err="1" smtClean="0"/>
              <a:t>PHC:s</a:t>
            </a:r>
            <a:r>
              <a:rPr lang="sv-SE" sz="1900" dirty="0" smtClean="0"/>
              <a:t> värdegrund och policy</a:t>
            </a:r>
            <a:endParaRPr lang="sv-SE" sz="1900" dirty="0"/>
          </a:p>
        </p:txBody>
      </p:sp>
    </p:spTree>
    <p:extLst>
      <p:ext uri="{BB962C8B-B14F-4D97-AF65-F5344CB8AC3E}">
        <p14:creationId xmlns:p14="http://schemas.microsoft.com/office/powerpoint/2010/main" val="239282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sv-SE" dirty="0" smtClean="0"/>
              <a:t>Värdegrund – olika spelare – vem står stadigt??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0067" y="6350000"/>
            <a:ext cx="2803933" cy="508000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1045165" y="2154394"/>
            <a:ext cx="937517" cy="247973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9" name="Platshållare för innehåll 8"/>
          <p:cNvSpPr txBox="1">
            <a:spLocks noGrp="1"/>
          </p:cNvSpPr>
          <p:nvPr>
            <p:ph idx="1"/>
          </p:nvPr>
        </p:nvSpPr>
        <p:spPr>
          <a:xfrm>
            <a:off x="411090" y="1682727"/>
            <a:ext cx="7970910" cy="4573293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10" name="textruta 9"/>
          <p:cNvSpPr txBox="1"/>
          <p:nvPr/>
        </p:nvSpPr>
        <p:spPr>
          <a:xfrm>
            <a:off x="1188719" y="2402367"/>
            <a:ext cx="678437" cy="247973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11" name="textruta 10"/>
          <p:cNvSpPr txBox="1"/>
          <p:nvPr/>
        </p:nvSpPr>
        <p:spPr>
          <a:xfrm>
            <a:off x="882369" y="2652923"/>
            <a:ext cx="1263110" cy="247973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12" name="textruta 11"/>
          <p:cNvSpPr txBox="1"/>
          <p:nvPr/>
        </p:nvSpPr>
        <p:spPr>
          <a:xfrm>
            <a:off x="990600" y="2905932"/>
            <a:ext cx="1082295" cy="247973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13" name="textruta 12"/>
          <p:cNvSpPr txBox="1"/>
          <p:nvPr/>
        </p:nvSpPr>
        <p:spPr>
          <a:xfrm>
            <a:off x="1260912" y="3153905"/>
            <a:ext cx="631556" cy="247973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14" name="textruta 13"/>
          <p:cNvSpPr txBox="1"/>
          <p:nvPr/>
        </p:nvSpPr>
        <p:spPr>
          <a:xfrm>
            <a:off x="990600" y="3401876"/>
            <a:ext cx="1077129" cy="247973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15" name="textruta 14"/>
          <p:cNvSpPr txBox="1"/>
          <p:nvPr/>
        </p:nvSpPr>
        <p:spPr>
          <a:xfrm>
            <a:off x="1135380" y="3652561"/>
            <a:ext cx="757088" cy="247973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16" name="textruta 15"/>
          <p:cNvSpPr txBox="1"/>
          <p:nvPr/>
        </p:nvSpPr>
        <p:spPr>
          <a:xfrm>
            <a:off x="6515100" y="2030407"/>
            <a:ext cx="769877" cy="247973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17" name="textruta 16"/>
          <p:cNvSpPr txBox="1"/>
          <p:nvPr/>
        </p:nvSpPr>
        <p:spPr>
          <a:xfrm>
            <a:off x="6492239" y="2275668"/>
            <a:ext cx="830837" cy="247973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18" name="textruta 17"/>
          <p:cNvSpPr txBox="1"/>
          <p:nvPr/>
        </p:nvSpPr>
        <p:spPr>
          <a:xfrm>
            <a:off x="6332447" y="2526224"/>
            <a:ext cx="1135409" cy="247973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19" name="textruta 18"/>
          <p:cNvSpPr txBox="1"/>
          <p:nvPr/>
        </p:nvSpPr>
        <p:spPr>
          <a:xfrm>
            <a:off x="6461760" y="2779233"/>
            <a:ext cx="777495" cy="247973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20" name="textruta 19"/>
          <p:cNvSpPr txBox="1"/>
          <p:nvPr/>
        </p:nvSpPr>
        <p:spPr>
          <a:xfrm>
            <a:off x="6301740" y="3024623"/>
            <a:ext cx="1082297" cy="247973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21" name="textruta 20"/>
          <p:cNvSpPr txBox="1"/>
          <p:nvPr/>
        </p:nvSpPr>
        <p:spPr>
          <a:xfrm>
            <a:off x="6377939" y="3275177"/>
            <a:ext cx="886629" cy="247973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22" name="textruta 21"/>
          <p:cNvSpPr txBox="1"/>
          <p:nvPr/>
        </p:nvSpPr>
        <p:spPr>
          <a:xfrm>
            <a:off x="6207197" y="3525862"/>
            <a:ext cx="1263111" cy="247973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23" name="textruta 22"/>
          <p:cNvSpPr txBox="1"/>
          <p:nvPr/>
        </p:nvSpPr>
        <p:spPr>
          <a:xfrm>
            <a:off x="3408206" y="2151681"/>
            <a:ext cx="1263111" cy="247973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24" name="textruta 23"/>
          <p:cNvSpPr txBox="1"/>
          <p:nvPr/>
        </p:nvSpPr>
        <p:spPr>
          <a:xfrm>
            <a:off x="3408206" y="2399654"/>
            <a:ext cx="1263111" cy="247973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25" name="textruta 24"/>
          <p:cNvSpPr txBox="1"/>
          <p:nvPr/>
        </p:nvSpPr>
        <p:spPr>
          <a:xfrm>
            <a:off x="3408205" y="2650210"/>
            <a:ext cx="1263111" cy="247973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26" name="textruta 25"/>
          <p:cNvSpPr txBox="1"/>
          <p:nvPr/>
        </p:nvSpPr>
        <p:spPr>
          <a:xfrm>
            <a:off x="3408204" y="2903219"/>
            <a:ext cx="1263111" cy="247973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27" name="textruta 26"/>
          <p:cNvSpPr txBox="1"/>
          <p:nvPr/>
        </p:nvSpPr>
        <p:spPr>
          <a:xfrm>
            <a:off x="3408206" y="3148609"/>
            <a:ext cx="1263111" cy="247973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28" name="textruta 27"/>
          <p:cNvSpPr txBox="1"/>
          <p:nvPr/>
        </p:nvSpPr>
        <p:spPr>
          <a:xfrm>
            <a:off x="3403038" y="3399163"/>
            <a:ext cx="1263111" cy="247973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29" name="textruta 28"/>
          <p:cNvSpPr txBox="1"/>
          <p:nvPr/>
        </p:nvSpPr>
        <p:spPr>
          <a:xfrm>
            <a:off x="3950777" y="3647135"/>
            <a:ext cx="188044" cy="247973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30" name="textruta 29"/>
          <p:cNvSpPr txBox="1"/>
          <p:nvPr/>
        </p:nvSpPr>
        <p:spPr>
          <a:xfrm>
            <a:off x="6310392" y="4117382"/>
            <a:ext cx="1021720" cy="247973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31" name="textruta 30"/>
          <p:cNvSpPr txBox="1"/>
          <p:nvPr/>
        </p:nvSpPr>
        <p:spPr>
          <a:xfrm>
            <a:off x="6337898" y="4345464"/>
            <a:ext cx="966709" cy="247973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32" name="textruta 31"/>
          <p:cNvSpPr txBox="1"/>
          <p:nvPr/>
        </p:nvSpPr>
        <p:spPr>
          <a:xfrm>
            <a:off x="6332477" y="4602737"/>
            <a:ext cx="982979" cy="247973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33" name="textruta 32"/>
          <p:cNvSpPr txBox="1"/>
          <p:nvPr/>
        </p:nvSpPr>
        <p:spPr>
          <a:xfrm>
            <a:off x="6499473" y="4849032"/>
            <a:ext cx="690125" cy="247973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34" name="textruta 33"/>
          <p:cNvSpPr txBox="1"/>
          <p:nvPr/>
        </p:nvSpPr>
        <p:spPr>
          <a:xfrm>
            <a:off x="6499475" y="5094422"/>
            <a:ext cx="690123" cy="247973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35" name="textruta 34"/>
          <p:cNvSpPr txBox="1"/>
          <p:nvPr/>
        </p:nvSpPr>
        <p:spPr>
          <a:xfrm>
            <a:off x="6494308" y="5344976"/>
            <a:ext cx="695290" cy="247973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36" name="textruta 35"/>
          <p:cNvSpPr txBox="1"/>
          <p:nvPr/>
        </p:nvSpPr>
        <p:spPr>
          <a:xfrm>
            <a:off x="6212366" y="5595661"/>
            <a:ext cx="1263111" cy="247973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37" name="textruta 36"/>
          <p:cNvSpPr txBox="1"/>
          <p:nvPr/>
        </p:nvSpPr>
        <p:spPr>
          <a:xfrm>
            <a:off x="3751106" y="4104208"/>
            <a:ext cx="565427" cy="247973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38" name="textruta 37"/>
          <p:cNvSpPr txBox="1"/>
          <p:nvPr/>
        </p:nvSpPr>
        <p:spPr>
          <a:xfrm>
            <a:off x="3469166" y="4352181"/>
            <a:ext cx="1263111" cy="247973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39" name="textruta 38"/>
          <p:cNvSpPr txBox="1"/>
          <p:nvPr/>
        </p:nvSpPr>
        <p:spPr>
          <a:xfrm>
            <a:off x="3629958" y="4602737"/>
            <a:ext cx="949918" cy="247973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40" name="textruta 39"/>
          <p:cNvSpPr txBox="1"/>
          <p:nvPr/>
        </p:nvSpPr>
        <p:spPr>
          <a:xfrm>
            <a:off x="3469164" y="4855746"/>
            <a:ext cx="1263111" cy="247973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41" name="textruta 40"/>
          <p:cNvSpPr txBox="1"/>
          <p:nvPr/>
        </p:nvSpPr>
        <p:spPr>
          <a:xfrm>
            <a:off x="3469166" y="5101136"/>
            <a:ext cx="1263111" cy="247973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42" name="textruta 41"/>
          <p:cNvSpPr txBox="1"/>
          <p:nvPr/>
        </p:nvSpPr>
        <p:spPr>
          <a:xfrm>
            <a:off x="3563059" y="5351690"/>
            <a:ext cx="1039422" cy="247973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43" name="textruta 42"/>
          <p:cNvSpPr txBox="1"/>
          <p:nvPr/>
        </p:nvSpPr>
        <p:spPr>
          <a:xfrm>
            <a:off x="3782358" y="5607283"/>
            <a:ext cx="626389" cy="247973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44" name="textruta 43"/>
          <p:cNvSpPr txBox="1"/>
          <p:nvPr/>
        </p:nvSpPr>
        <p:spPr>
          <a:xfrm>
            <a:off x="1023146" y="4228194"/>
            <a:ext cx="1263111" cy="247973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45" name="textruta 44"/>
          <p:cNvSpPr txBox="1"/>
          <p:nvPr/>
        </p:nvSpPr>
        <p:spPr>
          <a:xfrm>
            <a:off x="1335240" y="4487013"/>
            <a:ext cx="628586" cy="247973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46" name="textruta 45"/>
          <p:cNvSpPr txBox="1"/>
          <p:nvPr/>
        </p:nvSpPr>
        <p:spPr>
          <a:xfrm>
            <a:off x="1023145" y="4726723"/>
            <a:ext cx="1263111" cy="247973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47" name="textruta 46"/>
          <p:cNvSpPr txBox="1"/>
          <p:nvPr/>
        </p:nvSpPr>
        <p:spPr>
          <a:xfrm>
            <a:off x="1407176" y="4970435"/>
            <a:ext cx="553546" cy="247973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48" name="textruta 47"/>
          <p:cNvSpPr txBox="1"/>
          <p:nvPr/>
        </p:nvSpPr>
        <p:spPr>
          <a:xfrm>
            <a:off x="1135380" y="5218408"/>
            <a:ext cx="1044583" cy="247973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49" name="textruta 48"/>
          <p:cNvSpPr txBox="1"/>
          <p:nvPr/>
        </p:nvSpPr>
        <p:spPr>
          <a:xfrm>
            <a:off x="1017978" y="5475676"/>
            <a:ext cx="1263111" cy="247973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50" name="textruta 49"/>
          <p:cNvSpPr txBox="1"/>
          <p:nvPr/>
        </p:nvSpPr>
        <p:spPr>
          <a:xfrm>
            <a:off x="1397816" y="5719647"/>
            <a:ext cx="513770" cy="247973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51" name="textruta 50"/>
          <p:cNvSpPr txBox="1"/>
          <p:nvPr/>
        </p:nvSpPr>
        <p:spPr>
          <a:xfrm rot="19672761">
            <a:off x="4575457" y="1621260"/>
            <a:ext cx="3497580" cy="646331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 smtClean="0"/>
              <a:t>Vad gör vi när någon faller utanför ramen/reglerna?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2960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Värdegrunder PHC Ungdom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idx="1"/>
          </p:nvPr>
        </p:nvSpPr>
        <p:spPr>
          <a:xfrm>
            <a:off x="457200" y="1215232"/>
            <a:ext cx="4040188" cy="639762"/>
          </a:xfrm>
        </p:spPr>
        <p:txBody>
          <a:bodyPr/>
          <a:lstStyle/>
          <a:p>
            <a:r>
              <a:rPr lang="sv-SE" dirty="0" smtClean="0"/>
              <a:t>Som ledare</a:t>
            </a:r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half" idx="2"/>
          </p:nvPr>
        </p:nvSpPr>
        <p:spPr>
          <a:xfrm>
            <a:off x="457200" y="1872822"/>
            <a:ext cx="4040188" cy="4985178"/>
          </a:xfrm>
        </p:spPr>
        <p:txBody>
          <a:bodyPr>
            <a:normAutofit fontScale="77500" lnSpcReduction="20000"/>
          </a:bodyPr>
          <a:lstStyle/>
          <a:p>
            <a:r>
              <a:rPr lang="sv-SE" dirty="0" smtClean="0"/>
              <a:t>Ansvarar  jag för att inkludera värdergrund i så väl planering som genomförande av samtliga våra aktiviteter.</a:t>
            </a:r>
          </a:p>
          <a:p>
            <a:r>
              <a:rPr lang="sv-SE" dirty="0" smtClean="0"/>
              <a:t>Agerar jag som en god förebild för barn/vuxna</a:t>
            </a:r>
          </a:p>
          <a:p>
            <a:r>
              <a:rPr lang="sv-SE" dirty="0"/>
              <a:t>Byter jag om med spelare på såväl träning som </a:t>
            </a:r>
            <a:r>
              <a:rPr lang="sv-SE" dirty="0" smtClean="0"/>
              <a:t>match</a:t>
            </a:r>
          </a:p>
          <a:p>
            <a:r>
              <a:rPr lang="sv-SE" dirty="0" smtClean="0"/>
              <a:t>Verkar jag för att värdegrunderna följs och efterlevs</a:t>
            </a:r>
            <a:endParaRPr lang="sv-SE" dirty="0"/>
          </a:p>
          <a:p>
            <a:r>
              <a:rPr lang="sv-SE" dirty="0" smtClean="0"/>
              <a:t>Använder jag ett vårdat språk, vänligt och enkelt språk</a:t>
            </a:r>
          </a:p>
          <a:p>
            <a:r>
              <a:rPr lang="sv-SE" dirty="0" smtClean="0"/>
              <a:t>Hanterar jag mina känslor vid såväl med- som motgång</a:t>
            </a:r>
          </a:p>
          <a:p>
            <a:r>
              <a:rPr lang="sv-SE" dirty="0" smtClean="0"/>
              <a:t>Uppmuntrar jag och berömmer mina spelare både på och vid sidan av rinken</a:t>
            </a:r>
          </a:p>
          <a:p>
            <a:r>
              <a:rPr lang="sv-SE" dirty="0" smtClean="0"/>
              <a:t>Följer jag </a:t>
            </a:r>
            <a:r>
              <a:rPr lang="sv-SE" dirty="0" err="1" smtClean="0"/>
              <a:t>PHC:s</a:t>
            </a:r>
            <a:r>
              <a:rPr lang="sv-SE" dirty="0" smtClean="0"/>
              <a:t> värdegrund och policy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3"/>
          </p:nvPr>
        </p:nvSpPr>
        <p:spPr>
          <a:xfrm>
            <a:off x="4645025" y="1179818"/>
            <a:ext cx="4041775" cy="639762"/>
          </a:xfrm>
        </p:spPr>
        <p:txBody>
          <a:bodyPr/>
          <a:lstStyle/>
          <a:p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0067" y="6350000"/>
            <a:ext cx="2803933" cy="508000"/>
          </a:xfrm>
          <a:prstGeom prst="rect">
            <a:avLst/>
          </a:prstGeom>
        </p:spPr>
      </p:pic>
      <p:sp>
        <p:nvSpPr>
          <p:cNvPr id="3" name="Platshållare för innehåll 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4026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2593</TotalTime>
  <Words>254</Words>
  <Application>Microsoft Office PowerPoint</Application>
  <PresentationFormat>Bildspel på skärmen (4:3)</PresentationFormat>
  <Paragraphs>56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8" baseType="lpstr">
      <vt:lpstr>Office-tema</vt:lpstr>
      <vt:lpstr>Värdegrund  Micke Renberg Cup</vt:lpstr>
      <vt:lpstr>Hockeyspelare - Värdegrund</vt:lpstr>
      <vt:lpstr>Värdegrund</vt:lpstr>
      <vt:lpstr>Värdegrund</vt:lpstr>
      <vt:lpstr>Värdegrund PHC/SAIK</vt:lpstr>
      <vt:lpstr>Värdegrund – olika spelare – vem står stadigt??</vt:lpstr>
      <vt:lpstr>Värdegrunder PHC Ungdom</vt:lpstr>
    </vt:vector>
  </TitlesOfParts>
  <Company>Tromb 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Föräldramöte – födda 2007</dc:title>
  <dc:creator>Tobias Mård</dc:creator>
  <cp:lastModifiedBy>Mattias Lundkvist</cp:lastModifiedBy>
  <cp:revision>98</cp:revision>
  <dcterms:created xsi:type="dcterms:W3CDTF">2014-09-11T12:46:38Z</dcterms:created>
  <dcterms:modified xsi:type="dcterms:W3CDTF">2018-03-10T11:17:12Z</dcterms:modified>
</cp:coreProperties>
</file>