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79" r:id="rId2"/>
    <p:sldId id="258" r:id="rId3"/>
    <p:sldId id="268" r:id="rId4"/>
    <p:sldId id="260" r:id="rId5"/>
    <p:sldId id="261" r:id="rId6"/>
    <p:sldId id="274" r:id="rId7"/>
    <p:sldId id="272" r:id="rId8"/>
    <p:sldId id="259" r:id="rId9"/>
    <p:sldId id="264" r:id="rId10"/>
    <p:sldId id="276" r:id="rId11"/>
    <p:sldId id="281" r:id="rId12"/>
    <p:sldId id="280" r:id="rId13"/>
  </p:sldIdLst>
  <p:sldSz cx="9906000" cy="6858000" type="A4"/>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45" autoAdjust="0"/>
    <p:restoredTop sz="92430" autoAdjust="0"/>
  </p:normalViewPr>
  <p:slideViewPr>
    <p:cSldViewPr snapToGrid="0" snapToObjects="1">
      <p:cViewPr varScale="1">
        <p:scale>
          <a:sx n="82" d="100"/>
          <a:sy n="82" d="100"/>
        </p:scale>
        <p:origin x="1786" y="72"/>
      </p:cViewPr>
      <p:guideLst>
        <p:guide orient="horz" pos="2160"/>
        <p:guide pos="3120"/>
      </p:guideLst>
    </p:cSldViewPr>
  </p:slideViewPr>
  <p:notesTextViewPr>
    <p:cViewPr>
      <p:scale>
        <a:sx n="100" d="100"/>
        <a:sy n="100" d="100"/>
      </p:scale>
      <p:origin x="0" y="0"/>
    </p:cViewPr>
  </p:notesTextViewPr>
  <p:sorterViewPr>
    <p:cViewPr>
      <p:scale>
        <a:sx n="132" d="100"/>
        <a:sy n="132" d="100"/>
      </p:scale>
      <p:origin x="0" y="9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CE7409-ABA2-1740-8971-9C5DBF5CB542}" type="datetimeFigureOut">
              <a:rPr lang="sv-SE" smtClean="0"/>
              <a:t>2026-10-07</a:t>
            </a:fld>
            <a:endParaRPr lang="sv-SE"/>
          </a:p>
        </p:txBody>
      </p:sp>
      <p:sp>
        <p:nvSpPr>
          <p:cNvPr id="4" name="Platshållare för bildobjekt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F51EE9-3E7E-174C-9211-A88DE2D46FBB}" type="slidenum">
              <a:rPr lang="sv-SE" smtClean="0"/>
              <a:t>‹#›</a:t>
            </a:fld>
            <a:endParaRPr lang="sv-SE"/>
          </a:p>
        </p:txBody>
      </p:sp>
    </p:spTree>
    <p:extLst>
      <p:ext uri="{BB962C8B-B14F-4D97-AF65-F5344CB8AC3E}">
        <p14:creationId xmlns:p14="http://schemas.microsoft.com/office/powerpoint/2010/main" val="27596701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52500" y="685800"/>
            <a:ext cx="4953000" cy="3429000"/>
          </a:xfrm>
        </p:spPr>
      </p:sp>
      <p:sp>
        <p:nvSpPr>
          <p:cNvPr id="3" name="Platshållare för anteckningar 2"/>
          <p:cNvSpPr>
            <a:spLocks noGrp="1"/>
          </p:cNvSpPr>
          <p:nvPr>
            <p:ph type="body" idx="1"/>
          </p:nvPr>
        </p:nvSpPr>
        <p:spPr/>
        <p:txBody>
          <a:bodyPr/>
          <a:lstStyle/>
          <a:p>
            <a:pPr lvl="0"/>
            <a:r>
              <a:rPr lang="sv-SE" sz="1200" kern="1200" dirty="0">
                <a:solidFill>
                  <a:schemeClr val="tx1"/>
                </a:solidFill>
                <a:effectLst/>
                <a:latin typeface="+mn-lt"/>
                <a:ea typeface="+mn-ea"/>
                <a:cs typeface="+mn-cs"/>
              </a:rPr>
              <a:t>Söndag 19 oktober i Älvsbyn     (ÄIF arrangör)</a:t>
            </a:r>
          </a:p>
          <a:p>
            <a:pPr lvl="0"/>
            <a:r>
              <a:rPr lang="sv-SE" sz="1200" kern="1200" dirty="0">
                <a:solidFill>
                  <a:schemeClr val="tx1"/>
                </a:solidFill>
                <a:effectLst/>
                <a:latin typeface="+mn-lt"/>
                <a:ea typeface="+mn-ea"/>
                <a:cs typeface="+mn-cs"/>
              </a:rPr>
              <a:t>Söndag 2 november i LF             (P06 arrangör)</a:t>
            </a:r>
          </a:p>
          <a:p>
            <a:pPr lvl="0"/>
            <a:r>
              <a:rPr lang="sv-SE" sz="1200" kern="1200" dirty="0">
                <a:solidFill>
                  <a:schemeClr val="tx1"/>
                </a:solidFill>
                <a:effectLst/>
                <a:latin typeface="+mn-lt"/>
                <a:ea typeface="+mn-ea"/>
                <a:cs typeface="+mn-cs"/>
              </a:rPr>
              <a:t>Nov/dec i Rosvik                          (Rosvik arrangör)</a:t>
            </a:r>
          </a:p>
          <a:p>
            <a:pPr lvl="0"/>
            <a:r>
              <a:rPr lang="sv-SE" sz="1200" kern="1200" dirty="0">
                <a:solidFill>
                  <a:schemeClr val="tx1"/>
                </a:solidFill>
                <a:effectLst/>
                <a:latin typeface="+mn-lt"/>
                <a:ea typeface="+mn-ea"/>
                <a:cs typeface="+mn-cs"/>
              </a:rPr>
              <a:t>Lördag 20 december i LF            (P07 arrangör)                             preliminärt datum</a:t>
            </a:r>
          </a:p>
          <a:p>
            <a:pPr lvl="0"/>
            <a:r>
              <a:rPr lang="sv-SE" sz="1200" kern="1200" dirty="0">
                <a:solidFill>
                  <a:schemeClr val="tx1"/>
                </a:solidFill>
                <a:effectLst/>
                <a:latin typeface="+mn-lt"/>
                <a:ea typeface="+mn-ea"/>
                <a:cs typeface="+mn-cs"/>
              </a:rPr>
              <a:t>Söndag 11 januari i Älvsbyn       (ÄIF arrangör)</a:t>
            </a:r>
          </a:p>
          <a:p>
            <a:pPr lvl="0"/>
            <a:r>
              <a:rPr lang="sv-SE" sz="1200" kern="1200" dirty="0">
                <a:solidFill>
                  <a:schemeClr val="tx1"/>
                </a:solidFill>
                <a:effectLst/>
                <a:latin typeface="+mn-lt"/>
                <a:ea typeface="+mn-ea"/>
                <a:cs typeface="+mn-cs"/>
              </a:rPr>
              <a:t>Jan/feb i LF                                    (P08 arrangör)</a:t>
            </a:r>
          </a:p>
          <a:p>
            <a:pPr lvl="0"/>
            <a:r>
              <a:rPr lang="sv-SE" sz="1200" kern="1200" dirty="0">
                <a:solidFill>
                  <a:schemeClr val="tx1"/>
                </a:solidFill>
                <a:effectLst/>
                <a:latin typeface="+mn-lt"/>
                <a:ea typeface="+mn-ea"/>
                <a:cs typeface="+mn-cs"/>
              </a:rPr>
              <a:t>Feb i Rosvik                                   (RIK arrangör)</a:t>
            </a:r>
          </a:p>
          <a:p>
            <a:endParaRPr lang="sv-SE" dirty="0"/>
          </a:p>
        </p:txBody>
      </p:sp>
      <p:sp>
        <p:nvSpPr>
          <p:cNvPr id="4" name="Platshållare för bildnummer 3"/>
          <p:cNvSpPr>
            <a:spLocks noGrp="1"/>
          </p:cNvSpPr>
          <p:nvPr>
            <p:ph type="sldNum" sz="quarter" idx="10"/>
          </p:nvPr>
        </p:nvSpPr>
        <p:spPr/>
        <p:txBody>
          <a:bodyPr/>
          <a:lstStyle/>
          <a:p>
            <a:fld id="{8FF51EE9-3E7E-174C-9211-A88DE2D46FBB}" type="slidenum">
              <a:rPr lang="sv-SE" smtClean="0"/>
              <a:t>5</a:t>
            </a:fld>
            <a:endParaRPr lang="sv-SE"/>
          </a:p>
        </p:txBody>
      </p:sp>
    </p:spTree>
    <p:extLst>
      <p:ext uri="{BB962C8B-B14F-4D97-AF65-F5344CB8AC3E}">
        <p14:creationId xmlns:p14="http://schemas.microsoft.com/office/powerpoint/2010/main" val="118908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52500" y="685800"/>
            <a:ext cx="4953000" cy="3429000"/>
          </a:xfrm>
        </p:spPr>
      </p:sp>
      <p:sp>
        <p:nvSpPr>
          <p:cNvPr id="3" name="Platshållare för anteckningar 2"/>
          <p:cNvSpPr>
            <a:spLocks noGrp="1"/>
          </p:cNvSpPr>
          <p:nvPr>
            <p:ph type="body" idx="1"/>
          </p:nvPr>
        </p:nvSpPr>
        <p:spPr/>
        <p:txBody>
          <a:bodyPr/>
          <a:lstStyle/>
          <a:p>
            <a:pPr lvl="0"/>
            <a:r>
              <a:rPr lang="sv-SE" sz="1200" kern="1200" dirty="0">
                <a:solidFill>
                  <a:schemeClr val="tx1"/>
                </a:solidFill>
                <a:effectLst/>
                <a:latin typeface="+mn-lt"/>
                <a:ea typeface="+mn-ea"/>
                <a:cs typeface="+mn-cs"/>
              </a:rPr>
              <a:t>Söndag 19 oktober i Älvsbyn     (ÄIF arrangör)</a:t>
            </a:r>
          </a:p>
          <a:p>
            <a:pPr lvl="0"/>
            <a:r>
              <a:rPr lang="sv-SE" sz="1200" kern="1200" dirty="0">
                <a:solidFill>
                  <a:schemeClr val="tx1"/>
                </a:solidFill>
                <a:effectLst/>
                <a:latin typeface="+mn-lt"/>
                <a:ea typeface="+mn-ea"/>
                <a:cs typeface="+mn-cs"/>
              </a:rPr>
              <a:t>Söndag 2 november i LF             (P06 arrangör)</a:t>
            </a:r>
          </a:p>
          <a:p>
            <a:pPr lvl="0"/>
            <a:r>
              <a:rPr lang="sv-SE" sz="1200" kern="1200" dirty="0">
                <a:solidFill>
                  <a:schemeClr val="tx1"/>
                </a:solidFill>
                <a:effectLst/>
                <a:latin typeface="+mn-lt"/>
                <a:ea typeface="+mn-ea"/>
                <a:cs typeface="+mn-cs"/>
              </a:rPr>
              <a:t>Nov/dec i Rosvik                          (Rosvik arrangör)</a:t>
            </a:r>
          </a:p>
          <a:p>
            <a:pPr lvl="0"/>
            <a:r>
              <a:rPr lang="sv-SE" sz="1200" kern="1200" dirty="0">
                <a:solidFill>
                  <a:schemeClr val="tx1"/>
                </a:solidFill>
                <a:effectLst/>
                <a:latin typeface="+mn-lt"/>
                <a:ea typeface="+mn-ea"/>
                <a:cs typeface="+mn-cs"/>
              </a:rPr>
              <a:t>Lördag 20 december i LF            (P07 arrangör)                             preliminärt datum</a:t>
            </a:r>
          </a:p>
          <a:p>
            <a:pPr lvl="0"/>
            <a:r>
              <a:rPr lang="sv-SE" sz="1200" kern="1200" dirty="0">
                <a:solidFill>
                  <a:schemeClr val="tx1"/>
                </a:solidFill>
                <a:effectLst/>
                <a:latin typeface="+mn-lt"/>
                <a:ea typeface="+mn-ea"/>
                <a:cs typeface="+mn-cs"/>
              </a:rPr>
              <a:t>Söndag 11 januari i Älvsbyn       (ÄIF arrangör)</a:t>
            </a:r>
          </a:p>
          <a:p>
            <a:pPr lvl="0"/>
            <a:r>
              <a:rPr lang="sv-SE" sz="1200" kern="1200" dirty="0">
                <a:solidFill>
                  <a:schemeClr val="tx1"/>
                </a:solidFill>
                <a:effectLst/>
                <a:latin typeface="+mn-lt"/>
                <a:ea typeface="+mn-ea"/>
                <a:cs typeface="+mn-cs"/>
              </a:rPr>
              <a:t>Jan/feb i LF                                    (P08 arrangör)</a:t>
            </a:r>
          </a:p>
          <a:p>
            <a:pPr lvl="0"/>
            <a:r>
              <a:rPr lang="sv-SE" sz="1200" kern="1200" dirty="0">
                <a:solidFill>
                  <a:schemeClr val="tx1"/>
                </a:solidFill>
                <a:effectLst/>
                <a:latin typeface="+mn-lt"/>
                <a:ea typeface="+mn-ea"/>
                <a:cs typeface="+mn-cs"/>
              </a:rPr>
              <a:t>Feb i Rosvik                                   (RIK arrangör)</a:t>
            </a:r>
          </a:p>
          <a:p>
            <a:endParaRPr lang="sv-SE" dirty="0"/>
          </a:p>
        </p:txBody>
      </p:sp>
      <p:sp>
        <p:nvSpPr>
          <p:cNvPr id="4" name="Platshållare för bildnummer 3"/>
          <p:cNvSpPr>
            <a:spLocks noGrp="1"/>
          </p:cNvSpPr>
          <p:nvPr>
            <p:ph type="sldNum" sz="quarter" idx="10"/>
          </p:nvPr>
        </p:nvSpPr>
        <p:spPr/>
        <p:txBody>
          <a:bodyPr/>
          <a:lstStyle/>
          <a:p>
            <a:fld id="{8FF51EE9-3E7E-174C-9211-A88DE2D46FBB}" type="slidenum">
              <a:rPr lang="sv-SE" smtClean="0"/>
              <a:t>6</a:t>
            </a:fld>
            <a:endParaRPr lang="sv-SE"/>
          </a:p>
        </p:txBody>
      </p:sp>
    </p:spTree>
    <p:extLst>
      <p:ext uri="{BB962C8B-B14F-4D97-AF65-F5344CB8AC3E}">
        <p14:creationId xmlns:p14="http://schemas.microsoft.com/office/powerpoint/2010/main" val="3667876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742950" y="2130426"/>
            <a:ext cx="8420100" cy="1470025"/>
          </a:xfrm>
        </p:spPr>
        <p:txBody>
          <a:bodyPr/>
          <a:lstStyle/>
          <a:p>
            <a:r>
              <a:rPr lang="sv-SE"/>
              <a:t>Klicka här för att ändra format</a:t>
            </a:r>
          </a:p>
        </p:txBody>
      </p:sp>
      <p:sp>
        <p:nvSpPr>
          <p:cNvPr id="3" name="Underrubrik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95285" indent="0" algn="ctr">
              <a:buNone/>
              <a:defRPr>
                <a:solidFill>
                  <a:schemeClr val="tx1">
                    <a:tint val="75000"/>
                  </a:schemeClr>
                </a:solidFill>
              </a:defRPr>
            </a:lvl2pPr>
            <a:lvl3pPr marL="990570" indent="0" algn="ctr">
              <a:buNone/>
              <a:defRPr>
                <a:solidFill>
                  <a:schemeClr val="tx1">
                    <a:tint val="75000"/>
                  </a:schemeClr>
                </a:solidFill>
              </a:defRPr>
            </a:lvl3pPr>
            <a:lvl4pPr marL="1485854" indent="0" algn="ctr">
              <a:buNone/>
              <a:defRPr>
                <a:solidFill>
                  <a:schemeClr val="tx1">
                    <a:tint val="75000"/>
                  </a:schemeClr>
                </a:solidFill>
              </a:defRPr>
            </a:lvl4pPr>
            <a:lvl5pPr marL="1981139" indent="0" algn="ctr">
              <a:buNone/>
              <a:defRPr>
                <a:solidFill>
                  <a:schemeClr val="tx1">
                    <a:tint val="75000"/>
                  </a:schemeClr>
                </a:solidFill>
              </a:defRPr>
            </a:lvl5pPr>
            <a:lvl6pPr marL="2476424" indent="0" algn="ctr">
              <a:buNone/>
              <a:defRPr>
                <a:solidFill>
                  <a:schemeClr val="tx1">
                    <a:tint val="75000"/>
                  </a:schemeClr>
                </a:solidFill>
              </a:defRPr>
            </a:lvl6pPr>
            <a:lvl7pPr marL="2971709" indent="0" algn="ctr">
              <a:buNone/>
              <a:defRPr>
                <a:solidFill>
                  <a:schemeClr val="tx1">
                    <a:tint val="75000"/>
                  </a:schemeClr>
                </a:solidFill>
              </a:defRPr>
            </a:lvl7pPr>
            <a:lvl8pPr marL="3466993" indent="0" algn="ctr">
              <a:buNone/>
              <a:defRPr>
                <a:solidFill>
                  <a:schemeClr val="tx1">
                    <a:tint val="75000"/>
                  </a:schemeClr>
                </a:solidFill>
              </a:defRPr>
            </a:lvl8pPr>
            <a:lvl9pPr marL="3962278"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2468087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20077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82506" y="4406901"/>
            <a:ext cx="8420100" cy="1362075"/>
          </a:xfrm>
        </p:spPr>
        <p:txBody>
          <a:bodyPr anchor="t"/>
          <a:lstStyle>
            <a:lvl1pPr algn="l">
              <a:defRPr sz="4333" b="1" cap="all"/>
            </a:lvl1pPr>
          </a:lstStyle>
          <a:p>
            <a:r>
              <a:rPr lang="sv-SE"/>
              <a:t>Klicka här för att ändra format</a:t>
            </a:r>
          </a:p>
        </p:txBody>
      </p:sp>
      <p:sp>
        <p:nvSpPr>
          <p:cNvPr id="3" name="Platshållare för text 2"/>
          <p:cNvSpPr>
            <a:spLocks noGrp="1"/>
          </p:cNvSpPr>
          <p:nvPr>
            <p:ph type="body" idx="1"/>
          </p:nvPr>
        </p:nvSpPr>
        <p:spPr>
          <a:xfrm>
            <a:off x="782506" y="2906713"/>
            <a:ext cx="8420100" cy="1500187"/>
          </a:xfrm>
        </p:spPr>
        <p:txBody>
          <a:bodyPr anchor="b"/>
          <a:lstStyle>
            <a:lvl1pPr marL="0" indent="0">
              <a:buNone/>
              <a:defRPr sz="2167">
                <a:solidFill>
                  <a:schemeClr val="tx1">
                    <a:tint val="75000"/>
                  </a:schemeClr>
                </a:solidFill>
              </a:defRPr>
            </a:lvl1pPr>
            <a:lvl2pPr marL="495285" indent="0">
              <a:buNone/>
              <a:defRPr sz="1950">
                <a:solidFill>
                  <a:schemeClr val="tx1">
                    <a:tint val="75000"/>
                  </a:schemeClr>
                </a:solidFill>
              </a:defRPr>
            </a:lvl2pPr>
            <a:lvl3pPr marL="990570" indent="0">
              <a:buNone/>
              <a:defRPr sz="1733">
                <a:solidFill>
                  <a:schemeClr val="tx1">
                    <a:tint val="75000"/>
                  </a:schemeClr>
                </a:solidFill>
              </a:defRPr>
            </a:lvl3pPr>
            <a:lvl4pPr marL="1485854" indent="0">
              <a:buNone/>
              <a:defRPr sz="1517">
                <a:solidFill>
                  <a:schemeClr val="tx1">
                    <a:tint val="75000"/>
                  </a:schemeClr>
                </a:solidFill>
              </a:defRPr>
            </a:lvl4pPr>
            <a:lvl5pPr marL="1981139" indent="0">
              <a:buNone/>
              <a:defRPr sz="1517">
                <a:solidFill>
                  <a:schemeClr val="tx1">
                    <a:tint val="75000"/>
                  </a:schemeClr>
                </a:solidFill>
              </a:defRPr>
            </a:lvl5pPr>
            <a:lvl6pPr marL="2476424" indent="0">
              <a:buNone/>
              <a:defRPr sz="1517">
                <a:solidFill>
                  <a:schemeClr val="tx1">
                    <a:tint val="75000"/>
                  </a:schemeClr>
                </a:solidFill>
              </a:defRPr>
            </a:lvl6pPr>
            <a:lvl7pPr marL="2971709" indent="0">
              <a:buNone/>
              <a:defRPr sz="1517">
                <a:solidFill>
                  <a:schemeClr val="tx1">
                    <a:tint val="75000"/>
                  </a:schemeClr>
                </a:solidFill>
              </a:defRPr>
            </a:lvl7pPr>
            <a:lvl8pPr marL="3466993" indent="0">
              <a:buNone/>
              <a:defRPr sz="1517">
                <a:solidFill>
                  <a:schemeClr val="tx1">
                    <a:tint val="75000"/>
                  </a:schemeClr>
                </a:solidFill>
              </a:defRPr>
            </a:lvl8pPr>
            <a:lvl9pPr marL="3962278" indent="0">
              <a:buNone/>
              <a:defRPr sz="1517">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4091096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95300" y="1600201"/>
            <a:ext cx="4375150" cy="4525963"/>
          </a:xfrm>
        </p:spPr>
        <p:txBody>
          <a:bodyPr/>
          <a:lstStyle>
            <a:lvl1pPr>
              <a:defRPr sz="3033"/>
            </a:lvl1pPr>
            <a:lvl2pPr>
              <a:defRPr sz="2600"/>
            </a:lvl2pPr>
            <a:lvl3pPr>
              <a:defRPr sz="2167"/>
            </a:lvl3pPr>
            <a:lvl4pPr>
              <a:defRPr sz="1950"/>
            </a:lvl4pPr>
            <a:lvl5pPr>
              <a:defRPr sz="1950"/>
            </a:lvl5pPr>
            <a:lvl6pPr>
              <a:defRPr sz="1950"/>
            </a:lvl6pPr>
            <a:lvl7pPr>
              <a:defRPr sz="1950"/>
            </a:lvl7pPr>
            <a:lvl8pPr>
              <a:defRPr sz="1950"/>
            </a:lvl8pPr>
            <a:lvl9pPr>
              <a:defRPr sz="195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035550" y="1600201"/>
            <a:ext cx="4375150" cy="4525963"/>
          </a:xfrm>
        </p:spPr>
        <p:txBody>
          <a:bodyPr/>
          <a:lstStyle>
            <a:lvl1pPr>
              <a:defRPr sz="3033"/>
            </a:lvl1pPr>
            <a:lvl2pPr>
              <a:defRPr sz="2600"/>
            </a:lvl2pPr>
            <a:lvl3pPr>
              <a:defRPr sz="2167"/>
            </a:lvl3pPr>
            <a:lvl4pPr>
              <a:defRPr sz="1950"/>
            </a:lvl4pPr>
            <a:lvl5pPr>
              <a:defRPr sz="1950"/>
            </a:lvl5pPr>
            <a:lvl6pPr>
              <a:defRPr sz="1950"/>
            </a:lvl6pPr>
            <a:lvl7pPr>
              <a:defRPr sz="1950"/>
            </a:lvl7pPr>
            <a:lvl8pPr>
              <a:defRPr sz="1950"/>
            </a:lvl8pPr>
            <a:lvl9pPr>
              <a:defRPr sz="195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3018AD46-FEC8-FB4F-AB5A-6579AFAF3880}" type="datetimeFigureOut">
              <a:rPr lang="sv-SE" smtClean="0"/>
              <a:t>2026-10-07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938331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95300" y="1535113"/>
            <a:ext cx="4376870" cy="639762"/>
          </a:xfrm>
        </p:spPr>
        <p:txBody>
          <a:bodyPr anchor="b"/>
          <a:lstStyle>
            <a:lvl1pPr marL="0" indent="0">
              <a:buNone/>
              <a:defRPr sz="2600" b="1"/>
            </a:lvl1pPr>
            <a:lvl2pPr marL="495285" indent="0">
              <a:buNone/>
              <a:defRPr sz="2167" b="1"/>
            </a:lvl2pPr>
            <a:lvl3pPr marL="990570" indent="0">
              <a:buNone/>
              <a:defRPr sz="1950" b="1"/>
            </a:lvl3pPr>
            <a:lvl4pPr marL="1485854" indent="0">
              <a:buNone/>
              <a:defRPr sz="1733" b="1"/>
            </a:lvl4pPr>
            <a:lvl5pPr marL="1981139" indent="0">
              <a:buNone/>
              <a:defRPr sz="1733" b="1"/>
            </a:lvl5pPr>
            <a:lvl6pPr marL="2476424" indent="0">
              <a:buNone/>
              <a:defRPr sz="1733" b="1"/>
            </a:lvl6pPr>
            <a:lvl7pPr marL="2971709" indent="0">
              <a:buNone/>
              <a:defRPr sz="1733" b="1"/>
            </a:lvl7pPr>
            <a:lvl8pPr marL="3466993" indent="0">
              <a:buNone/>
              <a:defRPr sz="1733" b="1"/>
            </a:lvl8pPr>
            <a:lvl9pPr marL="3962278" indent="0">
              <a:buNone/>
              <a:defRPr sz="1733" b="1"/>
            </a:lvl9pPr>
          </a:lstStyle>
          <a:p>
            <a:pPr lvl="0"/>
            <a:r>
              <a:rPr lang="sv-SE"/>
              <a:t>Klicka här för att ändra format på bakgrundstexten</a:t>
            </a:r>
          </a:p>
        </p:txBody>
      </p:sp>
      <p:sp>
        <p:nvSpPr>
          <p:cNvPr id="4" name="Platshållare för innehåll 3"/>
          <p:cNvSpPr>
            <a:spLocks noGrp="1"/>
          </p:cNvSpPr>
          <p:nvPr>
            <p:ph sz="half" idx="2"/>
          </p:nvPr>
        </p:nvSpPr>
        <p:spPr>
          <a:xfrm>
            <a:off x="495300" y="2174875"/>
            <a:ext cx="4376870" cy="3951288"/>
          </a:xfrm>
        </p:spPr>
        <p:txBody>
          <a:bodyPr/>
          <a:lstStyle>
            <a:lvl1pPr>
              <a:defRPr sz="2600"/>
            </a:lvl1pPr>
            <a:lvl2pPr>
              <a:defRPr sz="2167"/>
            </a:lvl2pPr>
            <a:lvl3pPr>
              <a:defRPr sz="1950"/>
            </a:lvl3pPr>
            <a:lvl4pPr>
              <a:defRPr sz="1733"/>
            </a:lvl4pPr>
            <a:lvl5pPr>
              <a:defRPr sz="1733"/>
            </a:lvl5pPr>
            <a:lvl6pPr>
              <a:defRPr sz="1733"/>
            </a:lvl6pPr>
            <a:lvl7pPr>
              <a:defRPr sz="1733"/>
            </a:lvl7pPr>
            <a:lvl8pPr>
              <a:defRPr sz="1733"/>
            </a:lvl8pPr>
            <a:lvl9pPr>
              <a:defRPr sz="1733"/>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032111" y="1535113"/>
            <a:ext cx="4378590" cy="639762"/>
          </a:xfrm>
        </p:spPr>
        <p:txBody>
          <a:bodyPr anchor="b"/>
          <a:lstStyle>
            <a:lvl1pPr marL="0" indent="0">
              <a:buNone/>
              <a:defRPr sz="2600" b="1"/>
            </a:lvl1pPr>
            <a:lvl2pPr marL="495285" indent="0">
              <a:buNone/>
              <a:defRPr sz="2167" b="1"/>
            </a:lvl2pPr>
            <a:lvl3pPr marL="990570" indent="0">
              <a:buNone/>
              <a:defRPr sz="1950" b="1"/>
            </a:lvl3pPr>
            <a:lvl4pPr marL="1485854" indent="0">
              <a:buNone/>
              <a:defRPr sz="1733" b="1"/>
            </a:lvl4pPr>
            <a:lvl5pPr marL="1981139" indent="0">
              <a:buNone/>
              <a:defRPr sz="1733" b="1"/>
            </a:lvl5pPr>
            <a:lvl6pPr marL="2476424" indent="0">
              <a:buNone/>
              <a:defRPr sz="1733" b="1"/>
            </a:lvl6pPr>
            <a:lvl7pPr marL="2971709" indent="0">
              <a:buNone/>
              <a:defRPr sz="1733" b="1"/>
            </a:lvl7pPr>
            <a:lvl8pPr marL="3466993" indent="0">
              <a:buNone/>
              <a:defRPr sz="1733" b="1"/>
            </a:lvl8pPr>
            <a:lvl9pPr marL="3962278" indent="0">
              <a:buNone/>
              <a:defRPr sz="1733" b="1"/>
            </a:lvl9pPr>
          </a:lstStyle>
          <a:p>
            <a:pPr lvl="0"/>
            <a:r>
              <a:rPr lang="sv-SE"/>
              <a:t>Klicka här för att ändra format på bakgrundstexten</a:t>
            </a:r>
          </a:p>
        </p:txBody>
      </p:sp>
      <p:sp>
        <p:nvSpPr>
          <p:cNvPr id="6" name="Platshållare för innehåll 5"/>
          <p:cNvSpPr>
            <a:spLocks noGrp="1"/>
          </p:cNvSpPr>
          <p:nvPr>
            <p:ph sz="quarter" idx="4"/>
          </p:nvPr>
        </p:nvSpPr>
        <p:spPr>
          <a:xfrm>
            <a:off x="5032111" y="2174875"/>
            <a:ext cx="4378590" cy="3951288"/>
          </a:xfrm>
        </p:spPr>
        <p:txBody>
          <a:bodyPr/>
          <a:lstStyle>
            <a:lvl1pPr>
              <a:defRPr sz="2600"/>
            </a:lvl1pPr>
            <a:lvl2pPr>
              <a:defRPr sz="2167"/>
            </a:lvl2pPr>
            <a:lvl3pPr>
              <a:defRPr sz="1950"/>
            </a:lvl3pPr>
            <a:lvl4pPr>
              <a:defRPr sz="1733"/>
            </a:lvl4pPr>
            <a:lvl5pPr>
              <a:defRPr sz="1733"/>
            </a:lvl5pPr>
            <a:lvl6pPr>
              <a:defRPr sz="1733"/>
            </a:lvl6pPr>
            <a:lvl7pPr>
              <a:defRPr sz="1733"/>
            </a:lvl7pPr>
            <a:lvl8pPr>
              <a:defRPr sz="1733"/>
            </a:lvl8pPr>
            <a:lvl9pPr>
              <a:defRPr sz="1733"/>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3018AD46-FEC8-FB4F-AB5A-6579AFAF3880}" type="datetimeFigureOut">
              <a:rPr lang="sv-SE" smtClean="0"/>
              <a:t>2026-10-07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64733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3018AD46-FEC8-FB4F-AB5A-6579AFAF3880}" type="datetimeFigureOut">
              <a:rPr lang="sv-SE" smtClean="0"/>
              <a:t>2026-10-07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572767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018AD46-FEC8-FB4F-AB5A-6579AFAF3880}" type="datetimeFigureOut">
              <a:rPr lang="sv-SE" smtClean="0"/>
              <a:t>2026-10-07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4284289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95300" y="273050"/>
            <a:ext cx="3259006" cy="1162050"/>
          </a:xfrm>
        </p:spPr>
        <p:txBody>
          <a:bodyPr anchor="b"/>
          <a:lstStyle>
            <a:lvl1pPr algn="l">
              <a:defRPr sz="2167" b="1"/>
            </a:lvl1pPr>
          </a:lstStyle>
          <a:p>
            <a:r>
              <a:rPr lang="sv-SE"/>
              <a:t>Klicka här för att ändra format</a:t>
            </a:r>
          </a:p>
        </p:txBody>
      </p:sp>
      <p:sp>
        <p:nvSpPr>
          <p:cNvPr id="3" name="Platshållare för innehåll 2"/>
          <p:cNvSpPr>
            <a:spLocks noGrp="1"/>
          </p:cNvSpPr>
          <p:nvPr>
            <p:ph idx="1"/>
          </p:nvPr>
        </p:nvSpPr>
        <p:spPr>
          <a:xfrm>
            <a:off x="3872971" y="273051"/>
            <a:ext cx="5537729" cy="5853113"/>
          </a:xfrm>
        </p:spPr>
        <p:txBody>
          <a:bodyPr/>
          <a:lstStyle>
            <a:lvl1pPr>
              <a:defRPr sz="3467"/>
            </a:lvl1pPr>
            <a:lvl2pPr>
              <a:defRPr sz="3033"/>
            </a:lvl2pPr>
            <a:lvl3pPr>
              <a:defRPr sz="2600"/>
            </a:lvl3pPr>
            <a:lvl4pPr>
              <a:defRPr sz="2167"/>
            </a:lvl4pPr>
            <a:lvl5pPr>
              <a:defRPr sz="2167"/>
            </a:lvl5pPr>
            <a:lvl6pPr>
              <a:defRPr sz="2167"/>
            </a:lvl6pPr>
            <a:lvl7pPr>
              <a:defRPr sz="2167"/>
            </a:lvl7pPr>
            <a:lvl8pPr>
              <a:defRPr sz="2167"/>
            </a:lvl8pPr>
            <a:lvl9pPr>
              <a:defRPr sz="2167"/>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95300" y="1435101"/>
            <a:ext cx="3259006" cy="4691063"/>
          </a:xfrm>
        </p:spPr>
        <p:txBody>
          <a:bodyPr/>
          <a:lstStyle>
            <a:lvl1pPr marL="0" indent="0">
              <a:buNone/>
              <a:defRPr sz="1517"/>
            </a:lvl1pPr>
            <a:lvl2pPr marL="495285" indent="0">
              <a:buNone/>
              <a:defRPr sz="1300"/>
            </a:lvl2pPr>
            <a:lvl3pPr marL="990570" indent="0">
              <a:buNone/>
              <a:defRPr sz="1083"/>
            </a:lvl3pPr>
            <a:lvl4pPr marL="1485854" indent="0">
              <a:buNone/>
              <a:defRPr sz="975"/>
            </a:lvl4pPr>
            <a:lvl5pPr marL="1981139" indent="0">
              <a:buNone/>
              <a:defRPr sz="975"/>
            </a:lvl5pPr>
            <a:lvl6pPr marL="2476424" indent="0">
              <a:buNone/>
              <a:defRPr sz="975"/>
            </a:lvl6pPr>
            <a:lvl7pPr marL="2971709" indent="0">
              <a:buNone/>
              <a:defRPr sz="975"/>
            </a:lvl7pPr>
            <a:lvl8pPr marL="3466993" indent="0">
              <a:buNone/>
              <a:defRPr sz="975"/>
            </a:lvl8pPr>
            <a:lvl9pPr marL="3962278" indent="0">
              <a:buNone/>
              <a:defRPr sz="975"/>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018AD46-FEC8-FB4F-AB5A-6579AFAF3880}" type="datetimeFigureOut">
              <a:rPr lang="sv-SE" smtClean="0"/>
              <a:t>2026-10-07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12068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941645" y="4800600"/>
            <a:ext cx="5943600" cy="566738"/>
          </a:xfrm>
        </p:spPr>
        <p:txBody>
          <a:bodyPr anchor="b"/>
          <a:lstStyle>
            <a:lvl1pPr algn="l">
              <a:defRPr sz="2167" b="1"/>
            </a:lvl1pPr>
          </a:lstStyle>
          <a:p>
            <a:r>
              <a:rPr lang="sv-SE"/>
              <a:t>Klicka här för att ändra format</a:t>
            </a:r>
          </a:p>
        </p:txBody>
      </p:sp>
      <p:sp>
        <p:nvSpPr>
          <p:cNvPr id="3" name="Platshållare för bild 2"/>
          <p:cNvSpPr>
            <a:spLocks noGrp="1"/>
          </p:cNvSpPr>
          <p:nvPr>
            <p:ph type="pic" idx="1"/>
          </p:nvPr>
        </p:nvSpPr>
        <p:spPr>
          <a:xfrm>
            <a:off x="1941645" y="612775"/>
            <a:ext cx="5943600" cy="4114800"/>
          </a:xfrm>
        </p:spPr>
        <p:txBody>
          <a:bodyPr/>
          <a:lstStyle>
            <a:lvl1pPr marL="0" indent="0">
              <a:buNone/>
              <a:defRPr sz="3467"/>
            </a:lvl1pPr>
            <a:lvl2pPr marL="495285" indent="0">
              <a:buNone/>
              <a:defRPr sz="3033"/>
            </a:lvl2pPr>
            <a:lvl3pPr marL="990570" indent="0">
              <a:buNone/>
              <a:defRPr sz="2600"/>
            </a:lvl3pPr>
            <a:lvl4pPr marL="1485854" indent="0">
              <a:buNone/>
              <a:defRPr sz="2167"/>
            </a:lvl4pPr>
            <a:lvl5pPr marL="1981139" indent="0">
              <a:buNone/>
              <a:defRPr sz="2167"/>
            </a:lvl5pPr>
            <a:lvl6pPr marL="2476424" indent="0">
              <a:buNone/>
              <a:defRPr sz="2167"/>
            </a:lvl6pPr>
            <a:lvl7pPr marL="2971709" indent="0">
              <a:buNone/>
              <a:defRPr sz="2167"/>
            </a:lvl7pPr>
            <a:lvl8pPr marL="3466993" indent="0">
              <a:buNone/>
              <a:defRPr sz="2167"/>
            </a:lvl8pPr>
            <a:lvl9pPr marL="3962278" indent="0">
              <a:buNone/>
              <a:defRPr sz="2167"/>
            </a:lvl9pPr>
          </a:lstStyle>
          <a:p>
            <a:endParaRPr lang="sv-SE"/>
          </a:p>
        </p:txBody>
      </p:sp>
      <p:sp>
        <p:nvSpPr>
          <p:cNvPr id="4" name="Platshållare för text 3"/>
          <p:cNvSpPr>
            <a:spLocks noGrp="1"/>
          </p:cNvSpPr>
          <p:nvPr>
            <p:ph type="body" sz="half" idx="2"/>
          </p:nvPr>
        </p:nvSpPr>
        <p:spPr>
          <a:xfrm>
            <a:off x="1941645" y="5367338"/>
            <a:ext cx="5943600" cy="804862"/>
          </a:xfrm>
        </p:spPr>
        <p:txBody>
          <a:bodyPr/>
          <a:lstStyle>
            <a:lvl1pPr marL="0" indent="0">
              <a:buNone/>
              <a:defRPr sz="1517"/>
            </a:lvl1pPr>
            <a:lvl2pPr marL="495285" indent="0">
              <a:buNone/>
              <a:defRPr sz="1300"/>
            </a:lvl2pPr>
            <a:lvl3pPr marL="990570" indent="0">
              <a:buNone/>
              <a:defRPr sz="1083"/>
            </a:lvl3pPr>
            <a:lvl4pPr marL="1485854" indent="0">
              <a:buNone/>
              <a:defRPr sz="975"/>
            </a:lvl4pPr>
            <a:lvl5pPr marL="1981139" indent="0">
              <a:buNone/>
              <a:defRPr sz="975"/>
            </a:lvl5pPr>
            <a:lvl6pPr marL="2476424" indent="0">
              <a:buNone/>
              <a:defRPr sz="975"/>
            </a:lvl6pPr>
            <a:lvl7pPr marL="2971709" indent="0">
              <a:buNone/>
              <a:defRPr sz="975"/>
            </a:lvl7pPr>
            <a:lvl8pPr marL="3466993" indent="0">
              <a:buNone/>
              <a:defRPr sz="975"/>
            </a:lvl8pPr>
            <a:lvl9pPr marL="3962278" indent="0">
              <a:buNone/>
              <a:defRPr sz="975"/>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018AD46-FEC8-FB4F-AB5A-6579AFAF3880}" type="datetimeFigureOut">
              <a:rPr lang="sv-SE" smtClean="0"/>
              <a:t>2026-10-07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643327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956201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7181850" y="274639"/>
            <a:ext cx="222885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95300" y="274639"/>
            <a:ext cx="652145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2347762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300">
                <a:solidFill>
                  <a:schemeClr val="tx1">
                    <a:tint val="75000"/>
                  </a:schemeClr>
                </a:solidFill>
              </a:defRPr>
            </a:lvl1pPr>
          </a:lstStyle>
          <a:p>
            <a:fld id="{3018AD46-FEC8-FB4F-AB5A-6579AFAF3880}" type="datetimeFigureOut">
              <a:rPr lang="sv-SE" smtClean="0"/>
              <a:t>2026-10-07</a:t>
            </a:fld>
            <a:endParaRPr lang="sv-SE"/>
          </a:p>
        </p:txBody>
      </p:sp>
      <p:sp>
        <p:nvSpPr>
          <p:cNvPr id="5" name="Platshållare för sidfot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3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300">
                <a:solidFill>
                  <a:schemeClr val="tx1">
                    <a:tint val="75000"/>
                  </a:schemeClr>
                </a:solidFill>
              </a:defRPr>
            </a:lvl1pPr>
          </a:lstStyle>
          <a:p>
            <a:fld id="{44291363-7CAE-8C40-BEC1-4776FE692BAA}" type="slidenum">
              <a:rPr lang="sv-SE" smtClean="0"/>
              <a:t>‹#›</a:t>
            </a:fld>
            <a:endParaRPr lang="sv-SE"/>
          </a:p>
        </p:txBody>
      </p:sp>
    </p:spTree>
    <p:extLst>
      <p:ext uri="{BB962C8B-B14F-4D97-AF65-F5344CB8AC3E}">
        <p14:creationId xmlns:p14="http://schemas.microsoft.com/office/powerpoint/2010/main" val="4283370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95285" rtl="0" eaLnBrk="1" latinLnBrk="0" hangingPunct="1">
        <a:spcBef>
          <a:spcPct val="0"/>
        </a:spcBef>
        <a:buNone/>
        <a:defRPr sz="4767" kern="1200">
          <a:solidFill>
            <a:schemeClr val="tx1"/>
          </a:solidFill>
          <a:latin typeface="+mj-lt"/>
          <a:ea typeface="+mj-ea"/>
          <a:cs typeface="+mj-cs"/>
        </a:defRPr>
      </a:lvl1pPr>
    </p:titleStyle>
    <p:bodyStyle>
      <a:lvl1pPr marL="371464" indent="-371464" algn="l" defTabSz="495285" rtl="0" eaLnBrk="1" latinLnBrk="0" hangingPunct="1">
        <a:spcBef>
          <a:spcPct val="20000"/>
        </a:spcBef>
        <a:buFont typeface="Arial"/>
        <a:buChar char="•"/>
        <a:defRPr sz="3467" kern="1200">
          <a:solidFill>
            <a:schemeClr val="tx1"/>
          </a:solidFill>
          <a:latin typeface="+mn-lt"/>
          <a:ea typeface="+mn-ea"/>
          <a:cs typeface="+mn-cs"/>
        </a:defRPr>
      </a:lvl1pPr>
      <a:lvl2pPr marL="804838" indent="-309553" algn="l" defTabSz="495285" rtl="0" eaLnBrk="1" latinLnBrk="0" hangingPunct="1">
        <a:spcBef>
          <a:spcPct val="20000"/>
        </a:spcBef>
        <a:buFont typeface="Arial"/>
        <a:buChar char="–"/>
        <a:defRPr sz="3033" kern="1200">
          <a:solidFill>
            <a:schemeClr val="tx1"/>
          </a:solidFill>
          <a:latin typeface="+mn-lt"/>
          <a:ea typeface="+mn-ea"/>
          <a:cs typeface="+mn-cs"/>
        </a:defRPr>
      </a:lvl2pPr>
      <a:lvl3pPr marL="1238212" indent="-247642" algn="l" defTabSz="495285" rtl="0" eaLnBrk="1" latinLnBrk="0" hangingPunct="1">
        <a:spcBef>
          <a:spcPct val="20000"/>
        </a:spcBef>
        <a:buFont typeface="Arial"/>
        <a:buChar char="•"/>
        <a:defRPr sz="2600" kern="1200">
          <a:solidFill>
            <a:schemeClr val="tx1"/>
          </a:solidFill>
          <a:latin typeface="+mn-lt"/>
          <a:ea typeface="+mn-ea"/>
          <a:cs typeface="+mn-cs"/>
        </a:defRPr>
      </a:lvl3pPr>
      <a:lvl4pPr marL="1733497" indent="-247642" algn="l" defTabSz="495285" rtl="0" eaLnBrk="1" latinLnBrk="0" hangingPunct="1">
        <a:spcBef>
          <a:spcPct val="20000"/>
        </a:spcBef>
        <a:buFont typeface="Arial"/>
        <a:buChar char="–"/>
        <a:defRPr sz="2167" kern="1200">
          <a:solidFill>
            <a:schemeClr val="tx1"/>
          </a:solidFill>
          <a:latin typeface="+mn-lt"/>
          <a:ea typeface="+mn-ea"/>
          <a:cs typeface="+mn-cs"/>
        </a:defRPr>
      </a:lvl4pPr>
      <a:lvl5pPr marL="2228781" indent="-247642" algn="l" defTabSz="495285" rtl="0" eaLnBrk="1" latinLnBrk="0" hangingPunct="1">
        <a:spcBef>
          <a:spcPct val="20000"/>
        </a:spcBef>
        <a:buFont typeface="Arial"/>
        <a:buChar char="»"/>
        <a:defRPr sz="2167" kern="1200">
          <a:solidFill>
            <a:schemeClr val="tx1"/>
          </a:solidFill>
          <a:latin typeface="+mn-lt"/>
          <a:ea typeface="+mn-ea"/>
          <a:cs typeface="+mn-cs"/>
        </a:defRPr>
      </a:lvl5pPr>
      <a:lvl6pPr marL="2724066" indent="-247642" algn="l" defTabSz="495285" rtl="0" eaLnBrk="1" latinLnBrk="0" hangingPunct="1">
        <a:spcBef>
          <a:spcPct val="20000"/>
        </a:spcBef>
        <a:buFont typeface="Arial"/>
        <a:buChar char="•"/>
        <a:defRPr sz="2167" kern="1200">
          <a:solidFill>
            <a:schemeClr val="tx1"/>
          </a:solidFill>
          <a:latin typeface="+mn-lt"/>
          <a:ea typeface="+mn-ea"/>
          <a:cs typeface="+mn-cs"/>
        </a:defRPr>
      </a:lvl6pPr>
      <a:lvl7pPr marL="3219351" indent="-247642" algn="l" defTabSz="495285" rtl="0" eaLnBrk="1" latinLnBrk="0" hangingPunct="1">
        <a:spcBef>
          <a:spcPct val="20000"/>
        </a:spcBef>
        <a:buFont typeface="Arial"/>
        <a:buChar char="•"/>
        <a:defRPr sz="2167" kern="1200">
          <a:solidFill>
            <a:schemeClr val="tx1"/>
          </a:solidFill>
          <a:latin typeface="+mn-lt"/>
          <a:ea typeface="+mn-ea"/>
          <a:cs typeface="+mn-cs"/>
        </a:defRPr>
      </a:lvl7pPr>
      <a:lvl8pPr marL="3714636" indent="-247642" algn="l" defTabSz="495285" rtl="0" eaLnBrk="1" latinLnBrk="0" hangingPunct="1">
        <a:spcBef>
          <a:spcPct val="20000"/>
        </a:spcBef>
        <a:buFont typeface="Arial"/>
        <a:buChar char="•"/>
        <a:defRPr sz="2167" kern="1200">
          <a:solidFill>
            <a:schemeClr val="tx1"/>
          </a:solidFill>
          <a:latin typeface="+mn-lt"/>
          <a:ea typeface="+mn-ea"/>
          <a:cs typeface="+mn-cs"/>
        </a:defRPr>
      </a:lvl8pPr>
      <a:lvl9pPr marL="4209920" indent="-247642" algn="l" defTabSz="495285" rtl="0" eaLnBrk="1" latinLnBrk="0" hangingPunct="1">
        <a:spcBef>
          <a:spcPct val="20000"/>
        </a:spcBef>
        <a:buFont typeface="Arial"/>
        <a:buChar char="•"/>
        <a:defRPr sz="2167" kern="1200">
          <a:solidFill>
            <a:schemeClr val="tx1"/>
          </a:solidFill>
          <a:latin typeface="+mn-lt"/>
          <a:ea typeface="+mn-ea"/>
          <a:cs typeface="+mn-cs"/>
        </a:defRPr>
      </a:lvl9pPr>
    </p:bodyStyle>
    <p:otherStyle>
      <a:defPPr>
        <a:defRPr lang="sv-SE"/>
      </a:defPPr>
      <a:lvl1pPr marL="0" algn="l" defTabSz="495285" rtl="0" eaLnBrk="1" latinLnBrk="0" hangingPunct="1">
        <a:defRPr sz="1950" kern="1200">
          <a:solidFill>
            <a:schemeClr val="tx1"/>
          </a:solidFill>
          <a:latin typeface="+mn-lt"/>
          <a:ea typeface="+mn-ea"/>
          <a:cs typeface="+mn-cs"/>
        </a:defRPr>
      </a:lvl1pPr>
      <a:lvl2pPr marL="495285" algn="l" defTabSz="495285" rtl="0" eaLnBrk="1" latinLnBrk="0" hangingPunct="1">
        <a:defRPr sz="1950" kern="1200">
          <a:solidFill>
            <a:schemeClr val="tx1"/>
          </a:solidFill>
          <a:latin typeface="+mn-lt"/>
          <a:ea typeface="+mn-ea"/>
          <a:cs typeface="+mn-cs"/>
        </a:defRPr>
      </a:lvl2pPr>
      <a:lvl3pPr marL="990570" algn="l" defTabSz="495285" rtl="0" eaLnBrk="1" latinLnBrk="0" hangingPunct="1">
        <a:defRPr sz="1950" kern="1200">
          <a:solidFill>
            <a:schemeClr val="tx1"/>
          </a:solidFill>
          <a:latin typeface="+mn-lt"/>
          <a:ea typeface="+mn-ea"/>
          <a:cs typeface="+mn-cs"/>
        </a:defRPr>
      </a:lvl3pPr>
      <a:lvl4pPr marL="1485854" algn="l" defTabSz="495285" rtl="0" eaLnBrk="1" latinLnBrk="0" hangingPunct="1">
        <a:defRPr sz="1950" kern="1200">
          <a:solidFill>
            <a:schemeClr val="tx1"/>
          </a:solidFill>
          <a:latin typeface="+mn-lt"/>
          <a:ea typeface="+mn-ea"/>
          <a:cs typeface="+mn-cs"/>
        </a:defRPr>
      </a:lvl4pPr>
      <a:lvl5pPr marL="1981139" algn="l" defTabSz="495285" rtl="0" eaLnBrk="1" latinLnBrk="0" hangingPunct="1">
        <a:defRPr sz="1950" kern="1200">
          <a:solidFill>
            <a:schemeClr val="tx1"/>
          </a:solidFill>
          <a:latin typeface="+mn-lt"/>
          <a:ea typeface="+mn-ea"/>
          <a:cs typeface="+mn-cs"/>
        </a:defRPr>
      </a:lvl5pPr>
      <a:lvl6pPr marL="2476424" algn="l" defTabSz="495285" rtl="0" eaLnBrk="1" latinLnBrk="0" hangingPunct="1">
        <a:defRPr sz="1950" kern="1200">
          <a:solidFill>
            <a:schemeClr val="tx1"/>
          </a:solidFill>
          <a:latin typeface="+mn-lt"/>
          <a:ea typeface="+mn-ea"/>
          <a:cs typeface="+mn-cs"/>
        </a:defRPr>
      </a:lvl6pPr>
      <a:lvl7pPr marL="2971709" algn="l" defTabSz="495285" rtl="0" eaLnBrk="1" latinLnBrk="0" hangingPunct="1">
        <a:defRPr sz="1950" kern="1200">
          <a:solidFill>
            <a:schemeClr val="tx1"/>
          </a:solidFill>
          <a:latin typeface="+mn-lt"/>
          <a:ea typeface="+mn-ea"/>
          <a:cs typeface="+mn-cs"/>
        </a:defRPr>
      </a:lvl7pPr>
      <a:lvl8pPr marL="3466993" algn="l" defTabSz="495285" rtl="0" eaLnBrk="1" latinLnBrk="0" hangingPunct="1">
        <a:defRPr sz="1950" kern="1200">
          <a:solidFill>
            <a:schemeClr val="tx1"/>
          </a:solidFill>
          <a:latin typeface="+mn-lt"/>
          <a:ea typeface="+mn-ea"/>
          <a:cs typeface="+mn-cs"/>
        </a:defRPr>
      </a:lvl8pPr>
      <a:lvl9pPr marL="3962278" algn="l" defTabSz="495285" rtl="0" eaLnBrk="1" latinLnBrk="0" hangingPunct="1">
        <a:defRPr sz="19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0C8B5-B09A-088A-8CE2-B168A7F706D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FF858C1-0C20-079C-1A1F-12D6E021699C}"/>
              </a:ext>
            </a:extLst>
          </p:cNvPr>
          <p:cNvPicPr>
            <a:picLocks noChangeAspect="1"/>
          </p:cNvPicPr>
          <p:nvPr/>
        </p:nvPicPr>
        <p:blipFill>
          <a:blip r:embed="rId2"/>
          <a:srcRect l="21923" r="27884" b="-2"/>
          <a:stretch>
            <a:fillRect/>
          </a:stretch>
        </p:blipFill>
        <p:spPr>
          <a:xfrm>
            <a:off x="2640235" y="1250025"/>
            <a:ext cx="4375150" cy="49031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ubrik 1">
            <a:extLst>
              <a:ext uri="{FF2B5EF4-FFF2-40B4-BE49-F238E27FC236}">
                <a16:creationId xmlns:a16="http://schemas.microsoft.com/office/drawing/2014/main" id="{228317C5-3E00-BF65-6846-93B734221F08}"/>
              </a:ext>
            </a:extLst>
          </p:cNvPr>
          <p:cNvSpPr>
            <a:spLocks noGrp="1"/>
          </p:cNvSpPr>
          <p:nvPr>
            <p:ph type="title"/>
          </p:nvPr>
        </p:nvSpPr>
        <p:spPr>
          <a:xfrm>
            <a:off x="495300" y="11775"/>
            <a:ext cx="8915400" cy="1238250"/>
          </a:xfrm>
        </p:spPr>
        <p:txBody>
          <a:bodyPr anchor="ctr">
            <a:normAutofit/>
          </a:bodyPr>
          <a:lstStyle/>
          <a:p>
            <a:pPr>
              <a:lnSpc>
                <a:spcPct val="90000"/>
              </a:lnSpc>
            </a:pPr>
            <a:r>
              <a:rPr lang="sv-SE" sz="4008" dirty="0"/>
              <a:t>Föräldrainformation för säsongen 26/27 </a:t>
            </a:r>
            <a:br>
              <a:rPr lang="sv-SE" sz="4008" dirty="0"/>
            </a:br>
            <a:r>
              <a:rPr lang="sv-SE" sz="4008" dirty="0"/>
              <a:t>U14/P13</a:t>
            </a:r>
          </a:p>
        </p:txBody>
      </p:sp>
      <p:sp>
        <p:nvSpPr>
          <p:cNvPr id="3" name="Underrubrik 2">
            <a:extLst>
              <a:ext uri="{FF2B5EF4-FFF2-40B4-BE49-F238E27FC236}">
                <a16:creationId xmlns:a16="http://schemas.microsoft.com/office/drawing/2014/main" id="{D0F82232-A853-E0A3-4509-E06893B4189A}"/>
              </a:ext>
            </a:extLst>
          </p:cNvPr>
          <p:cNvSpPr>
            <a:spLocks noGrp="1"/>
          </p:cNvSpPr>
          <p:nvPr>
            <p:ph sz="half" idx="1"/>
          </p:nvPr>
        </p:nvSpPr>
        <p:spPr>
          <a:xfrm>
            <a:off x="2640235" y="1526111"/>
            <a:ext cx="4375150" cy="4903127"/>
          </a:xfrm>
        </p:spPr>
        <p:txBody>
          <a:bodyPr>
            <a:normAutofit/>
          </a:bodyPr>
          <a:lstStyle/>
          <a:p>
            <a:pPr marL="0" indent="0" algn="ctr">
              <a:buNone/>
            </a:pPr>
            <a:r>
              <a:rPr lang="sv-SE" dirty="0"/>
              <a:t>261007</a:t>
            </a:r>
          </a:p>
        </p:txBody>
      </p:sp>
    </p:spTree>
    <p:extLst>
      <p:ext uri="{BB962C8B-B14F-4D97-AF65-F5344CB8AC3E}">
        <p14:creationId xmlns:p14="http://schemas.microsoft.com/office/powerpoint/2010/main" val="1225071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95300" y="11775"/>
            <a:ext cx="8915400" cy="1238250"/>
          </a:xfrm>
        </p:spPr>
        <p:txBody>
          <a:bodyPr anchor="ctr">
            <a:normAutofit/>
          </a:bodyPr>
          <a:lstStyle/>
          <a:p>
            <a:r>
              <a:rPr lang="sv-SE" dirty="0"/>
              <a:t>Ledargruppen</a:t>
            </a:r>
          </a:p>
        </p:txBody>
      </p:sp>
      <p:sp>
        <p:nvSpPr>
          <p:cNvPr id="3" name="Platshållare för innehåll 2"/>
          <p:cNvSpPr>
            <a:spLocks noGrp="1"/>
          </p:cNvSpPr>
          <p:nvPr>
            <p:ph sz="half" idx="1"/>
          </p:nvPr>
        </p:nvSpPr>
        <p:spPr>
          <a:xfrm>
            <a:off x="2080681" y="1655771"/>
            <a:ext cx="5744638" cy="3935132"/>
          </a:xfrm>
        </p:spPr>
        <p:txBody>
          <a:bodyPr>
            <a:normAutofit/>
          </a:bodyPr>
          <a:lstStyle/>
          <a:p>
            <a:pPr>
              <a:lnSpc>
                <a:spcPct val="90000"/>
              </a:lnSpc>
            </a:pPr>
            <a:r>
              <a:rPr lang="sv-SE" sz="1950" dirty="0"/>
              <a:t>Tobias Utterström Lineruth 	Huvudtränare</a:t>
            </a:r>
          </a:p>
          <a:p>
            <a:pPr>
              <a:lnSpc>
                <a:spcPct val="90000"/>
              </a:lnSpc>
            </a:pPr>
            <a:r>
              <a:rPr lang="sv-SE" sz="1950" dirty="0"/>
              <a:t>Andreas Wiklund  			Tränare</a:t>
            </a:r>
          </a:p>
          <a:p>
            <a:pPr>
              <a:lnSpc>
                <a:spcPct val="90000"/>
              </a:lnSpc>
            </a:pPr>
            <a:r>
              <a:rPr lang="sv-SE" sz="1950" dirty="0"/>
              <a:t>Stefan Hedkvist				Tränare</a:t>
            </a:r>
          </a:p>
          <a:p>
            <a:pPr>
              <a:lnSpc>
                <a:spcPct val="90000"/>
              </a:lnSpc>
            </a:pPr>
            <a:r>
              <a:rPr lang="sv-SE" sz="1950" dirty="0"/>
              <a:t>Erik Larsson 				Tränare</a:t>
            </a:r>
          </a:p>
          <a:p>
            <a:pPr>
              <a:lnSpc>
                <a:spcPct val="90000"/>
              </a:lnSpc>
            </a:pPr>
            <a:r>
              <a:rPr lang="sv-SE" sz="1950" dirty="0"/>
              <a:t>Tomas Bergvall 				Tränare</a:t>
            </a:r>
          </a:p>
          <a:p>
            <a:pPr>
              <a:lnSpc>
                <a:spcPct val="90000"/>
              </a:lnSpc>
            </a:pPr>
            <a:r>
              <a:rPr lang="sv-SE" sz="1950" dirty="0"/>
              <a:t>Johan Engström				Tränare</a:t>
            </a:r>
          </a:p>
          <a:p>
            <a:pPr>
              <a:lnSpc>
                <a:spcPct val="90000"/>
              </a:lnSpc>
            </a:pPr>
            <a:r>
              <a:rPr lang="sv-SE" sz="1950" dirty="0"/>
              <a:t>Mats </a:t>
            </a:r>
            <a:r>
              <a:rPr lang="sv-SE" sz="1950" dirty="0" err="1"/>
              <a:t>Lavander</a:t>
            </a:r>
            <a:r>
              <a:rPr lang="sv-SE" sz="1950" dirty="0"/>
              <a:t> 				Tränare</a:t>
            </a:r>
          </a:p>
          <a:p>
            <a:pPr>
              <a:lnSpc>
                <a:spcPct val="90000"/>
              </a:lnSpc>
            </a:pPr>
            <a:r>
              <a:rPr lang="sv-SE" sz="1950" dirty="0"/>
              <a:t>Stefan Holmgren 			Materialförvaltare </a:t>
            </a:r>
          </a:p>
          <a:p>
            <a:pPr>
              <a:lnSpc>
                <a:spcPct val="90000"/>
              </a:lnSpc>
            </a:pPr>
            <a:r>
              <a:rPr lang="sv-SE" sz="1950" dirty="0"/>
              <a:t>Niclas Wikman 				Lagledare</a:t>
            </a:r>
          </a:p>
          <a:p>
            <a:pPr marL="0" indent="0">
              <a:lnSpc>
                <a:spcPct val="90000"/>
              </a:lnSpc>
              <a:buNone/>
            </a:pPr>
            <a:endParaRPr lang="sv-SE" sz="1950" dirty="0"/>
          </a:p>
        </p:txBody>
      </p:sp>
    </p:spTree>
    <p:extLst>
      <p:ext uri="{BB962C8B-B14F-4D97-AF65-F5344CB8AC3E}">
        <p14:creationId xmlns:p14="http://schemas.microsoft.com/office/powerpoint/2010/main" val="2807874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95300" y="11775"/>
            <a:ext cx="8915400" cy="1238250"/>
          </a:xfrm>
        </p:spPr>
        <p:txBody>
          <a:bodyPr anchor="ctr">
            <a:normAutofit/>
          </a:bodyPr>
          <a:lstStyle/>
          <a:p>
            <a:r>
              <a:rPr lang="sv-SE" dirty="0"/>
              <a:t>Kommunikationsväg</a:t>
            </a:r>
          </a:p>
        </p:txBody>
      </p:sp>
      <p:sp>
        <p:nvSpPr>
          <p:cNvPr id="3" name="Platshållare för innehåll 2"/>
          <p:cNvSpPr>
            <a:spLocks noGrp="1"/>
          </p:cNvSpPr>
          <p:nvPr>
            <p:ph sz="half" idx="1"/>
          </p:nvPr>
        </p:nvSpPr>
        <p:spPr>
          <a:xfrm>
            <a:off x="660479" y="2081026"/>
            <a:ext cx="4375150" cy="3132909"/>
          </a:xfrm>
        </p:spPr>
        <p:txBody>
          <a:bodyPr>
            <a:normAutofit/>
          </a:bodyPr>
          <a:lstStyle/>
          <a:p>
            <a:pPr>
              <a:lnSpc>
                <a:spcPct val="90000"/>
              </a:lnSpc>
            </a:pPr>
            <a:r>
              <a:rPr lang="sv-SE" sz="2167" dirty="0"/>
              <a:t>Laget.se</a:t>
            </a:r>
          </a:p>
          <a:p>
            <a:pPr>
              <a:lnSpc>
                <a:spcPct val="90000"/>
              </a:lnSpc>
            </a:pPr>
            <a:r>
              <a:rPr lang="sv-SE" sz="2167" dirty="0"/>
              <a:t>Här informeras om träningar och matcher.</a:t>
            </a:r>
          </a:p>
          <a:p>
            <a:pPr marL="804838" lvl="2" indent="-371464">
              <a:lnSpc>
                <a:spcPct val="90000"/>
              </a:lnSpc>
              <a:buFont typeface="Arial" panose="020B0604020202020204" pitchFamily="34" charset="0"/>
              <a:buChar char="•"/>
            </a:pPr>
            <a:r>
              <a:rPr lang="sv-SE" dirty="0"/>
              <a:t>Frånvaro från träning eller match meddelas i kallelse och avanmäls.</a:t>
            </a:r>
          </a:p>
          <a:p>
            <a:pPr marL="804838" lvl="2" indent="-371464">
              <a:lnSpc>
                <a:spcPct val="90000"/>
              </a:lnSpc>
              <a:buFont typeface="Arial" panose="020B0604020202020204" pitchFamily="34" charset="0"/>
              <a:buChar char="•"/>
            </a:pPr>
            <a:r>
              <a:rPr lang="sv-SE" dirty="0"/>
              <a:t>Sena avhopp 2tim innan match meddelas via sms.</a:t>
            </a:r>
          </a:p>
          <a:p>
            <a:pPr marL="804838" lvl="2" indent="-371464">
              <a:lnSpc>
                <a:spcPct val="90000"/>
              </a:lnSpc>
            </a:pPr>
            <a:endParaRPr lang="sv-SE" dirty="0"/>
          </a:p>
        </p:txBody>
      </p:sp>
      <p:pic>
        <p:nvPicPr>
          <p:cNvPr id="5" name="Picture 4">
            <a:extLst>
              <a:ext uri="{FF2B5EF4-FFF2-40B4-BE49-F238E27FC236}">
                <a16:creationId xmlns:a16="http://schemas.microsoft.com/office/drawing/2014/main" id="{A7A4DDB0-4359-6F3E-2BB8-CF3D1FCEAB63}"/>
              </a:ext>
            </a:extLst>
          </p:cNvPr>
          <p:cNvPicPr>
            <a:picLocks noChangeAspect="1"/>
          </p:cNvPicPr>
          <p:nvPr/>
        </p:nvPicPr>
        <p:blipFill>
          <a:blip r:embed="rId2"/>
          <a:srcRect l="21923" r="27884" b="-2"/>
          <a:stretch>
            <a:fillRect/>
          </a:stretch>
        </p:blipFill>
        <p:spPr>
          <a:xfrm>
            <a:off x="5035629" y="1067787"/>
            <a:ext cx="4375071" cy="4903127"/>
          </a:xfrm>
          <a:prstGeom prst="rect">
            <a:avLst/>
          </a:prstGeom>
          <a:noFill/>
        </p:spPr>
      </p:pic>
    </p:spTree>
    <p:extLst>
      <p:ext uri="{BB962C8B-B14F-4D97-AF65-F5344CB8AC3E}">
        <p14:creationId xmlns:p14="http://schemas.microsoft.com/office/powerpoint/2010/main" val="3378418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B3EC73-48A6-CC50-5AEE-825D83235EE1}"/>
              </a:ext>
            </a:extLst>
          </p:cNvPr>
          <p:cNvPicPr>
            <a:picLocks noChangeAspect="1"/>
          </p:cNvPicPr>
          <p:nvPr/>
        </p:nvPicPr>
        <p:blipFill>
          <a:blip r:embed="rId2"/>
          <a:srcRect l="21923" r="27884" b="-2"/>
          <a:stretch>
            <a:fillRect/>
          </a:stretch>
        </p:blipFill>
        <p:spPr>
          <a:xfrm>
            <a:off x="8257522" y="0"/>
            <a:ext cx="1648478" cy="1847411"/>
          </a:xfrm>
          <a:prstGeom prst="rect">
            <a:avLst/>
          </a:prstGeom>
          <a:noFill/>
        </p:spPr>
      </p:pic>
      <p:sp>
        <p:nvSpPr>
          <p:cNvPr id="2" name="Rubrik 1"/>
          <p:cNvSpPr>
            <a:spLocks noGrp="1"/>
          </p:cNvSpPr>
          <p:nvPr>
            <p:ph type="title"/>
          </p:nvPr>
        </p:nvSpPr>
        <p:spPr/>
        <p:txBody>
          <a:bodyPr/>
          <a:lstStyle/>
          <a:p>
            <a:r>
              <a:rPr lang="sv-SE" dirty="0"/>
              <a:t>Träningar </a:t>
            </a:r>
          </a:p>
        </p:txBody>
      </p:sp>
      <p:sp>
        <p:nvSpPr>
          <p:cNvPr id="3" name="Platshållare för innehåll 2"/>
          <p:cNvSpPr>
            <a:spLocks noGrp="1"/>
          </p:cNvSpPr>
          <p:nvPr>
            <p:ph idx="1"/>
          </p:nvPr>
        </p:nvSpPr>
        <p:spPr>
          <a:xfrm>
            <a:off x="495300" y="977437"/>
            <a:ext cx="7596278" cy="4903127"/>
          </a:xfrm>
        </p:spPr>
        <p:txBody>
          <a:bodyPr>
            <a:normAutofit/>
          </a:bodyPr>
          <a:lstStyle/>
          <a:p>
            <a:r>
              <a:rPr lang="sv-SE" sz="1500" b="1" dirty="0"/>
              <a:t>Nolia</a:t>
            </a:r>
          </a:p>
          <a:p>
            <a:pPr lvl="1"/>
            <a:r>
              <a:rPr lang="sv-SE" sz="1500" dirty="0"/>
              <a:t>Nolia Ishall Måndag 19.20-20.10 (</a:t>
            </a:r>
            <a:r>
              <a:rPr lang="sv-SE" sz="1500" dirty="0" err="1"/>
              <a:t>Fyspass</a:t>
            </a:r>
            <a:r>
              <a:rPr lang="sv-SE" sz="1500" dirty="0"/>
              <a:t> efteråt, 20.30-21.15)</a:t>
            </a:r>
          </a:p>
          <a:p>
            <a:pPr lvl="1"/>
            <a:r>
              <a:rPr lang="sv-SE" sz="1500" dirty="0"/>
              <a:t>Nolia Ishall Onsdag 19.10-20.00</a:t>
            </a:r>
          </a:p>
          <a:p>
            <a:pPr lvl="1"/>
            <a:r>
              <a:rPr lang="sv-SE" sz="1500" dirty="0"/>
              <a:t>Nolia Ishall Torsdag 20.40-21.30</a:t>
            </a:r>
          </a:p>
          <a:p>
            <a:pPr lvl="1"/>
            <a:r>
              <a:rPr lang="sv-SE" sz="1500" dirty="0"/>
              <a:t>Söndagar på LF: 11.15-12.15</a:t>
            </a:r>
          </a:p>
          <a:p>
            <a:pPr lvl="1"/>
            <a:endParaRPr lang="sv-SE" sz="1500" dirty="0"/>
          </a:p>
          <a:p>
            <a:pPr marL="371464" lvl="1" indent="-371464">
              <a:buFont typeface="Arial"/>
              <a:buChar char="•"/>
            </a:pPr>
            <a:r>
              <a:rPr lang="sv-SE" sz="1500" dirty="0"/>
              <a:t>Eventuellt Tisdagar med U15 19.10-20.00 för dom som vill.</a:t>
            </a:r>
          </a:p>
          <a:p>
            <a:pPr marL="371464" lvl="1" indent="-371464">
              <a:buFont typeface="Arial"/>
              <a:buChar char="•"/>
            </a:pPr>
            <a:endParaRPr lang="sv-SE" sz="1500" dirty="0"/>
          </a:p>
          <a:p>
            <a:pPr marL="371464" lvl="1" indent="-371464">
              <a:buFont typeface="Arial"/>
              <a:buChar char="•"/>
            </a:pPr>
            <a:r>
              <a:rPr lang="sv-SE" sz="1500" dirty="0"/>
              <a:t>Vi vill att alla är omklädda och klara 10 min innan ispasset för genomgång.</a:t>
            </a:r>
          </a:p>
          <a:p>
            <a:pPr marL="371464" lvl="1" indent="-371464">
              <a:buFont typeface="Arial"/>
              <a:buChar char="•"/>
            </a:pPr>
            <a:r>
              <a:rPr lang="sv-SE" sz="1500" dirty="0"/>
              <a:t>Vi tror också det skapar en bra lagkänsla om alla kommer och byter om tillsammans inför träningar och matcher.</a:t>
            </a:r>
          </a:p>
          <a:p>
            <a:pPr marL="0" lvl="1" indent="0">
              <a:buNone/>
            </a:pPr>
            <a:endParaRPr lang="sv-SE" sz="1500" dirty="0"/>
          </a:p>
          <a:p>
            <a:pPr marL="371464" lvl="1" indent="-371464">
              <a:buFont typeface="Arial"/>
              <a:buChar char="•"/>
            </a:pPr>
            <a:r>
              <a:rPr lang="sv-SE" sz="1500" dirty="0"/>
              <a:t>De som vill kommer att erbjudas träning med P12/U15. Anmälan är sluten då vi vill undvika grupptryck. Ta en dialog med era grabbar/tjejer om de känner sig redo. Kan även bli tal om att några får chansen att spela matcher med U15/U16 </a:t>
            </a:r>
            <a:r>
              <a:rPr lang="sv-SE" sz="1500" dirty="0" err="1"/>
              <a:t>Div</a:t>
            </a:r>
            <a:r>
              <a:rPr lang="sv-SE" sz="1500" dirty="0"/>
              <a:t> 1 när behovet uppstår.  </a:t>
            </a:r>
          </a:p>
          <a:p>
            <a:pPr marL="371464" lvl="1" indent="-371464">
              <a:buFont typeface="Arial"/>
              <a:buChar char="•"/>
            </a:pPr>
            <a:r>
              <a:rPr lang="sv-SE" sz="1500" dirty="0"/>
              <a:t>Anmälan sker till Niclas Wikman </a:t>
            </a:r>
            <a:r>
              <a:rPr lang="sv-SE" sz="1500" u="sng" dirty="0"/>
              <a:t>niclas@np3fastigheter.se</a:t>
            </a:r>
          </a:p>
          <a:p>
            <a:pPr lvl="1"/>
            <a:endParaRPr lang="sv-SE" dirty="0"/>
          </a:p>
        </p:txBody>
      </p:sp>
    </p:spTree>
    <p:extLst>
      <p:ext uri="{BB962C8B-B14F-4D97-AF65-F5344CB8AC3E}">
        <p14:creationId xmlns:p14="http://schemas.microsoft.com/office/powerpoint/2010/main" val="3900941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Seriespel </a:t>
            </a:r>
          </a:p>
        </p:txBody>
      </p:sp>
      <p:sp>
        <p:nvSpPr>
          <p:cNvPr id="3" name="Platshållare för innehåll 2"/>
          <p:cNvSpPr>
            <a:spLocks noGrp="1"/>
          </p:cNvSpPr>
          <p:nvPr>
            <p:ph idx="1"/>
          </p:nvPr>
        </p:nvSpPr>
        <p:spPr/>
        <p:txBody>
          <a:bodyPr>
            <a:normAutofit/>
          </a:bodyPr>
          <a:lstStyle/>
          <a:p>
            <a:r>
              <a:rPr lang="sv-SE" sz="1950" b="1" i="1" dirty="0">
                <a:latin typeface="Lucida Sans" panose="020B0602030504020204" pitchFamily="34" charset="0"/>
                <a:ea typeface="Times New Roman" panose="02020603050405020304" pitchFamily="18" charset="0"/>
                <a:cs typeface="Times New Roman" panose="02020603050405020304" pitchFamily="18" charset="0"/>
              </a:rPr>
              <a:t>Seriespel</a:t>
            </a:r>
          </a:p>
          <a:p>
            <a:pPr lvl="1"/>
            <a:r>
              <a:rPr lang="sv-SE" sz="1600" dirty="0">
                <a:latin typeface="+mj-lt"/>
                <a:ea typeface="Times New Roman" panose="02020603050405020304" pitchFamily="18" charset="0"/>
                <a:cs typeface="Times New Roman" panose="02020603050405020304" pitchFamily="18" charset="0"/>
              </a:rPr>
              <a:t>Vi har anmält 2 lag till seriespelet för att alla grabbar skall få så mycket speltid som möjligt.</a:t>
            </a:r>
          </a:p>
          <a:p>
            <a:pPr lvl="1"/>
            <a:r>
              <a:rPr lang="sv-SE" sz="1600" dirty="0">
                <a:latin typeface="+mj-lt"/>
                <a:ea typeface="Times New Roman" panose="02020603050405020304" pitchFamily="18" charset="0"/>
                <a:cs typeface="Times New Roman" panose="02020603050405020304" pitchFamily="18" charset="0"/>
              </a:rPr>
              <a:t>Totalt är det 51 matcher för båda lagen tillsammans.</a:t>
            </a:r>
          </a:p>
          <a:p>
            <a:pPr lvl="1"/>
            <a:r>
              <a:rPr lang="sv-SE" sz="1600" dirty="0">
                <a:latin typeface="+mj-lt"/>
                <a:ea typeface="Times New Roman" panose="02020603050405020304" pitchFamily="18" charset="0"/>
                <a:cs typeface="Times New Roman" panose="02020603050405020304" pitchFamily="18" charset="0"/>
              </a:rPr>
              <a:t>Vi åker i de flesta fall buss till bortamatcher över 15 mil med reservation för undantag. </a:t>
            </a:r>
          </a:p>
          <a:p>
            <a:pPr lvl="1"/>
            <a:r>
              <a:rPr lang="sv-SE" sz="1600" dirty="0">
                <a:latin typeface="+mj-lt"/>
                <a:ea typeface="Times New Roman" panose="02020603050405020304" pitchFamily="18" charset="0"/>
                <a:cs typeface="Times New Roman" panose="02020603050405020304" pitchFamily="18" charset="0"/>
              </a:rPr>
              <a:t>Dubbelmöten långväga resor. </a:t>
            </a:r>
          </a:p>
          <a:p>
            <a:pPr lvl="1"/>
            <a:endParaRPr lang="sv-SE" sz="1517" dirty="0">
              <a:latin typeface="Lucida Sans" panose="020B0602030504020204" pitchFamily="34" charset="0"/>
              <a:ea typeface="Times New Roman" panose="02020603050405020304" pitchFamily="18" charset="0"/>
              <a:cs typeface="Times New Roman" panose="02020603050405020304" pitchFamily="18" charset="0"/>
            </a:endParaRPr>
          </a:p>
          <a:p>
            <a:pPr lvl="1"/>
            <a:r>
              <a:rPr lang="sv-SE" sz="1600" dirty="0">
                <a:latin typeface="Calibri" panose="020F0502020204030204" pitchFamily="34" charset="0"/>
                <a:ea typeface="Times New Roman" panose="02020603050405020304" pitchFamily="18" charset="0"/>
                <a:cs typeface="Times New Roman" panose="02020603050405020304" pitchFamily="18" charset="0"/>
              </a:rPr>
              <a:t>Vi strävar efter att kalla alla spelare totalt sett lika många matcher. </a:t>
            </a:r>
          </a:p>
          <a:p>
            <a:pPr lvl="1"/>
            <a:r>
              <a:rPr lang="sv-SE" sz="1600" dirty="0">
                <a:latin typeface="Calibri" panose="020F0502020204030204" pitchFamily="34" charset="0"/>
                <a:ea typeface="Times New Roman" panose="02020603050405020304" pitchFamily="18" charset="0"/>
                <a:cs typeface="Times New Roman" panose="02020603050405020304" pitchFamily="18" charset="0"/>
              </a:rPr>
              <a:t>Brist på backpositionen.</a:t>
            </a:r>
          </a:p>
          <a:p>
            <a:pPr lvl="1"/>
            <a:r>
              <a:rPr lang="sv-SE" sz="1600" dirty="0">
                <a:latin typeface="Calibri" panose="020F0502020204030204" pitchFamily="34" charset="0"/>
                <a:ea typeface="Times New Roman" panose="02020603050405020304" pitchFamily="18" charset="0"/>
                <a:cs typeface="Times New Roman" panose="02020603050405020304" pitchFamily="18" charset="0"/>
              </a:rPr>
              <a:t>4 grupper med 6/7 spelare i varje grupp som kombineras ihop till respektive matchtillfälle. </a:t>
            </a:r>
          </a:p>
          <a:p>
            <a:pPr lvl="1"/>
            <a:endParaRPr lang="sv-SE" sz="1517" dirty="0">
              <a:latin typeface="Lucida Sans" panose="020B0602030504020204" pitchFamily="34" charset="0"/>
              <a:ea typeface="Times New Roman" panose="02020603050405020304" pitchFamily="18" charset="0"/>
              <a:cs typeface="Times New Roman" panose="02020603050405020304" pitchFamily="18" charset="0"/>
            </a:endParaRPr>
          </a:p>
        </p:txBody>
      </p:sp>
      <p:pic>
        <p:nvPicPr>
          <p:cNvPr id="7" name="Picture 4">
            <a:extLst>
              <a:ext uri="{FF2B5EF4-FFF2-40B4-BE49-F238E27FC236}">
                <a16:creationId xmlns:a16="http://schemas.microsoft.com/office/drawing/2014/main" id="{A383E5F7-C627-A2DF-6F07-4914CBA1258E}"/>
              </a:ext>
            </a:extLst>
          </p:cNvPr>
          <p:cNvPicPr>
            <a:picLocks noChangeAspect="1"/>
          </p:cNvPicPr>
          <p:nvPr/>
        </p:nvPicPr>
        <p:blipFill>
          <a:blip r:embed="rId3"/>
          <a:srcRect l="21923" r="27884" b="-2"/>
          <a:stretch>
            <a:fillRect/>
          </a:stretch>
        </p:blipFill>
        <p:spPr>
          <a:xfrm>
            <a:off x="7303287" y="11774"/>
            <a:ext cx="1648478" cy="1847411"/>
          </a:xfrm>
          <a:prstGeom prst="rect">
            <a:avLst/>
          </a:prstGeom>
          <a:noFill/>
        </p:spPr>
      </p:pic>
    </p:spTree>
    <p:extLst>
      <p:ext uri="{BB962C8B-B14F-4D97-AF65-F5344CB8AC3E}">
        <p14:creationId xmlns:p14="http://schemas.microsoft.com/office/powerpoint/2010/main" val="191498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8B5C28-DB6A-10BF-BB55-F3BA4181765F}"/>
              </a:ext>
            </a:extLst>
          </p:cNvPr>
          <p:cNvPicPr>
            <a:picLocks noChangeAspect="1"/>
          </p:cNvPicPr>
          <p:nvPr/>
        </p:nvPicPr>
        <p:blipFill>
          <a:blip r:embed="rId3"/>
          <a:srcRect l="21923" r="27884" b="-2"/>
          <a:stretch>
            <a:fillRect/>
          </a:stretch>
        </p:blipFill>
        <p:spPr>
          <a:xfrm>
            <a:off x="7426089" y="274638"/>
            <a:ext cx="1648478" cy="1847411"/>
          </a:xfrm>
          <a:prstGeom prst="rect">
            <a:avLst/>
          </a:prstGeom>
          <a:noFill/>
        </p:spPr>
      </p:pic>
      <p:sp>
        <p:nvSpPr>
          <p:cNvPr id="2" name="Rubrik 1"/>
          <p:cNvSpPr>
            <a:spLocks noGrp="1"/>
          </p:cNvSpPr>
          <p:nvPr>
            <p:ph type="title"/>
          </p:nvPr>
        </p:nvSpPr>
        <p:spPr/>
        <p:txBody>
          <a:bodyPr/>
          <a:lstStyle/>
          <a:p>
            <a:r>
              <a:rPr lang="sv-SE" dirty="0"/>
              <a:t>Övriga Cuper</a:t>
            </a:r>
          </a:p>
        </p:txBody>
      </p:sp>
      <p:sp>
        <p:nvSpPr>
          <p:cNvPr id="3" name="Platshållare för innehåll 2"/>
          <p:cNvSpPr>
            <a:spLocks noGrp="1"/>
          </p:cNvSpPr>
          <p:nvPr>
            <p:ph idx="1"/>
          </p:nvPr>
        </p:nvSpPr>
        <p:spPr>
          <a:xfrm>
            <a:off x="495300" y="1430579"/>
            <a:ext cx="8915400" cy="4525963"/>
          </a:xfrm>
        </p:spPr>
        <p:txBody>
          <a:bodyPr>
            <a:normAutofit/>
          </a:bodyPr>
          <a:lstStyle/>
          <a:p>
            <a:r>
              <a:rPr lang="sv-SE" sz="1950" dirty="0">
                <a:latin typeface="Lucida Sans" panose="020B0602030504020204" pitchFamily="34" charset="0"/>
                <a:ea typeface="Times New Roman" panose="02020603050405020304" pitchFamily="18" charset="0"/>
                <a:cs typeface="Times New Roman" panose="02020603050405020304" pitchFamily="18" charset="0"/>
              </a:rPr>
              <a:t>Vi har för avsikt att deltaga i två cuper under året.</a:t>
            </a:r>
          </a:p>
          <a:p>
            <a:pPr lvl="1"/>
            <a:r>
              <a:rPr lang="sv-SE" sz="1517" dirty="0">
                <a:latin typeface="Lucida Sans" panose="020B0602030504020204" pitchFamily="34" charset="0"/>
                <a:cs typeface="Times New Roman" panose="02020603050405020304" pitchFamily="18" charset="0"/>
              </a:rPr>
              <a:t>Vår egen Beijer CUP som går av stapeln 5-7 mars 2027 på LF-arena B.</a:t>
            </a:r>
          </a:p>
          <a:p>
            <a:pPr lvl="1"/>
            <a:r>
              <a:rPr lang="sv-SE" sz="1517" dirty="0">
                <a:latin typeface="Lucida Sans" panose="020B0602030504020204" pitchFamily="34" charset="0"/>
                <a:cs typeface="Times New Roman" panose="02020603050405020304" pitchFamily="18" charset="0"/>
              </a:rPr>
              <a:t>Klimpens Cup Skellefteå 30/10-1/11 2026 där vi deltar med 2 lag. (500 kr/spelare)</a:t>
            </a:r>
          </a:p>
          <a:p>
            <a:pPr lvl="1"/>
            <a:r>
              <a:rPr lang="sv-SE" sz="1517" dirty="0">
                <a:latin typeface="Lucida Sans" panose="020B0602030504020204" pitchFamily="34" charset="0"/>
                <a:cs typeface="Times New Roman" panose="02020603050405020304" pitchFamily="18" charset="0"/>
              </a:rPr>
              <a:t>Ingen fler Cup bestämd.</a:t>
            </a:r>
          </a:p>
          <a:p>
            <a:r>
              <a:rPr lang="sv-SE" sz="1950" dirty="0">
                <a:latin typeface="Lucida Sans" panose="020B0602030504020204" pitchFamily="34" charset="0"/>
                <a:cs typeface="Times New Roman" panose="02020603050405020304" pitchFamily="18" charset="0"/>
              </a:rPr>
              <a:t>Beijer Cup</a:t>
            </a:r>
            <a:r>
              <a:rPr lang="sv-SE" sz="1950" dirty="0">
                <a:latin typeface="Lucida Sans" panose="020B0602030504020204" pitchFamily="34" charset="0"/>
                <a:ea typeface="Times New Roman" panose="02020603050405020304" pitchFamily="18" charset="0"/>
                <a:cs typeface="Times New Roman" panose="02020603050405020304" pitchFamily="18" charset="0"/>
              </a:rPr>
              <a:t> </a:t>
            </a:r>
          </a:p>
          <a:p>
            <a:pPr lvl="1"/>
            <a:r>
              <a:rPr lang="sv-SE" sz="1200" dirty="0">
                <a:latin typeface="Lucida Sans"/>
                <a:ea typeface="Times New Roman" panose="02020603050405020304" pitchFamily="18" charset="0"/>
                <a:cs typeface="Times New Roman"/>
              </a:rPr>
              <a:t>Föräldragruppen har huvudansvaret och kommer att dela ut arbetspass till respektive förälder. Vi har vid dessa tillfällen chansen att dra in pengar från försäljning, lotteri och puckkastartävling till lagkassan för att kunna finansiera delar av de andra cuperna vi åker på.</a:t>
            </a:r>
          </a:p>
          <a:p>
            <a:pPr lvl="1"/>
            <a:r>
              <a:rPr lang="sv-SE" sz="1200" dirty="0">
                <a:latin typeface="Lucida Sans"/>
                <a:cs typeface="Times New Roman"/>
              </a:rPr>
              <a:t>Flera arbetspass, bakning och lotterivinster</a:t>
            </a:r>
            <a:endParaRPr lang="sv-SE" sz="1200" dirty="0">
              <a:latin typeface="Lucida Sans"/>
              <a:cs typeface="Times New Roman"/>
              <a:sym typeface="Wingdings" panose="05000000000000000000" pitchFamily="2" charset="2"/>
            </a:endParaRPr>
          </a:p>
          <a:p>
            <a:pPr lvl="1"/>
            <a:r>
              <a:rPr lang="sv-SE" sz="1200" dirty="0">
                <a:latin typeface="Lucida Sans" panose="020B0602030504020204" pitchFamily="34" charset="0"/>
                <a:cs typeface="Times New Roman" panose="02020603050405020304" pitchFamily="18" charset="0"/>
                <a:sym typeface="Wingdings" panose="05000000000000000000" pitchFamily="2" charset="2"/>
              </a:rPr>
              <a:t>Har man möjlighet att </a:t>
            </a:r>
            <a:r>
              <a:rPr lang="sv-SE" sz="1200" b="1" dirty="0">
                <a:latin typeface="Lucida Sans" panose="020B0602030504020204" pitchFamily="34" charset="0"/>
                <a:cs typeface="Times New Roman" panose="02020603050405020304" pitchFamily="18" charset="0"/>
                <a:sym typeface="Wingdings" panose="05000000000000000000" pitchFamily="2" charset="2"/>
              </a:rPr>
              <a:t>sponsra</a:t>
            </a:r>
            <a:r>
              <a:rPr lang="sv-SE" sz="1200" dirty="0">
                <a:latin typeface="Lucida Sans" panose="020B0602030504020204" pitchFamily="34" charset="0"/>
                <a:cs typeface="Times New Roman" panose="02020603050405020304" pitchFamily="18" charset="0"/>
                <a:sym typeface="Wingdings" panose="05000000000000000000" pitchFamily="2" charset="2"/>
              </a:rPr>
              <a:t> är det extra uppskattat. Kan t.ex. vara hamburgare, korv, läsk, priser till ett lotteri  Fina pengar till lagkassan. </a:t>
            </a:r>
            <a:r>
              <a:rPr lang="en-US" sz="1200" dirty="0">
                <a:latin typeface="Lucida Sans" panose="020B0602030504020204" pitchFamily="34" charset="0"/>
                <a:cs typeface="Times New Roman" panose="02020603050405020304" pitchFamily="18" charset="0"/>
                <a:sym typeface="Wingdings" panose="05000000000000000000" pitchFamily="2" charset="2"/>
              </a:rPr>
              <a:t>💰</a:t>
            </a:r>
            <a:endParaRPr lang="sv-SE" sz="1200" dirty="0">
              <a:latin typeface="Lucida Sans" panose="020B0602030504020204" pitchFamily="34" charset="0"/>
              <a:cs typeface="Times New Roman" panose="02020603050405020304" pitchFamily="18" charset="0"/>
            </a:endParaRPr>
          </a:p>
        </p:txBody>
      </p:sp>
    </p:spTree>
    <p:extLst>
      <p:ext uri="{BB962C8B-B14F-4D97-AF65-F5344CB8AC3E}">
        <p14:creationId xmlns:p14="http://schemas.microsoft.com/office/powerpoint/2010/main" val="2129392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4D1C22-4AC1-C70A-073D-40F1B7BE63AA}"/>
              </a:ext>
            </a:extLst>
          </p:cNvPr>
          <p:cNvPicPr>
            <a:picLocks noChangeAspect="1"/>
          </p:cNvPicPr>
          <p:nvPr/>
        </p:nvPicPr>
        <p:blipFill>
          <a:blip r:embed="rId2"/>
          <a:srcRect l="21923" r="27884" b="-2"/>
          <a:stretch>
            <a:fillRect/>
          </a:stretch>
        </p:blipFill>
        <p:spPr>
          <a:xfrm>
            <a:off x="7426089" y="274638"/>
            <a:ext cx="1648478" cy="1847411"/>
          </a:xfrm>
          <a:prstGeom prst="rect">
            <a:avLst/>
          </a:prstGeom>
          <a:noFill/>
        </p:spPr>
      </p:pic>
      <p:sp>
        <p:nvSpPr>
          <p:cNvPr id="2" name="Rubrik 1"/>
          <p:cNvSpPr>
            <a:spLocks noGrp="1"/>
          </p:cNvSpPr>
          <p:nvPr>
            <p:ph type="title"/>
          </p:nvPr>
        </p:nvSpPr>
        <p:spPr/>
        <p:txBody>
          <a:bodyPr/>
          <a:lstStyle/>
          <a:p>
            <a:r>
              <a:rPr lang="sv-SE" dirty="0"/>
              <a:t>Avgifter</a:t>
            </a:r>
          </a:p>
        </p:txBody>
      </p:sp>
      <p:sp>
        <p:nvSpPr>
          <p:cNvPr id="3" name="Platshållare för innehåll 2"/>
          <p:cNvSpPr>
            <a:spLocks noGrp="1"/>
          </p:cNvSpPr>
          <p:nvPr>
            <p:ph idx="1"/>
          </p:nvPr>
        </p:nvSpPr>
        <p:spPr>
          <a:xfrm>
            <a:off x="495300" y="1600201"/>
            <a:ext cx="8579267" cy="4525963"/>
          </a:xfrm>
        </p:spPr>
        <p:txBody>
          <a:bodyPr>
            <a:normAutofit fontScale="92500" lnSpcReduction="20000"/>
          </a:bodyPr>
          <a:lstStyle/>
          <a:p>
            <a:r>
              <a:rPr lang="sv-SE" dirty="0"/>
              <a:t>Avgifter PHC. </a:t>
            </a:r>
          </a:p>
          <a:p>
            <a:pPr lvl="1"/>
            <a:r>
              <a:rPr lang="sv-SE" dirty="0"/>
              <a:t>Deltagaravgift 			5950 SEK </a:t>
            </a:r>
          </a:p>
          <a:p>
            <a:pPr lvl="1"/>
            <a:r>
              <a:rPr lang="sv-SE" dirty="0"/>
              <a:t>Delfaktureras 			3050kr (260930)</a:t>
            </a:r>
          </a:p>
          <a:p>
            <a:pPr lvl="1"/>
            <a:r>
              <a:rPr lang="sv-SE" dirty="0"/>
              <a:t>Delfaktureras			2900kr (261130)</a:t>
            </a:r>
          </a:p>
          <a:p>
            <a:pPr lvl="1"/>
            <a:r>
              <a:rPr lang="sv-SE" dirty="0"/>
              <a:t>Medlemsavgift, 		350 SEK</a:t>
            </a:r>
          </a:p>
          <a:p>
            <a:pPr lvl="1"/>
            <a:r>
              <a:rPr lang="sv-SE" dirty="0"/>
              <a:t>Lagavgiften för U16,U15,U14 och U13 fastställs till 1.200:- per spelare för att kunna ha fortsatt god tillgång till bussresor.</a:t>
            </a:r>
          </a:p>
          <a:p>
            <a:pPr lvl="1"/>
            <a:endParaRPr lang="sv-SE" dirty="0"/>
          </a:p>
          <a:p>
            <a:pPr lvl="1"/>
            <a:r>
              <a:rPr lang="sv-SE"/>
              <a:t>Deltagaravgift </a:t>
            </a:r>
            <a:r>
              <a:rPr lang="sv-SE" dirty="0"/>
              <a:t>U15	1700 SEK (270531)</a:t>
            </a:r>
          </a:p>
        </p:txBody>
      </p:sp>
    </p:spTree>
    <p:extLst>
      <p:ext uri="{BB962C8B-B14F-4D97-AF65-F5344CB8AC3E}">
        <p14:creationId xmlns:p14="http://schemas.microsoft.com/office/powerpoint/2010/main" val="3871578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Information från föräldragruppen</a:t>
            </a:r>
          </a:p>
        </p:txBody>
      </p:sp>
      <p:pic>
        <p:nvPicPr>
          <p:cNvPr id="6" name="Picture 5">
            <a:extLst>
              <a:ext uri="{FF2B5EF4-FFF2-40B4-BE49-F238E27FC236}">
                <a16:creationId xmlns:a16="http://schemas.microsoft.com/office/drawing/2014/main" id="{970E2100-FAEB-F904-4A52-D5D11040AFA6}"/>
              </a:ext>
            </a:extLst>
          </p:cNvPr>
          <p:cNvPicPr>
            <a:picLocks noChangeAspect="1"/>
          </p:cNvPicPr>
          <p:nvPr/>
        </p:nvPicPr>
        <p:blipFill>
          <a:blip r:embed="rId2"/>
          <a:stretch>
            <a:fillRect/>
          </a:stretch>
        </p:blipFill>
        <p:spPr>
          <a:xfrm>
            <a:off x="8150907" y="1213400"/>
            <a:ext cx="1011197" cy="903993"/>
          </a:xfrm>
          <a:prstGeom prst="rect">
            <a:avLst/>
          </a:prstGeom>
        </p:spPr>
      </p:pic>
      <p:sp>
        <p:nvSpPr>
          <p:cNvPr id="4" name="textruta 3">
            <a:extLst>
              <a:ext uri="{FF2B5EF4-FFF2-40B4-BE49-F238E27FC236}">
                <a16:creationId xmlns:a16="http://schemas.microsoft.com/office/drawing/2014/main" id="{43F05DBD-9EE9-D6D2-E1A4-EEB63B5EE394}"/>
              </a:ext>
            </a:extLst>
          </p:cNvPr>
          <p:cNvSpPr txBox="1"/>
          <p:nvPr/>
        </p:nvSpPr>
        <p:spPr>
          <a:xfrm>
            <a:off x="879895" y="1417638"/>
            <a:ext cx="7271012" cy="4108817"/>
          </a:xfrm>
          <a:prstGeom prst="rect">
            <a:avLst/>
          </a:prstGeom>
          <a:noFill/>
        </p:spPr>
        <p:txBody>
          <a:bodyPr wrap="square">
            <a:spAutoFit/>
          </a:bodyPr>
          <a:lstStyle/>
          <a:p>
            <a:pPr marL="370840" indent="-370840">
              <a:buFont typeface="Arial" panose="020B0604020202020204" pitchFamily="34" charset="0"/>
              <a:buChar char="•"/>
            </a:pPr>
            <a:r>
              <a:rPr lang="sv-SE" sz="1950" dirty="0">
                <a:latin typeface="Lucida Sans"/>
                <a:cs typeface="Times New Roman"/>
              </a:rPr>
              <a:t>Rita Holmgren</a:t>
            </a:r>
          </a:p>
          <a:p>
            <a:pPr marL="370840" indent="-370840">
              <a:buFont typeface="Arial" panose="020B0604020202020204" pitchFamily="34" charset="0"/>
              <a:buChar char="•"/>
            </a:pPr>
            <a:r>
              <a:rPr lang="sv-SE" sz="1950" dirty="0">
                <a:latin typeface="Lucida Sans"/>
                <a:cs typeface="Times New Roman"/>
              </a:rPr>
              <a:t>Märtha Öhlund</a:t>
            </a:r>
          </a:p>
          <a:p>
            <a:pPr marL="370840" indent="-370840">
              <a:buFont typeface="Arial" panose="020B0604020202020204" pitchFamily="34" charset="0"/>
              <a:buChar char="•"/>
            </a:pPr>
            <a:r>
              <a:rPr lang="sv-SE" sz="1950" dirty="0">
                <a:latin typeface="Lucida Sans"/>
                <a:cs typeface="Times New Roman"/>
              </a:rPr>
              <a:t>Victoria </a:t>
            </a:r>
            <a:r>
              <a:rPr lang="sv-SE" sz="1950" dirty="0" err="1">
                <a:latin typeface="Lucida Sans"/>
                <a:cs typeface="Times New Roman"/>
              </a:rPr>
              <a:t>Danstål</a:t>
            </a:r>
            <a:endParaRPr lang="sv-SE" sz="1950" dirty="0">
              <a:latin typeface="Lucida Sans"/>
              <a:cs typeface="Times New Roman"/>
            </a:endParaRPr>
          </a:p>
          <a:p>
            <a:pPr marL="370840" indent="-370840">
              <a:buFont typeface="Arial" panose="020B0604020202020204" pitchFamily="34" charset="0"/>
              <a:buChar char="•"/>
            </a:pPr>
            <a:r>
              <a:rPr lang="sv-SE" sz="1950" dirty="0">
                <a:latin typeface="Lucida Sans"/>
                <a:cs typeface="Times New Roman"/>
              </a:rPr>
              <a:t>Nina Larsson Lidberg</a:t>
            </a:r>
          </a:p>
          <a:p>
            <a:pPr marL="370840" indent="-370840">
              <a:buFont typeface="Arial" panose="020B0604020202020204" pitchFamily="34" charset="0"/>
              <a:buChar char="•"/>
            </a:pPr>
            <a:endParaRPr lang="sv-SE" sz="1950" dirty="0">
              <a:latin typeface="Lucida Sans"/>
              <a:cs typeface="Times New Roman"/>
            </a:endParaRPr>
          </a:p>
          <a:p>
            <a:pPr marL="370840" indent="-370840">
              <a:buFont typeface="Arial" panose="020B0604020202020204" pitchFamily="34" charset="0"/>
              <a:buChar char="•"/>
            </a:pPr>
            <a:r>
              <a:rPr lang="sv-SE" sz="1950" dirty="0">
                <a:latin typeface="Lucida Sans"/>
                <a:cs typeface="Times New Roman"/>
              </a:rPr>
              <a:t>Arbetsuppgifter under hemmamatcher</a:t>
            </a:r>
            <a:endParaRPr lang="sv-SE" sz="3450" dirty="0">
              <a:ea typeface="Calibri"/>
              <a:cs typeface="Calibri"/>
            </a:endParaRPr>
          </a:p>
          <a:p>
            <a:pPr marL="495300" lvl="1"/>
            <a:r>
              <a:rPr lang="sv-SE" sz="1500" dirty="0">
                <a:latin typeface="Lucida Sans"/>
                <a:cs typeface="Times New Roman"/>
              </a:rPr>
              <a:t>- På sitt eget barns match</a:t>
            </a:r>
          </a:p>
          <a:p>
            <a:pPr marL="495300" lvl="1"/>
            <a:r>
              <a:rPr lang="sv-SE" sz="1500" dirty="0">
                <a:latin typeface="Lucida Sans"/>
                <a:cs typeface="Times New Roman"/>
              </a:rPr>
              <a:t>- Efter att kallelse till match gått ut</a:t>
            </a:r>
            <a:endParaRPr lang="en-US" sz="1500" dirty="0">
              <a:latin typeface="Lucida Sans"/>
              <a:cs typeface="Times New Roman"/>
            </a:endParaRPr>
          </a:p>
          <a:p>
            <a:pPr marL="495300" lvl="1"/>
            <a:r>
              <a:rPr lang="sv-SE" sz="1500" dirty="0">
                <a:latin typeface="Lucida Sans"/>
                <a:cs typeface="Times New Roman"/>
              </a:rPr>
              <a:t>- Bakning, mackor, kiosk, bås, speaker, matchklocka, TSM</a:t>
            </a:r>
            <a:endParaRPr lang="en-US" sz="1500" dirty="0">
              <a:latin typeface="Lucida Sans"/>
              <a:cs typeface="Times New Roman"/>
            </a:endParaRPr>
          </a:p>
          <a:p>
            <a:pPr marL="342900" indent="-342900">
              <a:buFont typeface="Arial" panose="020B0604020202020204" pitchFamily="34" charset="0"/>
              <a:buChar char="•"/>
            </a:pPr>
            <a:endParaRPr lang="sv-SE" sz="1950" dirty="0">
              <a:latin typeface="Lucida Sans"/>
              <a:cs typeface="Times New Roman"/>
            </a:endParaRPr>
          </a:p>
          <a:p>
            <a:pPr marL="370840" indent="-370840">
              <a:buFont typeface="Arial" panose="020B0604020202020204" pitchFamily="34" charset="0"/>
              <a:buChar char="•"/>
            </a:pPr>
            <a:r>
              <a:rPr lang="sv-SE" sz="1950" dirty="0">
                <a:latin typeface="Lucida Sans"/>
                <a:cs typeface="Times New Roman"/>
              </a:rPr>
              <a:t>Lagkassan</a:t>
            </a:r>
          </a:p>
          <a:p>
            <a:pPr marL="495300" lvl="1"/>
            <a:r>
              <a:rPr lang="sv-SE" sz="1500" dirty="0">
                <a:latin typeface="Lucida Sans"/>
                <a:ea typeface="Calibri"/>
                <a:cs typeface="Times New Roman"/>
              </a:rPr>
              <a:t>- 74 000 nu</a:t>
            </a:r>
          </a:p>
          <a:p>
            <a:pPr marL="495300" lvl="1"/>
            <a:r>
              <a:rPr lang="sv-SE" sz="1500" dirty="0">
                <a:latin typeface="Lucida Sans"/>
                <a:ea typeface="Calibri"/>
                <a:cs typeface="Times New Roman"/>
              </a:rPr>
              <a:t>- Cirka 50 000 efter Klimpens cup</a:t>
            </a:r>
          </a:p>
          <a:p>
            <a:pPr marL="495300" lvl="1"/>
            <a:r>
              <a:rPr lang="sv-SE" sz="1500" dirty="0">
                <a:latin typeface="Lucida Sans"/>
                <a:ea typeface="Calibri"/>
                <a:cs typeface="Times New Roman"/>
              </a:rPr>
              <a:t>- Hemmamatcher, kostnad domare totalt 10-15 000 efter fikaintäkter</a:t>
            </a:r>
          </a:p>
          <a:p>
            <a:pPr marL="495300" lvl="1"/>
            <a:r>
              <a:rPr lang="sv-SE" sz="1500" dirty="0">
                <a:latin typeface="Lucida Sans"/>
                <a:ea typeface="Calibri"/>
                <a:cs typeface="Times New Roman"/>
              </a:rPr>
              <a:t>- Vår egen cup</a:t>
            </a:r>
          </a:p>
        </p:txBody>
      </p:sp>
    </p:spTree>
    <p:extLst>
      <p:ext uri="{BB962C8B-B14F-4D97-AF65-F5344CB8AC3E}">
        <p14:creationId xmlns:p14="http://schemas.microsoft.com/office/powerpoint/2010/main" val="1396313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95300" y="11775"/>
            <a:ext cx="8915400" cy="1238250"/>
          </a:xfrm>
        </p:spPr>
        <p:txBody>
          <a:bodyPr anchor="ctr">
            <a:normAutofit/>
          </a:bodyPr>
          <a:lstStyle/>
          <a:p>
            <a:r>
              <a:rPr lang="sv-SE" dirty="0"/>
              <a:t>Framtida Lagkassa</a:t>
            </a:r>
          </a:p>
        </p:txBody>
      </p:sp>
      <p:sp>
        <p:nvSpPr>
          <p:cNvPr id="3" name="Platshållare för innehåll 2"/>
          <p:cNvSpPr>
            <a:spLocks noGrp="1"/>
          </p:cNvSpPr>
          <p:nvPr>
            <p:ph sz="half" idx="1"/>
          </p:nvPr>
        </p:nvSpPr>
        <p:spPr>
          <a:xfrm>
            <a:off x="495300" y="1447800"/>
            <a:ext cx="4375150" cy="4903127"/>
          </a:xfrm>
        </p:spPr>
        <p:txBody>
          <a:bodyPr>
            <a:normAutofit/>
          </a:bodyPr>
          <a:lstStyle/>
          <a:p>
            <a:pPr>
              <a:lnSpc>
                <a:spcPct val="90000"/>
              </a:lnSpc>
            </a:pPr>
            <a:r>
              <a:rPr lang="sv-SE" sz="2600" dirty="0"/>
              <a:t>Pengar i lagkassan är lagets</a:t>
            </a:r>
          </a:p>
          <a:p>
            <a:pPr>
              <a:lnSpc>
                <a:spcPct val="90000"/>
              </a:lnSpc>
            </a:pPr>
            <a:r>
              <a:rPr lang="sv-SE" sz="2600" dirty="0"/>
              <a:t>Vad ska lagkassan användas till? </a:t>
            </a:r>
          </a:p>
          <a:p>
            <a:pPr lvl="1">
              <a:lnSpc>
                <a:spcPct val="90000"/>
              </a:lnSpc>
            </a:pPr>
            <a:r>
              <a:rPr lang="sv-SE" dirty="0"/>
              <a:t>Cuper, avslutningar, olika inköp </a:t>
            </a:r>
            <a:r>
              <a:rPr lang="sv-SE" dirty="0" err="1"/>
              <a:t>etc</a:t>
            </a:r>
            <a:endParaRPr lang="sv-SE" dirty="0"/>
          </a:p>
          <a:p>
            <a:pPr>
              <a:lnSpc>
                <a:spcPct val="90000"/>
              </a:lnSpc>
            </a:pPr>
            <a:r>
              <a:rPr lang="sv-SE" sz="2600" dirty="0"/>
              <a:t>Intäkter från kiosk, lotteri när vi arrangerar cup går till lagkassan. Föreningen får anmälningsintäkter och tar kostnader.</a:t>
            </a:r>
            <a:endParaRPr lang="sv-SE" sz="2600" dirty="0">
              <a:ea typeface="Calibri"/>
              <a:cs typeface="Calibri"/>
            </a:endParaRPr>
          </a:p>
        </p:txBody>
      </p:sp>
      <p:pic>
        <p:nvPicPr>
          <p:cNvPr id="5" name="Picture 4">
            <a:extLst>
              <a:ext uri="{FF2B5EF4-FFF2-40B4-BE49-F238E27FC236}">
                <a16:creationId xmlns:a16="http://schemas.microsoft.com/office/drawing/2014/main" id="{089B4992-FBF5-5349-47E6-89630763C959}"/>
              </a:ext>
            </a:extLst>
          </p:cNvPr>
          <p:cNvPicPr>
            <a:picLocks noChangeAspect="1"/>
          </p:cNvPicPr>
          <p:nvPr/>
        </p:nvPicPr>
        <p:blipFill>
          <a:blip r:embed="rId2"/>
          <a:srcRect l="21923" r="27884" b="-2"/>
          <a:stretch>
            <a:fillRect/>
          </a:stretch>
        </p:blipFill>
        <p:spPr>
          <a:xfrm>
            <a:off x="5173612" y="977436"/>
            <a:ext cx="4375071" cy="4903127"/>
          </a:xfrm>
          <a:prstGeom prst="rect">
            <a:avLst/>
          </a:prstGeom>
          <a:noFill/>
        </p:spPr>
      </p:pic>
    </p:spTree>
    <p:extLst>
      <p:ext uri="{BB962C8B-B14F-4D97-AF65-F5344CB8AC3E}">
        <p14:creationId xmlns:p14="http://schemas.microsoft.com/office/powerpoint/2010/main" val="957287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95300" y="11775"/>
            <a:ext cx="8915400" cy="1238250"/>
          </a:xfrm>
        </p:spPr>
        <p:txBody>
          <a:bodyPr anchor="ctr">
            <a:normAutofit/>
          </a:bodyPr>
          <a:lstStyle/>
          <a:p>
            <a:pPr>
              <a:lnSpc>
                <a:spcPct val="90000"/>
              </a:lnSpc>
            </a:pPr>
            <a:r>
              <a:rPr lang="sv-SE" sz="4008"/>
              <a:t>Övrig Försäljning och åtagande under året</a:t>
            </a:r>
          </a:p>
        </p:txBody>
      </p:sp>
      <p:sp>
        <p:nvSpPr>
          <p:cNvPr id="3" name="Platshållare för innehåll 2"/>
          <p:cNvSpPr>
            <a:spLocks noGrp="1"/>
          </p:cNvSpPr>
          <p:nvPr>
            <p:ph sz="half" idx="1"/>
          </p:nvPr>
        </p:nvSpPr>
        <p:spPr>
          <a:xfrm>
            <a:off x="495300" y="1447800"/>
            <a:ext cx="4375150" cy="4903127"/>
          </a:xfrm>
        </p:spPr>
        <p:txBody>
          <a:bodyPr>
            <a:normAutofit/>
          </a:bodyPr>
          <a:lstStyle/>
          <a:p>
            <a:pPr>
              <a:lnSpc>
                <a:spcPct val="90000"/>
              </a:lnSpc>
            </a:pPr>
            <a:r>
              <a:rPr lang="sv-SE" sz="1600" dirty="0"/>
              <a:t>Försäljning av bingolotter i samband med jul och nyår är en årlig återkommande aktivitet som är en mycket viktig intäkt för föreningen. Detta uppdrag omfattar likväl styrelsemedlemmar som samtliga spelare från senior-till ungdomsverksamhet i årskullarna U13 och uppåt. </a:t>
            </a:r>
          </a:p>
          <a:p>
            <a:pPr>
              <a:lnSpc>
                <a:spcPct val="90000"/>
              </a:lnSpc>
            </a:pPr>
            <a:endParaRPr lang="sv-SE" sz="1600" dirty="0"/>
          </a:p>
          <a:p>
            <a:pPr>
              <a:lnSpc>
                <a:spcPct val="90000"/>
              </a:lnSpc>
            </a:pPr>
            <a:r>
              <a:rPr lang="sv-SE" sz="1600" dirty="0"/>
              <a:t>Annan försäljningsverksamhet kan också förekomma. Nytt from nu blir att pengarna går oförkortat till Ungdomssidan. </a:t>
            </a:r>
          </a:p>
          <a:p>
            <a:pPr>
              <a:lnSpc>
                <a:spcPct val="90000"/>
              </a:lnSpc>
            </a:pPr>
            <a:r>
              <a:rPr lang="sv-SE" sz="1600" dirty="0"/>
              <a:t>Parkeringsvakt A-lag hemmamatch. Intäkterna går direkt till vår lagkassa.</a:t>
            </a:r>
          </a:p>
          <a:p>
            <a:pPr marL="0" indent="0">
              <a:lnSpc>
                <a:spcPct val="90000"/>
              </a:lnSpc>
              <a:buNone/>
            </a:pPr>
            <a:endParaRPr lang="sv-SE" sz="1600" dirty="0"/>
          </a:p>
          <a:p>
            <a:pPr>
              <a:lnSpc>
                <a:spcPct val="90000"/>
              </a:lnSpc>
            </a:pPr>
            <a:r>
              <a:rPr lang="sv-SE" sz="1600" dirty="0"/>
              <a:t>Sponsorer till </a:t>
            </a:r>
            <a:r>
              <a:rPr lang="sv-SE" sz="1600" dirty="0" err="1"/>
              <a:t>Hoodie</a:t>
            </a:r>
            <a:r>
              <a:rPr lang="sv-SE" sz="1600" dirty="0"/>
              <a:t> och Shorts.</a:t>
            </a:r>
          </a:p>
        </p:txBody>
      </p:sp>
      <p:pic>
        <p:nvPicPr>
          <p:cNvPr id="5" name="Picture 4">
            <a:extLst>
              <a:ext uri="{FF2B5EF4-FFF2-40B4-BE49-F238E27FC236}">
                <a16:creationId xmlns:a16="http://schemas.microsoft.com/office/drawing/2014/main" id="{B83F89C9-31B1-5E39-6C37-65641EB6EA98}"/>
              </a:ext>
            </a:extLst>
          </p:cNvPr>
          <p:cNvPicPr>
            <a:picLocks noChangeAspect="1"/>
          </p:cNvPicPr>
          <p:nvPr/>
        </p:nvPicPr>
        <p:blipFill>
          <a:blip r:embed="rId2"/>
          <a:srcRect l="21923" r="27884" b="-2"/>
          <a:stretch>
            <a:fillRect/>
          </a:stretch>
        </p:blipFill>
        <p:spPr>
          <a:xfrm>
            <a:off x="5035590" y="1447800"/>
            <a:ext cx="4375071" cy="4903127"/>
          </a:xfrm>
          <a:prstGeom prst="rect">
            <a:avLst/>
          </a:prstGeom>
          <a:noFill/>
        </p:spPr>
      </p:pic>
    </p:spTree>
    <p:extLst>
      <p:ext uri="{BB962C8B-B14F-4D97-AF65-F5344CB8AC3E}">
        <p14:creationId xmlns:p14="http://schemas.microsoft.com/office/powerpoint/2010/main" val="3558540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A7C95-97BA-B05D-A9A9-6488E358EC6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D350A11-1C55-2840-E334-C21DC761D476}"/>
              </a:ext>
            </a:extLst>
          </p:cNvPr>
          <p:cNvSpPr>
            <a:spLocks noGrp="1"/>
          </p:cNvSpPr>
          <p:nvPr>
            <p:ph type="title"/>
          </p:nvPr>
        </p:nvSpPr>
        <p:spPr/>
        <p:txBody>
          <a:bodyPr/>
          <a:lstStyle/>
          <a:p>
            <a:r>
              <a:rPr lang="sv-SE" dirty="0"/>
              <a:t>Information från styrelsen</a:t>
            </a:r>
          </a:p>
        </p:txBody>
      </p:sp>
      <p:pic>
        <p:nvPicPr>
          <p:cNvPr id="6" name="Picture 5">
            <a:extLst>
              <a:ext uri="{FF2B5EF4-FFF2-40B4-BE49-F238E27FC236}">
                <a16:creationId xmlns:a16="http://schemas.microsoft.com/office/drawing/2014/main" id="{E61B8AA6-9BF5-D700-4666-C65A9776E714}"/>
              </a:ext>
            </a:extLst>
          </p:cNvPr>
          <p:cNvPicPr>
            <a:picLocks noChangeAspect="1"/>
          </p:cNvPicPr>
          <p:nvPr/>
        </p:nvPicPr>
        <p:blipFill>
          <a:blip r:embed="rId2"/>
          <a:stretch>
            <a:fillRect/>
          </a:stretch>
        </p:blipFill>
        <p:spPr>
          <a:xfrm>
            <a:off x="8150907" y="1213400"/>
            <a:ext cx="1011197" cy="903993"/>
          </a:xfrm>
          <a:prstGeom prst="rect">
            <a:avLst/>
          </a:prstGeom>
        </p:spPr>
      </p:pic>
      <p:sp>
        <p:nvSpPr>
          <p:cNvPr id="3" name="textruta 2">
            <a:extLst>
              <a:ext uri="{FF2B5EF4-FFF2-40B4-BE49-F238E27FC236}">
                <a16:creationId xmlns:a16="http://schemas.microsoft.com/office/drawing/2014/main" id="{3279CD01-7228-9724-768A-75445F6829F0}"/>
              </a:ext>
            </a:extLst>
          </p:cNvPr>
          <p:cNvSpPr txBox="1"/>
          <p:nvPr/>
        </p:nvSpPr>
        <p:spPr>
          <a:xfrm>
            <a:off x="1431985" y="1517228"/>
            <a:ext cx="6718922" cy="4801314"/>
          </a:xfrm>
          <a:prstGeom prst="rect">
            <a:avLst/>
          </a:prstGeom>
          <a:noFill/>
        </p:spPr>
        <p:txBody>
          <a:bodyPr wrap="square" rtlCol="0">
            <a:spAutoFit/>
          </a:bodyPr>
          <a:lstStyle/>
          <a:p>
            <a:pPr marL="285750" indent="-285750">
              <a:buFont typeface="Arial" panose="020B0604020202020204" pitchFamily="34" charset="0"/>
              <a:buChar char="•"/>
            </a:pPr>
            <a:r>
              <a:rPr lang="sv-SE" dirty="0"/>
              <a:t>Styrelsen och ungdomsverksamheten arbetar med olika initiativ för att på sikt sänka kostnaderna för deltagaravgifterna. Under året planerar vi att genomföra några riktade insatser som förhoppningsvis kan ge effekt kommande år.</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Vi har jämfört våra avgifter med likvärdiga föreningar och konstaterat att vi idag inte ligger högre än jämförbara verksamheter – men vi vill göra mer.</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Mer information kommer framöver. Vi är samtidigt väldigt tacksamma om alla lag, ledare och föräldrar lägger lite extra engagemang i de gemensamma insatser som genomförs.</a:t>
            </a:r>
          </a:p>
          <a:p>
            <a:pPr marL="285750" indent="-285750">
              <a:buFont typeface="Arial" panose="020B0604020202020204" pitchFamily="34" charset="0"/>
              <a:buChar char="•"/>
            </a:pPr>
            <a:endParaRPr lang="sv-SE" b="1" dirty="0"/>
          </a:p>
          <a:p>
            <a:pPr marL="285750" indent="-285750">
              <a:buFont typeface="Arial" panose="020B0604020202020204" pitchFamily="34" charset="0"/>
              <a:buChar char="•"/>
            </a:pPr>
            <a:r>
              <a:rPr lang="sv-SE" b="1" dirty="0"/>
              <a:t>Tillsammans kan vi skapa en bättre och starkare förening – och få större effekt för alla våra barn och ungdomar.</a:t>
            </a:r>
            <a:endParaRPr lang="sv-SE" dirty="0"/>
          </a:p>
          <a:p>
            <a:r>
              <a:rPr lang="sv-SE" dirty="0"/>
              <a:t> </a:t>
            </a:r>
          </a:p>
          <a:p>
            <a:pPr marL="285750" indent="-285750">
              <a:buFont typeface="Arial" panose="020B0604020202020204" pitchFamily="34" charset="0"/>
              <a:buChar char="•"/>
            </a:pPr>
            <a:endParaRPr lang="sv-SE" dirty="0"/>
          </a:p>
        </p:txBody>
      </p:sp>
    </p:spTree>
    <p:extLst>
      <p:ext uri="{BB962C8B-B14F-4D97-AF65-F5344CB8AC3E}">
        <p14:creationId xmlns:p14="http://schemas.microsoft.com/office/powerpoint/2010/main" val="64901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52DAF-64EA-E66D-C952-C1ECC750AE9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F976D12-DE8F-2A22-73C9-22865350EF14}"/>
              </a:ext>
            </a:extLst>
          </p:cNvPr>
          <p:cNvSpPr>
            <a:spLocks noGrp="1"/>
          </p:cNvSpPr>
          <p:nvPr>
            <p:ph type="title"/>
          </p:nvPr>
        </p:nvSpPr>
        <p:spPr>
          <a:xfrm>
            <a:off x="495300" y="11775"/>
            <a:ext cx="8915400" cy="1238250"/>
          </a:xfrm>
        </p:spPr>
        <p:txBody>
          <a:bodyPr anchor="ctr">
            <a:normAutofit/>
          </a:bodyPr>
          <a:lstStyle/>
          <a:p>
            <a:r>
              <a:rPr lang="sv-SE" dirty="0"/>
              <a:t>Övriga frågor</a:t>
            </a:r>
          </a:p>
        </p:txBody>
      </p:sp>
      <p:pic>
        <p:nvPicPr>
          <p:cNvPr id="5" name="Picture 4">
            <a:extLst>
              <a:ext uri="{FF2B5EF4-FFF2-40B4-BE49-F238E27FC236}">
                <a16:creationId xmlns:a16="http://schemas.microsoft.com/office/drawing/2014/main" id="{E192488B-F960-D2EE-DB1C-A9A0B090FDDA}"/>
              </a:ext>
            </a:extLst>
          </p:cNvPr>
          <p:cNvPicPr>
            <a:picLocks noChangeAspect="1"/>
          </p:cNvPicPr>
          <p:nvPr/>
        </p:nvPicPr>
        <p:blipFill>
          <a:blip r:embed="rId2"/>
          <a:srcRect l="21923" r="27884" b="-2"/>
          <a:stretch>
            <a:fillRect/>
          </a:stretch>
        </p:blipFill>
        <p:spPr>
          <a:xfrm>
            <a:off x="2765464" y="977436"/>
            <a:ext cx="4375071" cy="4903127"/>
          </a:xfrm>
          <a:prstGeom prst="rect">
            <a:avLst/>
          </a:prstGeom>
          <a:noFill/>
        </p:spPr>
      </p:pic>
    </p:spTree>
    <p:extLst>
      <p:ext uri="{BB962C8B-B14F-4D97-AF65-F5344CB8AC3E}">
        <p14:creationId xmlns:p14="http://schemas.microsoft.com/office/powerpoint/2010/main" val="150531074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7831e6d9-dc6c-4cd1-9ec6-1dc2b4133195}" enabled="0" method="" siteId="{7831e6d9-dc6c-4cd1-9ec6-1dc2b4133195}" removed="1"/>
</clbl:labelList>
</file>

<file path=docProps/app.xml><?xml version="1.0" encoding="utf-8"?>
<Properties xmlns="http://schemas.openxmlformats.org/officeDocument/2006/extended-properties" xmlns:vt="http://schemas.openxmlformats.org/officeDocument/2006/docPropsVTypes">
  <TotalTime>2231</TotalTime>
  <Words>954</Words>
  <Application>Microsoft Office PowerPoint</Application>
  <PresentationFormat>A4 (210 x 297 mm)</PresentationFormat>
  <Paragraphs>113</Paragraphs>
  <Slides>12</Slides>
  <Notes>2</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Arial</vt:lpstr>
      <vt:lpstr>Calibri</vt:lpstr>
      <vt:lpstr>Lucida Sans</vt:lpstr>
      <vt:lpstr>Office-tema</vt:lpstr>
      <vt:lpstr>Föräldrainformation för säsongen 26/27  U14/P13</vt:lpstr>
      <vt:lpstr>Ledargruppen</vt:lpstr>
      <vt:lpstr>Kommunikationsväg</vt:lpstr>
      <vt:lpstr>Träningar </vt:lpstr>
      <vt:lpstr>Seriespel </vt:lpstr>
      <vt:lpstr>Övriga Cuper</vt:lpstr>
      <vt:lpstr>Avgifter</vt:lpstr>
      <vt:lpstr>Information från föräldragruppen</vt:lpstr>
      <vt:lpstr>Framtida Lagkassa</vt:lpstr>
      <vt:lpstr>Övrig Försäljning och åtagande under året</vt:lpstr>
      <vt:lpstr>Information från styrelsen</vt:lpstr>
      <vt:lpstr>Övriga frågor</vt:lpstr>
    </vt:vector>
  </TitlesOfParts>
  <Company>Tromb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 födda 2007</dc:title>
  <dc:creator>Tobias Mård</dc:creator>
  <cp:lastModifiedBy>Tobias Utterström Lineruth</cp:lastModifiedBy>
  <cp:revision>105</cp:revision>
  <dcterms:created xsi:type="dcterms:W3CDTF">2014-09-11T12:46:38Z</dcterms:created>
  <dcterms:modified xsi:type="dcterms:W3CDTF">2026-10-07T16:07:12Z</dcterms:modified>
</cp:coreProperties>
</file>