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handoutMasterIdLst>
    <p:handoutMasterId r:id="rId15"/>
  </p:handoutMasterIdLst>
  <p:sldIdLst>
    <p:sldId id="295" r:id="rId2"/>
    <p:sldId id="304" r:id="rId3"/>
    <p:sldId id="291" r:id="rId4"/>
    <p:sldId id="302" r:id="rId5"/>
    <p:sldId id="305" r:id="rId6"/>
    <p:sldId id="292" r:id="rId7"/>
    <p:sldId id="256" r:id="rId8"/>
    <p:sldId id="257" r:id="rId9"/>
    <p:sldId id="260" r:id="rId10"/>
    <p:sldId id="258" r:id="rId11"/>
    <p:sldId id="296" r:id="rId12"/>
    <p:sldId id="299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1C4997-3E15-4861-A3F2-0D6EE5B517D9}" v="621" dt="2023-04-02T15:48:58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s X. Persson" userId="d0b3bd53-1bba-4e97-9183-4ee87eec3499" providerId="ADAL" clId="{531C4997-3E15-4861-A3F2-0D6EE5B517D9}"/>
    <pc:docChg chg="undo custSel addSld delSld modSld sldOrd">
      <pc:chgData name="Jonas X. Persson" userId="d0b3bd53-1bba-4e97-9183-4ee87eec3499" providerId="ADAL" clId="{531C4997-3E15-4861-A3F2-0D6EE5B517D9}" dt="2023-04-02T15:48:58.002" v="1762"/>
      <pc:docMkLst>
        <pc:docMk/>
      </pc:docMkLst>
      <pc:sldChg chg="modSp add mod">
        <pc:chgData name="Jonas X. Persson" userId="d0b3bd53-1bba-4e97-9183-4ee87eec3499" providerId="ADAL" clId="{531C4997-3E15-4861-A3F2-0D6EE5B517D9}" dt="2023-04-02T14:57:26.427" v="1707" actId="404"/>
        <pc:sldMkLst>
          <pc:docMk/>
          <pc:sldMk cId="729559586" sldId="256"/>
        </pc:sldMkLst>
        <pc:spChg chg="mod">
          <ac:chgData name="Jonas X. Persson" userId="d0b3bd53-1bba-4e97-9183-4ee87eec3499" providerId="ADAL" clId="{531C4997-3E15-4861-A3F2-0D6EE5B517D9}" dt="2023-04-02T14:57:20.290" v="1705" actId="1076"/>
          <ac:spMkLst>
            <pc:docMk/>
            <pc:sldMk cId="729559586" sldId="256"/>
            <ac:spMk id="5" creationId="{6FBC012D-8F18-88B7-7269-3B0FBAE4795A}"/>
          </ac:spMkLst>
        </pc:spChg>
        <pc:spChg chg="mod">
          <ac:chgData name="Jonas X. Persson" userId="d0b3bd53-1bba-4e97-9183-4ee87eec3499" providerId="ADAL" clId="{531C4997-3E15-4861-A3F2-0D6EE5B517D9}" dt="2023-04-02T14:57:26.427" v="1707" actId="404"/>
          <ac:spMkLst>
            <pc:docMk/>
            <pc:sldMk cId="729559586" sldId="256"/>
            <ac:spMk id="11" creationId="{80771B3A-0B89-2284-6CE4-60AFDEFE78D4}"/>
          </ac:spMkLst>
        </pc:spChg>
      </pc:sldChg>
      <pc:sldChg chg="modSp add mod">
        <pc:chgData name="Jonas X. Persson" userId="d0b3bd53-1bba-4e97-9183-4ee87eec3499" providerId="ADAL" clId="{531C4997-3E15-4861-A3F2-0D6EE5B517D9}" dt="2023-04-02T14:58:37.318" v="1717" actId="1076"/>
        <pc:sldMkLst>
          <pc:docMk/>
          <pc:sldMk cId="2595144152" sldId="257"/>
        </pc:sldMkLst>
        <pc:spChg chg="mod">
          <ac:chgData name="Jonas X. Persson" userId="d0b3bd53-1bba-4e97-9183-4ee87eec3499" providerId="ADAL" clId="{531C4997-3E15-4861-A3F2-0D6EE5B517D9}" dt="2023-04-02T14:58:10.180" v="1714" actId="1076"/>
          <ac:spMkLst>
            <pc:docMk/>
            <pc:sldMk cId="2595144152" sldId="257"/>
            <ac:spMk id="5" creationId="{6FBC012D-8F18-88B7-7269-3B0FBAE4795A}"/>
          </ac:spMkLst>
        </pc:spChg>
        <pc:spChg chg="mod">
          <ac:chgData name="Jonas X. Persson" userId="d0b3bd53-1bba-4e97-9183-4ee87eec3499" providerId="ADAL" clId="{531C4997-3E15-4861-A3F2-0D6EE5B517D9}" dt="2023-04-02T14:58:37.318" v="1717" actId="1076"/>
          <ac:spMkLst>
            <pc:docMk/>
            <pc:sldMk cId="2595144152" sldId="257"/>
            <ac:spMk id="11" creationId="{80771B3A-0B89-2284-6CE4-60AFDEFE78D4}"/>
          </ac:spMkLst>
        </pc:spChg>
        <pc:picChg chg="mod">
          <ac:chgData name="Jonas X. Persson" userId="d0b3bd53-1bba-4e97-9183-4ee87eec3499" providerId="ADAL" clId="{531C4997-3E15-4861-A3F2-0D6EE5B517D9}" dt="2023-04-02T14:58:01.500" v="1710" actId="167"/>
          <ac:picMkLst>
            <pc:docMk/>
            <pc:sldMk cId="2595144152" sldId="257"/>
            <ac:picMk id="2050" creationId="{026CAC3D-1A3F-C4F1-E4F6-7ED3AA2FF375}"/>
          </ac:picMkLst>
        </pc:picChg>
      </pc:sldChg>
      <pc:sldChg chg="modSp add mod">
        <pc:chgData name="Jonas X. Persson" userId="d0b3bd53-1bba-4e97-9183-4ee87eec3499" providerId="ADAL" clId="{531C4997-3E15-4861-A3F2-0D6EE5B517D9}" dt="2023-04-02T15:00:56.357" v="1725" actId="1076"/>
        <pc:sldMkLst>
          <pc:docMk/>
          <pc:sldMk cId="1689129422" sldId="258"/>
        </pc:sldMkLst>
        <pc:spChg chg="mod">
          <ac:chgData name="Jonas X. Persson" userId="d0b3bd53-1bba-4e97-9183-4ee87eec3499" providerId="ADAL" clId="{531C4997-3E15-4861-A3F2-0D6EE5B517D9}" dt="2023-04-02T15:00:56.357" v="1725" actId="1076"/>
          <ac:spMkLst>
            <pc:docMk/>
            <pc:sldMk cId="1689129422" sldId="258"/>
            <ac:spMk id="5" creationId="{6FBC012D-8F18-88B7-7269-3B0FBAE4795A}"/>
          </ac:spMkLst>
        </pc:spChg>
        <pc:spChg chg="mod">
          <ac:chgData name="Jonas X. Persson" userId="d0b3bd53-1bba-4e97-9183-4ee87eec3499" providerId="ADAL" clId="{531C4997-3E15-4861-A3F2-0D6EE5B517D9}" dt="2023-04-02T15:00:51.611" v="1724" actId="1076"/>
          <ac:spMkLst>
            <pc:docMk/>
            <pc:sldMk cId="1689129422" sldId="258"/>
            <ac:spMk id="11" creationId="{80771B3A-0B89-2284-6CE4-60AFDEFE78D4}"/>
          </ac:spMkLst>
        </pc:spChg>
      </pc:sldChg>
      <pc:sldChg chg="modSp add mod">
        <pc:chgData name="Jonas X. Persson" userId="d0b3bd53-1bba-4e97-9183-4ee87eec3499" providerId="ADAL" clId="{531C4997-3E15-4861-A3F2-0D6EE5B517D9}" dt="2023-04-02T14:59:01.595" v="1720" actId="1076"/>
        <pc:sldMkLst>
          <pc:docMk/>
          <pc:sldMk cId="984250526" sldId="260"/>
        </pc:sldMkLst>
        <pc:spChg chg="mod">
          <ac:chgData name="Jonas X. Persson" userId="d0b3bd53-1bba-4e97-9183-4ee87eec3499" providerId="ADAL" clId="{531C4997-3E15-4861-A3F2-0D6EE5B517D9}" dt="2023-04-02T14:58:50.972" v="1718" actId="1076"/>
          <ac:spMkLst>
            <pc:docMk/>
            <pc:sldMk cId="984250526" sldId="260"/>
            <ac:spMk id="5" creationId="{6FBC012D-8F18-88B7-7269-3B0FBAE4795A}"/>
          </ac:spMkLst>
        </pc:spChg>
        <pc:spChg chg="mod">
          <ac:chgData name="Jonas X. Persson" userId="d0b3bd53-1bba-4e97-9183-4ee87eec3499" providerId="ADAL" clId="{531C4997-3E15-4861-A3F2-0D6EE5B517D9}" dt="2023-04-02T14:59:01.595" v="1720" actId="1076"/>
          <ac:spMkLst>
            <pc:docMk/>
            <pc:sldMk cId="984250526" sldId="260"/>
            <ac:spMk id="11" creationId="{80771B3A-0B89-2284-6CE4-60AFDEFE78D4}"/>
          </ac:spMkLst>
        </pc:spChg>
      </pc:sldChg>
      <pc:sldChg chg="addSp delSp modSp mod modAnim">
        <pc:chgData name="Jonas X. Persson" userId="d0b3bd53-1bba-4e97-9183-4ee87eec3499" providerId="ADAL" clId="{531C4997-3E15-4861-A3F2-0D6EE5B517D9}" dt="2023-04-02T14:54:34.865" v="1689" actId="403"/>
        <pc:sldMkLst>
          <pc:docMk/>
          <pc:sldMk cId="1015917902" sldId="291"/>
        </pc:sldMkLst>
        <pc:spChg chg="mod">
          <ac:chgData name="Jonas X. Persson" userId="d0b3bd53-1bba-4e97-9183-4ee87eec3499" providerId="ADAL" clId="{531C4997-3E15-4861-A3F2-0D6EE5B517D9}" dt="2023-03-30T05:15:43.529" v="7" actId="20577"/>
          <ac:spMkLst>
            <pc:docMk/>
            <pc:sldMk cId="1015917902" sldId="291"/>
            <ac:spMk id="2" creationId="{00000000-0000-0000-0000-000000000000}"/>
          </ac:spMkLst>
        </pc:spChg>
        <pc:spChg chg="add del mod">
          <ac:chgData name="Jonas X. Persson" userId="d0b3bd53-1bba-4e97-9183-4ee87eec3499" providerId="ADAL" clId="{531C4997-3E15-4861-A3F2-0D6EE5B517D9}" dt="2023-04-02T14:51:08.039" v="1650" actId="478"/>
          <ac:spMkLst>
            <pc:docMk/>
            <pc:sldMk cId="1015917902" sldId="291"/>
            <ac:spMk id="3" creationId="{4A6DAB06-CA5F-073F-8583-ABA42509018C}"/>
          </ac:spMkLst>
        </pc:spChg>
        <pc:spChg chg="del">
          <ac:chgData name="Jonas X. Persson" userId="d0b3bd53-1bba-4e97-9183-4ee87eec3499" providerId="ADAL" clId="{531C4997-3E15-4861-A3F2-0D6EE5B517D9}" dt="2023-03-30T05:29:31.579" v="41" actId="478"/>
          <ac:spMkLst>
            <pc:docMk/>
            <pc:sldMk cId="1015917902" sldId="291"/>
            <ac:spMk id="4" creationId="{33EDA1F7-9AB6-1840-5B34-C38CED58C9F1}"/>
          </ac:spMkLst>
        </pc:spChg>
        <pc:spChg chg="add mod">
          <ac:chgData name="Jonas X. Persson" userId="d0b3bd53-1bba-4e97-9183-4ee87eec3499" providerId="ADAL" clId="{531C4997-3E15-4861-A3F2-0D6EE5B517D9}" dt="2023-04-02T14:54:34.865" v="1689" actId="403"/>
          <ac:spMkLst>
            <pc:docMk/>
            <pc:sldMk cId="1015917902" sldId="291"/>
            <ac:spMk id="5" creationId="{D4AF882F-F159-AD83-FD88-8DA46544CDF9}"/>
          </ac:spMkLst>
        </pc:spChg>
      </pc:sldChg>
      <pc:sldChg chg="del">
        <pc:chgData name="Jonas X. Persson" userId="d0b3bd53-1bba-4e97-9183-4ee87eec3499" providerId="ADAL" clId="{531C4997-3E15-4861-A3F2-0D6EE5B517D9}" dt="2023-04-02T14:54:45.279" v="1690" actId="47"/>
        <pc:sldMkLst>
          <pc:docMk/>
          <pc:sldMk cId="2179408475" sldId="294"/>
        </pc:sldMkLst>
      </pc:sldChg>
      <pc:sldChg chg="delSp modSp mod">
        <pc:chgData name="Jonas X. Persson" userId="d0b3bd53-1bba-4e97-9183-4ee87eec3499" providerId="ADAL" clId="{531C4997-3E15-4861-A3F2-0D6EE5B517D9}" dt="2023-03-30T05:27:40.653" v="36" actId="1076"/>
        <pc:sldMkLst>
          <pc:docMk/>
          <pc:sldMk cId="1856426668" sldId="295"/>
        </pc:sldMkLst>
        <pc:spChg chg="mod">
          <ac:chgData name="Jonas X. Persson" userId="d0b3bd53-1bba-4e97-9183-4ee87eec3499" providerId="ADAL" clId="{531C4997-3E15-4861-A3F2-0D6EE5B517D9}" dt="2023-03-30T05:27:40.653" v="36" actId="1076"/>
          <ac:spMkLst>
            <pc:docMk/>
            <pc:sldMk cId="1856426668" sldId="295"/>
            <ac:spMk id="2" creationId="{00000000-0000-0000-0000-000000000000}"/>
          </ac:spMkLst>
        </pc:spChg>
        <pc:spChg chg="del">
          <ac:chgData name="Jonas X. Persson" userId="d0b3bd53-1bba-4e97-9183-4ee87eec3499" providerId="ADAL" clId="{531C4997-3E15-4861-A3F2-0D6EE5B517D9}" dt="2023-03-30T05:16:11.316" v="19" actId="478"/>
          <ac:spMkLst>
            <pc:docMk/>
            <pc:sldMk cId="1856426668" sldId="295"/>
            <ac:spMk id="3" creationId="{7896FA11-7F3A-485E-9A7A-58BBEB26659A}"/>
          </ac:spMkLst>
        </pc:spChg>
      </pc:sldChg>
      <pc:sldChg chg="addSp modSp mod modAnim">
        <pc:chgData name="Jonas X. Persson" userId="d0b3bd53-1bba-4e97-9183-4ee87eec3499" providerId="ADAL" clId="{531C4997-3E15-4861-A3F2-0D6EE5B517D9}" dt="2023-04-02T15:48:58.002" v="1762"/>
        <pc:sldMkLst>
          <pc:docMk/>
          <pc:sldMk cId="2687953916" sldId="296"/>
        </pc:sldMkLst>
        <pc:spChg chg="add mod">
          <ac:chgData name="Jonas X. Persson" userId="d0b3bd53-1bba-4e97-9183-4ee87eec3499" providerId="ADAL" clId="{531C4997-3E15-4861-A3F2-0D6EE5B517D9}" dt="2023-04-02T15:48:17.876" v="1756" actId="20577"/>
          <ac:spMkLst>
            <pc:docMk/>
            <pc:sldMk cId="2687953916" sldId="296"/>
            <ac:spMk id="3" creationId="{20692078-4016-C811-93F3-1BC0C6463D86}"/>
          </ac:spMkLst>
        </pc:spChg>
      </pc:sldChg>
      <pc:sldChg chg="del">
        <pc:chgData name="Jonas X. Persson" userId="d0b3bd53-1bba-4e97-9183-4ee87eec3499" providerId="ADAL" clId="{531C4997-3E15-4861-A3F2-0D6EE5B517D9}" dt="2023-04-02T14:56:14.589" v="1701" actId="47"/>
        <pc:sldMkLst>
          <pc:docMk/>
          <pc:sldMk cId="1061969397" sldId="298"/>
        </pc:sldMkLst>
      </pc:sldChg>
      <pc:sldChg chg="del">
        <pc:chgData name="Jonas X. Persson" userId="d0b3bd53-1bba-4e97-9183-4ee87eec3499" providerId="ADAL" clId="{531C4997-3E15-4861-A3F2-0D6EE5B517D9}" dt="2023-04-02T14:56:12.912" v="1700" actId="47"/>
        <pc:sldMkLst>
          <pc:docMk/>
          <pc:sldMk cId="2851778722" sldId="300"/>
        </pc:sldMkLst>
      </pc:sldChg>
      <pc:sldChg chg="addSp delSp modSp new del mod">
        <pc:chgData name="Jonas X. Persson" userId="d0b3bd53-1bba-4e97-9183-4ee87eec3499" providerId="ADAL" clId="{531C4997-3E15-4861-A3F2-0D6EE5B517D9}" dt="2023-03-30T10:03:33.051" v="445" actId="47"/>
        <pc:sldMkLst>
          <pc:docMk/>
          <pc:sldMk cId="1169940566" sldId="301"/>
        </pc:sldMkLst>
        <pc:spChg chg="del">
          <ac:chgData name="Jonas X. Persson" userId="d0b3bd53-1bba-4e97-9183-4ee87eec3499" providerId="ADAL" clId="{531C4997-3E15-4861-A3F2-0D6EE5B517D9}" dt="2023-03-30T05:28:11.275" v="38" actId="478"/>
          <ac:spMkLst>
            <pc:docMk/>
            <pc:sldMk cId="1169940566" sldId="301"/>
            <ac:spMk id="2" creationId="{A99235BC-3BDD-707A-B2C3-AE3A91D0F65D}"/>
          </ac:spMkLst>
        </pc:spChg>
        <pc:spChg chg="del">
          <ac:chgData name="Jonas X. Persson" userId="d0b3bd53-1bba-4e97-9183-4ee87eec3499" providerId="ADAL" clId="{531C4997-3E15-4861-A3F2-0D6EE5B517D9}" dt="2023-03-30T05:28:12.681" v="39" actId="478"/>
          <ac:spMkLst>
            <pc:docMk/>
            <pc:sldMk cId="1169940566" sldId="301"/>
            <ac:spMk id="3" creationId="{FC79561B-5AC0-4B47-5669-C5A7F86B1A1C}"/>
          </ac:spMkLst>
        </pc:spChg>
        <pc:spChg chg="add mod">
          <ac:chgData name="Jonas X. Persson" userId="d0b3bd53-1bba-4e97-9183-4ee87eec3499" providerId="ADAL" clId="{531C4997-3E15-4861-A3F2-0D6EE5B517D9}" dt="2023-03-30T09:59:00.946" v="315" actId="1076"/>
          <ac:spMkLst>
            <pc:docMk/>
            <pc:sldMk cId="1169940566" sldId="301"/>
            <ac:spMk id="4" creationId="{247386BE-7F83-C43A-36FA-EB077E1FCB01}"/>
          </ac:spMkLst>
        </pc:spChg>
        <pc:spChg chg="add mod">
          <ac:chgData name="Jonas X. Persson" userId="d0b3bd53-1bba-4e97-9183-4ee87eec3499" providerId="ADAL" clId="{531C4997-3E15-4861-A3F2-0D6EE5B517D9}" dt="2023-03-30T10:00:54.965" v="373" actId="1076"/>
          <ac:spMkLst>
            <pc:docMk/>
            <pc:sldMk cId="1169940566" sldId="301"/>
            <ac:spMk id="5" creationId="{722F1543-3A5C-B235-AADE-8FA01D6E1C54}"/>
          </ac:spMkLst>
        </pc:spChg>
        <pc:spChg chg="add del mod">
          <ac:chgData name="Jonas X. Persson" userId="d0b3bd53-1bba-4e97-9183-4ee87eec3499" providerId="ADAL" clId="{531C4997-3E15-4861-A3F2-0D6EE5B517D9}" dt="2023-03-30T10:00:11.887" v="357" actId="478"/>
          <ac:spMkLst>
            <pc:docMk/>
            <pc:sldMk cId="1169940566" sldId="301"/>
            <ac:spMk id="6" creationId="{9D220A1E-70CB-83A3-204B-DE74D69F53AF}"/>
          </ac:spMkLst>
        </pc:spChg>
        <pc:spChg chg="add del mod">
          <ac:chgData name="Jonas X. Persson" userId="d0b3bd53-1bba-4e97-9183-4ee87eec3499" providerId="ADAL" clId="{531C4997-3E15-4861-A3F2-0D6EE5B517D9}" dt="2023-03-30T10:00:26.431" v="366"/>
          <ac:spMkLst>
            <pc:docMk/>
            <pc:sldMk cId="1169940566" sldId="301"/>
            <ac:spMk id="7" creationId="{EB3D2EE9-A09C-A151-20DA-3E7A9B49C31F}"/>
          </ac:spMkLst>
        </pc:spChg>
        <pc:spChg chg="add mod">
          <ac:chgData name="Jonas X. Persson" userId="d0b3bd53-1bba-4e97-9183-4ee87eec3499" providerId="ADAL" clId="{531C4997-3E15-4861-A3F2-0D6EE5B517D9}" dt="2023-03-30T10:01:05.303" v="378" actId="1076"/>
          <ac:spMkLst>
            <pc:docMk/>
            <pc:sldMk cId="1169940566" sldId="301"/>
            <ac:spMk id="8" creationId="{DBE173C3-C7E9-4DB4-4E34-F6DB569540DF}"/>
          </ac:spMkLst>
        </pc:spChg>
      </pc:sldChg>
      <pc:sldChg chg="addSp delSp modSp add mod modAnim">
        <pc:chgData name="Jonas X. Persson" userId="d0b3bd53-1bba-4e97-9183-4ee87eec3499" providerId="ADAL" clId="{531C4997-3E15-4861-A3F2-0D6EE5B517D9}" dt="2023-04-02T14:54:26.300" v="1688" actId="403"/>
        <pc:sldMkLst>
          <pc:docMk/>
          <pc:sldMk cId="798469227" sldId="302"/>
        </pc:sldMkLst>
        <pc:spChg chg="mod">
          <ac:chgData name="Jonas X. Persson" userId="d0b3bd53-1bba-4e97-9183-4ee87eec3499" providerId="ADAL" clId="{531C4997-3E15-4861-A3F2-0D6EE5B517D9}" dt="2023-03-30T10:06:42.878" v="547" actId="20577"/>
          <ac:spMkLst>
            <pc:docMk/>
            <pc:sldMk cId="798469227" sldId="302"/>
            <ac:spMk id="2" creationId="{00000000-0000-0000-0000-000000000000}"/>
          </ac:spMkLst>
        </pc:spChg>
        <pc:spChg chg="add del mod">
          <ac:chgData name="Jonas X. Persson" userId="d0b3bd53-1bba-4e97-9183-4ee87eec3499" providerId="ADAL" clId="{531C4997-3E15-4861-A3F2-0D6EE5B517D9}" dt="2023-03-30T10:07:24.734" v="571" actId="478"/>
          <ac:spMkLst>
            <pc:docMk/>
            <pc:sldMk cId="798469227" sldId="302"/>
            <ac:spMk id="3" creationId="{F8E4475C-5876-AD0C-8919-40C4BFA80B6A}"/>
          </ac:spMkLst>
        </pc:spChg>
        <pc:spChg chg="del">
          <ac:chgData name="Jonas X. Persson" userId="d0b3bd53-1bba-4e97-9183-4ee87eec3499" providerId="ADAL" clId="{531C4997-3E15-4861-A3F2-0D6EE5B517D9}" dt="2023-04-02T14:53:49.371" v="1685" actId="478"/>
          <ac:spMkLst>
            <pc:docMk/>
            <pc:sldMk cId="798469227" sldId="302"/>
            <ac:spMk id="4" creationId="{33EDA1F7-9AB6-1840-5B34-C38CED58C9F1}"/>
          </ac:spMkLst>
        </pc:spChg>
        <pc:spChg chg="add mod">
          <ac:chgData name="Jonas X. Persson" userId="d0b3bd53-1bba-4e97-9183-4ee87eec3499" providerId="ADAL" clId="{531C4997-3E15-4861-A3F2-0D6EE5B517D9}" dt="2023-04-02T14:54:26.300" v="1688" actId="403"/>
          <ac:spMkLst>
            <pc:docMk/>
            <pc:sldMk cId="798469227" sldId="302"/>
            <ac:spMk id="5" creationId="{EC23469A-C6C4-ABD3-9291-572CC763DEB6}"/>
          </ac:spMkLst>
        </pc:spChg>
      </pc:sldChg>
      <pc:sldChg chg="add del">
        <pc:chgData name="Jonas X. Persson" userId="d0b3bd53-1bba-4e97-9183-4ee87eec3499" providerId="ADAL" clId="{531C4997-3E15-4861-A3F2-0D6EE5B517D9}" dt="2023-04-02T14:52:34.460" v="1667" actId="47"/>
        <pc:sldMkLst>
          <pc:docMk/>
          <pc:sldMk cId="1285581798" sldId="303"/>
        </pc:sldMkLst>
      </pc:sldChg>
      <pc:sldChg chg="delSp modSp add mod ord modAnim">
        <pc:chgData name="Jonas X. Persson" userId="d0b3bd53-1bba-4e97-9183-4ee87eec3499" providerId="ADAL" clId="{531C4997-3E15-4861-A3F2-0D6EE5B517D9}" dt="2023-04-02T15:01:57.450" v="1727"/>
        <pc:sldMkLst>
          <pc:docMk/>
          <pc:sldMk cId="2779910126" sldId="304"/>
        </pc:sldMkLst>
        <pc:spChg chg="mod">
          <ac:chgData name="Jonas X. Persson" userId="d0b3bd53-1bba-4e97-9183-4ee87eec3499" providerId="ADAL" clId="{531C4997-3E15-4861-A3F2-0D6EE5B517D9}" dt="2023-03-30T10:03:43.127" v="450" actId="20577"/>
          <ac:spMkLst>
            <pc:docMk/>
            <pc:sldMk cId="2779910126" sldId="304"/>
            <ac:spMk id="2" creationId="{00000000-0000-0000-0000-000000000000}"/>
          </ac:spMkLst>
        </pc:spChg>
        <pc:spChg chg="del">
          <ac:chgData name="Jonas X. Persson" userId="d0b3bd53-1bba-4e97-9183-4ee87eec3499" providerId="ADAL" clId="{531C4997-3E15-4861-A3F2-0D6EE5B517D9}" dt="2023-03-30T10:05:21.738" v="530" actId="478"/>
          <ac:spMkLst>
            <pc:docMk/>
            <pc:sldMk cId="2779910126" sldId="304"/>
            <ac:spMk id="3" creationId="{4A6DAB06-CA5F-073F-8583-ABA42509018C}"/>
          </ac:spMkLst>
        </pc:spChg>
        <pc:spChg chg="mod">
          <ac:chgData name="Jonas X. Persson" userId="d0b3bd53-1bba-4e97-9183-4ee87eec3499" providerId="ADAL" clId="{531C4997-3E15-4861-A3F2-0D6EE5B517D9}" dt="2023-03-30T10:04:57.407" v="529" actId="20577"/>
          <ac:spMkLst>
            <pc:docMk/>
            <pc:sldMk cId="2779910126" sldId="304"/>
            <ac:spMk id="5" creationId="{D4AF882F-F159-AD83-FD88-8DA46544CDF9}"/>
          </ac:spMkLst>
        </pc:spChg>
      </pc:sldChg>
      <pc:sldChg chg="addSp delSp modSp add mod modAnim">
        <pc:chgData name="Jonas X. Persson" userId="d0b3bd53-1bba-4e97-9183-4ee87eec3499" providerId="ADAL" clId="{531C4997-3E15-4861-A3F2-0D6EE5B517D9}" dt="2023-04-02T14:55:16.481" v="1693" actId="403"/>
        <pc:sldMkLst>
          <pc:docMk/>
          <pc:sldMk cId="2783895577" sldId="305"/>
        </pc:sldMkLst>
        <pc:spChg chg="mod">
          <ac:chgData name="Jonas X. Persson" userId="d0b3bd53-1bba-4e97-9183-4ee87eec3499" providerId="ADAL" clId="{531C4997-3E15-4861-A3F2-0D6EE5B517D9}" dt="2023-03-31T05:19:06.791" v="869" actId="20577"/>
          <ac:spMkLst>
            <pc:docMk/>
            <pc:sldMk cId="2783895577" sldId="305"/>
            <ac:spMk id="2" creationId="{00000000-0000-0000-0000-000000000000}"/>
          </ac:spMkLst>
        </pc:spChg>
        <pc:spChg chg="del">
          <ac:chgData name="Jonas X. Persson" userId="d0b3bd53-1bba-4e97-9183-4ee87eec3499" providerId="ADAL" clId="{531C4997-3E15-4861-A3F2-0D6EE5B517D9}" dt="2023-03-31T05:24:51.021" v="1170" actId="478"/>
          <ac:spMkLst>
            <pc:docMk/>
            <pc:sldMk cId="2783895577" sldId="305"/>
            <ac:spMk id="3" creationId="{33CDFCDB-67AF-06D7-B43F-3486039CACAC}"/>
          </ac:spMkLst>
        </pc:spChg>
        <pc:spChg chg="add mod">
          <ac:chgData name="Jonas X. Persson" userId="d0b3bd53-1bba-4e97-9183-4ee87eec3499" providerId="ADAL" clId="{531C4997-3E15-4861-A3F2-0D6EE5B517D9}" dt="2023-04-02T14:55:16.481" v="1693" actId="403"/>
          <ac:spMkLst>
            <pc:docMk/>
            <pc:sldMk cId="2783895577" sldId="305"/>
            <ac:spMk id="4" creationId="{49FE64C0-7129-3E9A-2767-A0DAA400C54E}"/>
          </ac:spMkLst>
        </pc:spChg>
        <pc:spChg chg="add mod">
          <ac:chgData name="Jonas X. Persson" userId="d0b3bd53-1bba-4e97-9183-4ee87eec3499" providerId="ADAL" clId="{531C4997-3E15-4861-A3F2-0D6EE5B517D9}" dt="2023-03-31T05:24:51.659" v="1171"/>
          <ac:spMkLst>
            <pc:docMk/>
            <pc:sldMk cId="2783895577" sldId="305"/>
            <ac:spMk id="5" creationId="{9E85894E-1361-8987-3217-39277032A634}"/>
          </ac:spMkLst>
        </pc:spChg>
      </pc:sldChg>
    </pc:docChg>
  </pc:docChgLst>
  <pc:docChgLst>
    <pc:chgData name="Jonas" userId="c4103f46294bc9f4" providerId="Windows Live" clId="Web-{2C6D32D7-7CDA-4DAF-9387-4EF27E0D209E}"/>
    <pc:docChg chg="delSld modSld">
      <pc:chgData name="Jonas" userId="c4103f46294bc9f4" providerId="Windows Live" clId="Web-{2C6D32D7-7CDA-4DAF-9387-4EF27E0D209E}" dt="2020-03-08T09:32:04.715" v="57"/>
      <pc:docMkLst>
        <pc:docMk/>
      </pc:docMkLst>
      <pc:sldChg chg="addSp delSp modSp del">
        <pc:chgData name="Jonas" userId="c4103f46294bc9f4" providerId="Windows Live" clId="Web-{2C6D32D7-7CDA-4DAF-9387-4EF27E0D209E}" dt="2020-03-08T09:31:43.074" v="56"/>
        <pc:sldMkLst>
          <pc:docMk/>
          <pc:sldMk cId="3678603639" sldId="258"/>
        </pc:sldMkLst>
        <pc:spChg chg="del mod">
          <ac:chgData name="Jonas" userId="c4103f46294bc9f4" providerId="Windows Live" clId="Web-{2C6D32D7-7CDA-4DAF-9387-4EF27E0D209E}" dt="2020-03-08T09:28:33.010" v="16"/>
          <ac:spMkLst>
            <pc:docMk/>
            <pc:sldMk cId="3678603639" sldId="258"/>
            <ac:spMk id="2" creationId="{00000000-0000-0000-0000-000000000000}"/>
          </ac:spMkLst>
        </pc:spChg>
        <pc:spChg chg="del">
          <ac:chgData name="Jonas" userId="c4103f46294bc9f4" providerId="Windows Live" clId="Web-{2C6D32D7-7CDA-4DAF-9387-4EF27E0D209E}" dt="2020-03-08T09:28:37.339" v="17"/>
          <ac:spMkLst>
            <pc:docMk/>
            <pc:sldMk cId="3678603639" sldId="258"/>
            <ac:spMk id="3" creationId="{00000000-0000-0000-0000-000000000000}"/>
          </ac:spMkLst>
        </pc:spChg>
        <pc:spChg chg="add mod">
          <ac:chgData name="Jonas" userId="c4103f46294bc9f4" providerId="Windows Live" clId="Web-{2C6D32D7-7CDA-4DAF-9387-4EF27E0D209E}" dt="2020-03-08T09:28:33.010" v="16"/>
          <ac:spMkLst>
            <pc:docMk/>
            <pc:sldMk cId="3678603639" sldId="258"/>
            <ac:spMk id="7" creationId="{4DE08669-263D-4CD4-8362-B2B69C33F735}"/>
          </ac:spMkLst>
        </pc:spChg>
        <pc:spChg chg="add mod">
          <ac:chgData name="Jonas" userId="c4103f46294bc9f4" providerId="Windows Live" clId="Web-{2C6D32D7-7CDA-4DAF-9387-4EF27E0D209E}" dt="2020-03-08T09:28:37.339" v="17"/>
          <ac:spMkLst>
            <pc:docMk/>
            <pc:sldMk cId="3678603639" sldId="258"/>
            <ac:spMk id="9" creationId="{B0F3F055-AA35-4B94-9EF7-21E47118E705}"/>
          </ac:spMkLst>
        </pc:spChg>
      </pc:sldChg>
      <pc:sldChg chg="modSp">
        <pc:chgData name="Jonas" userId="c4103f46294bc9f4" providerId="Windows Live" clId="Web-{2C6D32D7-7CDA-4DAF-9387-4EF27E0D209E}" dt="2020-03-08T09:28:06.432" v="10" actId="20577"/>
        <pc:sldMkLst>
          <pc:docMk/>
          <pc:sldMk cId="2240417481" sldId="259"/>
        </pc:sldMkLst>
        <pc:spChg chg="mod">
          <ac:chgData name="Jonas" userId="c4103f46294bc9f4" providerId="Windows Live" clId="Web-{2C6D32D7-7CDA-4DAF-9387-4EF27E0D209E}" dt="2020-03-08T09:28:06.432" v="10" actId="20577"/>
          <ac:spMkLst>
            <pc:docMk/>
            <pc:sldMk cId="2240417481" sldId="259"/>
            <ac:spMk id="3" creationId="{00000000-0000-0000-0000-000000000000}"/>
          </ac:spMkLst>
        </pc:spChg>
      </pc:sldChg>
      <pc:sldChg chg="addSp delSp modSp del">
        <pc:chgData name="Jonas" userId="c4103f46294bc9f4" providerId="Windows Live" clId="Web-{2C6D32D7-7CDA-4DAF-9387-4EF27E0D209E}" dt="2020-03-08T09:32:04.715" v="57"/>
        <pc:sldMkLst>
          <pc:docMk/>
          <pc:sldMk cId="2425945611" sldId="260"/>
        </pc:sldMkLst>
        <pc:spChg chg="del">
          <ac:chgData name="Jonas" userId="c4103f46294bc9f4" providerId="Windows Live" clId="Web-{2C6D32D7-7CDA-4DAF-9387-4EF27E0D209E}" dt="2020-03-08T09:31:10.183" v="52"/>
          <ac:spMkLst>
            <pc:docMk/>
            <pc:sldMk cId="2425945611" sldId="260"/>
            <ac:spMk id="2" creationId="{00000000-0000-0000-0000-000000000000}"/>
          </ac:spMkLst>
        </pc:spChg>
        <pc:spChg chg="del">
          <ac:chgData name="Jonas" userId="c4103f46294bc9f4" providerId="Windows Live" clId="Web-{2C6D32D7-7CDA-4DAF-9387-4EF27E0D209E}" dt="2020-03-08T09:31:21.293" v="54"/>
          <ac:spMkLst>
            <pc:docMk/>
            <pc:sldMk cId="2425945611" sldId="260"/>
            <ac:spMk id="3" creationId="{00000000-0000-0000-0000-000000000000}"/>
          </ac:spMkLst>
        </pc:spChg>
        <pc:spChg chg="add mod">
          <ac:chgData name="Jonas" userId="c4103f46294bc9f4" providerId="Windows Live" clId="Web-{2C6D32D7-7CDA-4DAF-9387-4EF27E0D209E}" dt="2020-03-08T09:31:18.480" v="53" actId="1076"/>
          <ac:spMkLst>
            <pc:docMk/>
            <pc:sldMk cId="2425945611" sldId="260"/>
            <ac:spMk id="7" creationId="{EC9035D4-B289-4771-94B0-FDE66EE2F9FF}"/>
          </ac:spMkLst>
        </pc:spChg>
        <pc:spChg chg="add del mod">
          <ac:chgData name="Jonas" userId="c4103f46294bc9f4" providerId="Windows Live" clId="Web-{2C6D32D7-7CDA-4DAF-9387-4EF27E0D209E}" dt="2020-03-08T09:31:36.794" v="55"/>
          <ac:spMkLst>
            <pc:docMk/>
            <pc:sldMk cId="2425945611" sldId="260"/>
            <ac:spMk id="9" creationId="{AC47DB87-6C54-4BC3-BC13-CAB1B5CCA24E}"/>
          </ac:spMkLst>
        </pc:spChg>
      </pc:sldChg>
      <pc:sldChg chg="addSp delSp modSp">
        <pc:chgData name="Jonas" userId="c4103f46294bc9f4" providerId="Windows Live" clId="Web-{2C6D32D7-7CDA-4DAF-9387-4EF27E0D209E}" dt="2020-03-08T09:31:03.667" v="51"/>
        <pc:sldMkLst>
          <pc:docMk/>
          <pc:sldMk cId="2340147454" sldId="261"/>
        </pc:sldMkLst>
        <pc:spChg chg="del">
          <ac:chgData name="Jonas" userId="c4103f46294bc9f4" providerId="Windows Live" clId="Web-{2C6D32D7-7CDA-4DAF-9387-4EF27E0D209E}" dt="2020-03-08T09:30:56.652" v="50"/>
          <ac:spMkLst>
            <pc:docMk/>
            <pc:sldMk cId="2340147454" sldId="261"/>
            <ac:spMk id="2" creationId="{00000000-0000-0000-0000-000000000000}"/>
          </ac:spMkLst>
        </pc:spChg>
        <pc:spChg chg="del">
          <ac:chgData name="Jonas" userId="c4103f46294bc9f4" providerId="Windows Live" clId="Web-{2C6D32D7-7CDA-4DAF-9387-4EF27E0D209E}" dt="2020-03-08T09:31:03.667" v="51"/>
          <ac:spMkLst>
            <pc:docMk/>
            <pc:sldMk cId="2340147454" sldId="261"/>
            <ac:spMk id="3" creationId="{00000000-0000-0000-0000-000000000000}"/>
          </ac:spMkLst>
        </pc:spChg>
        <pc:spChg chg="add mod">
          <ac:chgData name="Jonas" userId="c4103f46294bc9f4" providerId="Windows Live" clId="Web-{2C6D32D7-7CDA-4DAF-9387-4EF27E0D209E}" dt="2020-03-08T09:30:56.652" v="50"/>
          <ac:spMkLst>
            <pc:docMk/>
            <pc:sldMk cId="2340147454" sldId="261"/>
            <ac:spMk id="7" creationId="{5F43D63D-59EC-49E4-830D-1EADE638CA04}"/>
          </ac:spMkLst>
        </pc:spChg>
        <pc:spChg chg="add mod">
          <ac:chgData name="Jonas" userId="c4103f46294bc9f4" providerId="Windows Live" clId="Web-{2C6D32D7-7CDA-4DAF-9387-4EF27E0D209E}" dt="2020-03-08T09:31:03.667" v="51"/>
          <ac:spMkLst>
            <pc:docMk/>
            <pc:sldMk cId="2340147454" sldId="261"/>
            <ac:spMk id="9" creationId="{F2CB2EEA-5D42-4D06-801B-412509F3AAAB}"/>
          </ac:spMkLst>
        </pc:spChg>
      </pc:sldChg>
      <pc:sldChg chg="addSp delSp modSp">
        <pc:chgData name="Jonas" userId="c4103f46294bc9f4" providerId="Windows Live" clId="Web-{2C6D32D7-7CDA-4DAF-9387-4EF27E0D209E}" dt="2020-03-08T09:30:02.417" v="34"/>
        <pc:sldMkLst>
          <pc:docMk/>
          <pc:sldMk cId="2556057755" sldId="262"/>
        </pc:sldMkLst>
        <pc:spChg chg="del">
          <ac:chgData name="Jonas" userId="c4103f46294bc9f4" providerId="Windows Live" clId="Web-{2C6D32D7-7CDA-4DAF-9387-4EF27E0D209E}" dt="2020-03-08T09:29:59.558" v="33"/>
          <ac:spMkLst>
            <pc:docMk/>
            <pc:sldMk cId="2556057755" sldId="262"/>
            <ac:spMk id="2" creationId="{00000000-0000-0000-0000-000000000000}"/>
          </ac:spMkLst>
        </pc:spChg>
        <pc:spChg chg="add mod">
          <ac:chgData name="Jonas" userId="c4103f46294bc9f4" providerId="Windows Live" clId="Web-{2C6D32D7-7CDA-4DAF-9387-4EF27E0D209E}" dt="2020-03-08T09:29:59.558" v="33"/>
          <ac:spMkLst>
            <pc:docMk/>
            <pc:sldMk cId="2556057755" sldId="262"/>
            <ac:spMk id="6" creationId="{38A416E9-989B-4827-8F19-BB4DC128B7CA}"/>
          </ac:spMkLst>
        </pc:spChg>
        <pc:spChg chg="del">
          <ac:chgData name="Jonas" userId="c4103f46294bc9f4" providerId="Windows Live" clId="Web-{2C6D32D7-7CDA-4DAF-9387-4EF27E0D209E}" dt="2020-03-08T09:30:02.417" v="34"/>
          <ac:spMkLst>
            <pc:docMk/>
            <pc:sldMk cId="2556057755" sldId="262"/>
            <ac:spMk id="7" creationId="{B83C1205-2E93-4EE2-9CA3-9BBB35938243}"/>
          </ac:spMkLst>
        </pc:spChg>
        <pc:spChg chg="add mod">
          <ac:chgData name="Jonas" userId="c4103f46294bc9f4" providerId="Windows Live" clId="Web-{2C6D32D7-7CDA-4DAF-9387-4EF27E0D209E}" dt="2020-03-08T09:30:02.417" v="34"/>
          <ac:spMkLst>
            <pc:docMk/>
            <pc:sldMk cId="2556057755" sldId="262"/>
            <ac:spMk id="9" creationId="{BA5CF8ED-9DF8-42C5-8E17-071A56A033E7}"/>
          </ac:spMkLst>
        </pc:spChg>
      </pc:sldChg>
      <pc:sldChg chg="addSp delSp modSp del">
        <pc:chgData name="Jonas" userId="c4103f46294bc9f4" providerId="Windows Live" clId="Web-{2C6D32D7-7CDA-4DAF-9387-4EF27E0D209E}" dt="2020-03-08T09:29:52.839" v="32"/>
        <pc:sldMkLst>
          <pc:docMk/>
          <pc:sldMk cId="2869516621" sldId="264"/>
        </pc:sldMkLst>
        <pc:spChg chg="del">
          <ac:chgData name="Jonas" userId="c4103f46294bc9f4" providerId="Windows Live" clId="Web-{2C6D32D7-7CDA-4DAF-9387-4EF27E0D209E}" dt="2020-03-08T09:29:31.698" v="27"/>
          <ac:spMkLst>
            <pc:docMk/>
            <pc:sldMk cId="2869516621" sldId="264"/>
            <ac:spMk id="2" creationId="{00000000-0000-0000-0000-000000000000}"/>
          </ac:spMkLst>
        </pc:spChg>
        <pc:spChg chg="add mod">
          <ac:chgData name="Jonas" userId="c4103f46294bc9f4" providerId="Windows Live" clId="Web-{2C6D32D7-7CDA-4DAF-9387-4EF27E0D209E}" dt="2020-03-08T09:29:51.214" v="31" actId="1076"/>
          <ac:spMkLst>
            <pc:docMk/>
            <pc:sldMk cId="2869516621" sldId="264"/>
            <ac:spMk id="7" creationId="{F4C86C17-D600-45CA-AD97-8A5DC53DA94B}"/>
          </ac:spMkLst>
        </pc:spChg>
      </pc:sldChg>
      <pc:sldChg chg="addSp delSp modSp">
        <pc:chgData name="Jonas" userId="c4103f46294bc9f4" providerId="Windows Live" clId="Web-{2C6D32D7-7CDA-4DAF-9387-4EF27E0D209E}" dt="2020-03-08T09:29:28.198" v="26"/>
        <pc:sldMkLst>
          <pc:docMk/>
          <pc:sldMk cId="287752800" sldId="265"/>
        </pc:sldMkLst>
        <pc:spChg chg="del">
          <ac:chgData name="Jonas" userId="c4103f46294bc9f4" providerId="Windows Live" clId="Web-{2C6D32D7-7CDA-4DAF-9387-4EF27E0D209E}" dt="2020-03-08T09:29:28.198" v="26"/>
          <ac:spMkLst>
            <pc:docMk/>
            <pc:sldMk cId="287752800" sldId="265"/>
            <ac:spMk id="2" creationId="{00000000-0000-0000-0000-000000000000}"/>
          </ac:spMkLst>
        </pc:spChg>
        <pc:spChg chg="del">
          <ac:chgData name="Jonas" userId="c4103f46294bc9f4" providerId="Windows Live" clId="Web-{2C6D32D7-7CDA-4DAF-9387-4EF27E0D209E}" dt="2020-03-08T09:29:24.386" v="25"/>
          <ac:spMkLst>
            <pc:docMk/>
            <pc:sldMk cId="287752800" sldId="265"/>
            <ac:spMk id="3" creationId="{00000000-0000-0000-0000-000000000000}"/>
          </ac:spMkLst>
        </pc:spChg>
        <pc:spChg chg="add mod">
          <ac:chgData name="Jonas" userId="c4103f46294bc9f4" providerId="Windows Live" clId="Web-{2C6D32D7-7CDA-4DAF-9387-4EF27E0D209E}" dt="2020-03-08T09:29:24.386" v="25"/>
          <ac:spMkLst>
            <pc:docMk/>
            <pc:sldMk cId="287752800" sldId="265"/>
            <ac:spMk id="7" creationId="{007DA6B6-E8C4-47C5-9D3D-2EC5B17746D8}"/>
          </ac:spMkLst>
        </pc:spChg>
        <pc:spChg chg="add mod">
          <ac:chgData name="Jonas" userId="c4103f46294bc9f4" providerId="Windows Live" clId="Web-{2C6D32D7-7CDA-4DAF-9387-4EF27E0D209E}" dt="2020-03-08T09:29:28.198" v="26"/>
          <ac:spMkLst>
            <pc:docMk/>
            <pc:sldMk cId="287752800" sldId="265"/>
            <ac:spMk id="9" creationId="{A3664558-EAB8-4B7A-9B7C-9758362EF073}"/>
          </ac:spMkLst>
        </pc:spChg>
      </pc:sldChg>
      <pc:sldChg chg="del">
        <pc:chgData name="Jonas" userId="c4103f46294bc9f4" providerId="Windows Live" clId="Web-{2C6D32D7-7CDA-4DAF-9387-4EF27E0D209E}" dt="2020-03-08T09:29:17.714" v="24"/>
        <pc:sldMkLst>
          <pc:docMk/>
          <pc:sldMk cId="3183765611" sldId="266"/>
        </pc:sldMkLst>
      </pc:sldChg>
      <pc:sldChg chg="del">
        <pc:chgData name="Jonas" userId="c4103f46294bc9f4" providerId="Windows Live" clId="Web-{2C6D32D7-7CDA-4DAF-9387-4EF27E0D209E}" dt="2020-03-08T09:29:13.620" v="23"/>
        <pc:sldMkLst>
          <pc:docMk/>
          <pc:sldMk cId="3269361518" sldId="267"/>
        </pc:sldMkLst>
      </pc:sldChg>
      <pc:sldChg chg="del">
        <pc:chgData name="Jonas" userId="c4103f46294bc9f4" providerId="Windows Live" clId="Web-{2C6D32D7-7CDA-4DAF-9387-4EF27E0D209E}" dt="2020-03-08T09:29:04.979" v="21"/>
        <pc:sldMkLst>
          <pc:docMk/>
          <pc:sldMk cId="1458664132" sldId="268"/>
        </pc:sldMkLst>
      </pc:sldChg>
      <pc:sldChg chg="del">
        <pc:chgData name="Jonas" userId="c4103f46294bc9f4" providerId="Windows Live" clId="Web-{2C6D32D7-7CDA-4DAF-9387-4EF27E0D209E}" dt="2020-03-08T09:29:08.120" v="22"/>
        <pc:sldMkLst>
          <pc:docMk/>
          <pc:sldMk cId="3957202153" sldId="270"/>
        </pc:sldMkLst>
      </pc:sldChg>
      <pc:sldChg chg="del">
        <pc:chgData name="Jonas" userId="c4103f46294bc9f4" providerId="Windows Live" clId="Web-{2C6D32D7-7CDA-4DAF-9387-4EF27E0D209E}" dt="2020-03-08T09:29:00.432" v="20"/>
        <pc:sldMkLst>
          <pc:docMk/>
          <pc:sldMk cId="1993222620" sldId="271"/>
        </pc:sldMkLst>
      </pc:sldChg>
      <pc:sldChg chg="addSp delSp modSp">
        <pc:chgData name="Jonas" userId="c4103f46294bc9f4" providerId="Windows Live" clId="Web-{2C6D32D7-7CDA-4DAF-9387-4EF27E0D209E}" dt="2020-03-08T09:28:47.479" v="19"/>
        <pc:sldMkLst>
          <pc:docMk/>
          <pc:sldMk cId="4050932936" sldId="272"/>
        </pc:sldMkLst>
        <pc:spChg chg="del">
          <ac:chgData name="Jonas" userId="c4103f46294bc9f4" providerId="Windows Live" clId="Web-{2C6D32D7-7CDA-4DAF-9387-4EF27E0D209E}" dt="2020-03-08T09:28:44.714" v="18"/>
          <ac:spMkLst>
            <pc:docMk/>
            <pc:sldMk cId="4050932936" sldId="272"/>
            <ac:spMk id="2" creationId="{6436426F-71DA-4F1B-9BFB-641E6588CC0A}"/>
          </ac:spMkLst>
        </pc:spChg>
        <pc:spChg chg="del">
          <ac:chgData name="Jonas" userId="c4103f46294bc9f4" providerId="Windows Live" clId="Web-{2C6D32D7-7CDA-4DAF-9387-4EF27E0D209E}" dt="2020-03-08T09:28:47.479" v="19"/>
          <ac:spMkLst>
            <pc:docMk/>
            <pc:sldMk cId="4050932936" sldId="272"/>
            <ac:spMk id="3" creationId="{CA48CAA0-B5C7-46E0-BD0A-E1521587FAA9}"/>
          </ac:spMkLst>
        </pc:spChg>
        <pc:spChg chg="add mod">
          <ac:chgData name="Jonas" userId="c4103f46294bc9f4" providerId="Windows Live" clId="Web-{2C6D32D7-7CDA-4DAF-9387-4EF27E0D209E}" dt="2020-03-08T09:28:44.714" v="18"/>
          <ac:spMkLst>
            <pc:docMk/>
            <pc:sldMk cId="4050932936" sldId="272"/>
            <ac:spMk id="7" creationId="{D3FB099D-814C-4C8C-8AD0-AD61ADB2135F}"/>
          </ac:spMkLst>
        </pc:spChg>
        <pc:spChg chg="add mod">
          <ac:chgData name="Jonas" userId="c4103f46294bc9f4" providerId="Windows Live" clId="Web-{2C6D32D7-7CDA-4DAF-9387-4EF27E0D209E}" dt="2020-03-08T09:28:47.479" v="19"/>
          <ac:spMkLst>
            <pc:docMk/>
            <pc:sldMk cId="4050932936" sldId="272"/>
            <ac:spMk id="9" creationId="{1B1A144F-029E-4B8A-88C2-07CF1129D9EC}"/>
          </ac:spMkLst>
        </pc:spChg>
      </pc:sldChg>
      <pc:sldChg chg="addSp delSp modSp">
        <pc:chgData name="Jonas" userId="c4103f46294bc9f4" providerId="Windows Live" clId="Web-{2C6D32D7-7CDA-4DAF-9387-4EF27E0D209E}" dt="2020-03-08T09:30:52.277" v="49"/>
        <pc:sldMkLst>
          <pc:docMk/>
          <pc:sldMk cId="35079781" sldId="273"/>
        </pc:sldMkLst>
        <pc:spChg chg="del">
          <ac:chgData name="Jonas" userId="c4103f46294bc9f4" providerId="Windows Live" clId="Web-{2C6D32D7-7CDA-4DAF-9387-4EF27E0D209E}" dt="2020-03-08T09:30:49.386" v="48"/>
          <ac:spMkLst>
            <pc:docMk/>
            <pc:sldMk cId="35079781" sldId="273"/>
            <ac:spMk id="2" creationId="{2161A87F-6D2E-452F-A32D-A46D7C88272A}"/>
          </ac:spMkLst>
        </pc:spChg>
        <pc:spChg chg="del">
          <ac:chgData name="Jonas" userId="c4103f46294bc9f4" providerId="Windows Live" clId="Web-{2C6D32D7-7CDA-4DAF-9387-4EF27E0D209E}" dt="2020-03-08T09:30:52.277" v="49"/>
          <ac:spMkLst>
            <pc:docMk/>
            <pc:sldMk cId="35079781" sldId="273"/>
            <ac:spMk id="3" creationId="{B17A5A44-6860-4D2E-B136-6D996571F4DF}"/>
          </ac:spMkLst>
        </pc:spChg>
        <pc:spChg chg="add mod">
          <ac:chgData name="Jonas" userId="c4103f46294bc9f4" providerId="Windows Live" clId="Web-{2C6D32D7-7CDA-4DAF-9387-4EF27E0D209E}" dt="2020-03-08T09:30:49.386" v="48"/>
          <ac:spMkLst>
            <pc:docMk/>
            <pc:sldMk cId="35079781" sldId="273"/>
            <ac:spMk id="7" creationId="{B49BEDCD-07DD-4539-BD66-AA3A73CF341E}"/>
          </ac:spMkLst>
        </pc:spChg>
        <pc:spChg chg="add mod">
          <ac:chgData name="Jonas" userId="c4103f46294bc9f4" providerId="Windows Live" clId="Web-{2C6D32D7-7CDA-4DAF-9387-4EF27E0D209E}" dt="2020-03-08T09:30:52.277" v="49"/>
          <ac:spMkLst>
            <pc:docMk/>
            <pc:sldMk cId="35079781" sldId="273"/>
            <ac:spMk id="9" creationId="{3D1D6867-556A-427F-AE87-1E015A19F7D9}"/>
          </ac:spMkLst>
        </pc:spChg>
      </pc:sldChg>
      <pc:sldChg chg="addSp delSp modSp">
        <pc:chgData name="Jonas" userId="c4103f46294bc9f4" providerId="Windows Live" clId="Web-{2C6D32D7-7CDA-4DAF-9387-4EF27E0D209E}" dt="2020-03-08T09:30:26.199" v="43"/>
        <pc:sldMkLst>
          <pc:docMk/>
          <pc:sldMk cId="2229757657" sldId="274"/>
        </pc:sldMkLst>
        <pc:spChg chg="del">
          <ac:chgData name="Jonas" userId="c4103f46294bc9f4" providerId="Windows Live" clId="Web-{2C6D32D7-7CDA-4DAF-9387-4EF27E0D209E}" dt="2020-03-08T09:30:23.495" v="42"/>
          <ac:spMkLst>
            <pc:docMk/>
            <pc:sldMk cId="2229757657" sldId="274"/>
            <ac:spMk id="2" creationId="{E3A8B929-65F1-4BDD-953B-B20A18B6872F}"/>
          </ac:spMkLst>
        </pc:spChg>
        <pc:spChg chg="del">
          <ac:chgData name="Jonas" userId="c4103f46294bc9f4" providerId="Windows Live" clId="Web-{2C6D32D7-7CDA-4DAF-9387-4EF27E0D209E}" dt="2020-03-08T09:30:26.199" v="43"/>
          <ac:spMkLst>
            <pc:docMk/>
            <pc:sldMk cId="2229757657" sldId="274"/>
            <ac:spMk id="3" creationId="{2446747D-B4C5-49AB-95DC-D9935AA89C4F}"/>
          </ac:spMkLst>
        </pc:spChg>
        <pc:spChg chg="add mod">
          <ac:chgData name="Jonas" userId="c4103f46294bc9f4" providerId="Windows Live" clId="Web-{2C6D32D7-7CDA-4DAF-9387-4EF27E0D209E}" dt="2020-03-08T09:30:23.495" v="42"/>
          <ac:spMkLst>
            <pc:docMk/>
            <pc:sldMk cId="2229757657" sldId="274"/>
            <ac:spMk id="7" creationId="{2A4004C0-2DB1-4F26-9E2C-E235B681C781}"/>
          </ac:spMkLst>
        </pc:spChg>
        <pc:spChg chg="add mod">
          <ac:chgData name="Jonas" userId="c4103f46294bc9f4" providerId="Windows Live" clId="Web-{2C6D32D7-7CDA-4DAF-9387-4EF27E0D209E}" dt="2020-03-08T09:30:26.199" v="43"/>
          <ac:spMkLst>
            <pc:docMk/>
            <pc:sldMk cId="2229757657" sldId="274"/>
            <ac:spMk id="9" creationId="{E298C938-B3B8-4D2C-A4B5-2BD036229DA4}"/>
          </ac:spMkLst>
        </pc:spChg>
      </pc:sldChg>
      <pc:sldChg chg="addSp delSp modSp">
        <pc:chgData name="Jonas" userId="c4103f46294bc9f4" providerId="Windows Live" clId="Web-{2C6D32D7-7CDA-4DAF-9387-4EF27E0D209E}" dt="2020-03-08T09:30:44.933" v="47"/>
        <pc:sldMkLst>
          <pc:docMk/>
          <pc:sldMk cId="563044215" sldId="275"/>
        </pc:sldMkLst>
        <pc:spChg chg="del">
          <ac:chgData name="Jonas" userId="c4103f46294bc9f4" providerId="Windows Live" clId="Web-{2C6D32D7-7CDA-4DAF-9387-4EF27E0D209E}" dt="2020-03-08T09:30:42.074" v="46"/>
          <ac:spMkLst>
            <pc:docMk/>
            <pc:sldMk cId="563044215" sldId="275"/>
            <ac:spMk id="2" creationId="{6EF0F976-D0E5-4DFB-A48F-FBCC64323BE3}"/>
          </ac:spMkLst>
        </pc:spChg>
        <pc:spChg chg="del">
          <ac:chgData name="Jonas" userId="c4103f46294bc9f4" providerId="Windows Live" clId="Web-{2C6D32D7-7CDA-4DAF-9387-4EF27E0D209E}" dt="2020-03-08T09:30:44.933" v="47"/>
          <ac:spMkLst>
            <pc:docMk/>
            <pc:sldMk cId="563044215" sldId="275"/>
            <ac:spMk id="3" creationId="{3963C140-859D-4983-8FD1-74AEF218E0E0}"/>
          </ac:spMkLst>
        </pc:spChg>
        <pc:spChg chg="add mod">
          <ac:chgData name="Jonas" userId="c4103f46294bc9f4" providerId="Windows Live" clId="Web-{2C6D32D7-7CDA-4DAF-9387-4EF27E0D209E}" dt="2020-03-08T09:30:42.074" v="46"/>
          <ac:spMkLst>
            <pc:docMk/>
            <pc:sldMk cId="563044215" sldId="275"/>
            <ac:spMk id="7" creationId="{E59B2268-B6FD-4B7B-A257-48D04C3B878C}"/>
          </ac:spMkLst>
        </pc:spChg>
        <pc:spChg chg="add mod">
          <ac:chgData name="Jonas" userId="c4103f46294bc9f4" providerId="Windows Live" clId="Web-{2C6D32D7-7CDA-4DAF-9387-4EF27E0D209E}" dt="2020-03-08T09:30:44.933" v="47"/>
          <ac:spMkLst>
            <pc:docMk/>
            <pc:sldMk cId="563044215" sldId="275"/>
            <ac:spMk id="9" creationId="{0FA8F3A6-30A1-473A-9D5C-46504545DA14}"/>
          </ac:spMkLst>
        </pc:spChg>
      </pc:sldChg>
      <pc:sldChg chg="addSp delSp modSp">
        <pc:chgData name="Jonas" userId="c4103f46294bc9f4" providerId="Windows Live" clId="Web-{2C6D32D7-7CDA-4DAF-9387-4EF27E0D209E}" dt="2020-03-08T09:30:18.839" v="41"/>
        <pc:sldMkLst>
          <pc:docMk/>
          <pc:sldMk cId="83992371" sldId="276"/>
        </pc:sldMkLst>
        <pc:spChg chg="del mod">
          <ac:chgData name="Jonas" userId="c4103f46294bc9f4" providerId="Windows Live" clId="Web-{2C6D32D7-7CDA-4DAF-9387-4EF27E0D209E}" dt="2020-03-08T09:30:15.792" v="40"/>
          <ac:spMkLst>
            <pc:docMk/>
            <pc:sldMk cId="83992371" sldId="276"/>
            <ac:spMk id="2" creationId="{4C5451F2-91EB-4885-A42D-C1FDDDD3F4DE}"/>
          </ac:spMkLst>
        </pc:spChg>
        <pc:spChg chg="del">
          <ac:chgData name="Jonas" userId="c4103f46294bc9f4" providerId="Windows Live" clId="Web-{2C6D32D7-7CDA-4DAF-9387-4EF27E0D209E}" dt="2020-03-08T09:30:18.839" v="41"/>
          <ac:spMkLst>
            <pc:docMk/>
            <pc:sldMk cId="83992371" sldId="276"/>
            <ac:spMk id="3" creationId="{B2D50059-BC1E-466F-9A4D-6863CEE22A41}"/>
          </ac:spMkLst>
        </pc:spChg>
        <pc:spChg chg="add mod">
          <ac:chgData name="Jonas" userId="c4103f46294bc9f4" providerId="Windows Live" clId="Web-{2C6D32D7-7CDA-4DAF-9387-4EF27E0D209E}" dt="2020-03-08T09:30:15.792" v="40"/>
          <ac:spMkLst>
            <pc:docMk/>
            <pc:sldMk cId="83992371" sldId="276"/>
            <ac:spMk id="7" creationId="{B532F4B6-552E-4B97-83D5-6DFA0BE089F4}"/>
          </ac:spMkLst>
        </pc:spChg>
        <pc:spChg chg="add mod">
          <ac:chgData name="Jonas" userId="c4103f46294bc9f4" providerId="Windows Live" clId="Web-{2C6D32D7-7CDA-4DAF-9387-4EF27E0D209E}" dt="2020-03-08T09:30:18.839" v="41"/>
          <ac:spMkLst>
            <pc:docMk/>
            <pc:sldMk cId="83992371" sldId="276"/>
            <ac:spMk id="9" creationId="{77D783A1-2C7A-4AF4-834F-C4092E29DB57}"/>
          </ac:spMkLst>
        </pc:spChg>
      </pc:sldChg>
      <pc:sldChg chg="addSp delSp modSp">
        <pc:chgData name="Jonas" userId="c4103f46294bc9f4" providerId="Windows Live" clId="Web-{2C6D32D7-7CDA-4DAF-9387-4EF27E0D209E}" dt="2020-03-08T09:30:38.120" v="45"/>
        <pc:sldMkLst>
          <pc:docMk/>
          <pc:sldMk cId="3771860794" sldId="277"/>
        </pc:sldMkLst>
        <pc:spChg chg="del">
          <ac:chgData name="Jonas" userId="c4103f46294bc9f4" providerId="Windows Live" clId="Web-{2C6D32D7-7CDA-4DAF-9387-4EF27E0D209E}" dt="2020-03-08T09:30:32.652" v="44"/>
          <ac:spMkLst>
            <pc:docMk/>
            <pc:sldMk cId="3771860794" sldId="277"/>
            <ac:spMk id="2" creationId="{37651737-0C42-417B-93A4-C08442B74C28}"/>
          </ac:spMkLst>
        </pc:spChg>
        <pc:spChg chg="del">
          <ac:chgData name="Jonas" userId="c4103f46294bc9f4" providerId="Windows Live" clId="Web-{2C6D32D7-7CDA-4DAF-9387-4EF27E0D209E}" dt="2020-03-08T09:30:38.120" v="45"/>
          <ac:spMkLst>
            <pc:docMk/>
            <pc:sldMk cId="3771860794" sldId="277"/>
            <ac:spMk id="3" creationId="{D0CFC6FB-4739-4E6A-AD78-F31322BC31AC}"/>
          </ac:spMkLst>
        </pc:spChg>
        <pc:spChg chg="add mod">
          <ac:chgData name="Jonas" userId="c4103f46294bc9f4" providerId="Windows Live" clId="Web-{2C6D32D7-7CDA-4DAF-9387-4EF27E0D209E}" dt="2020-03-08T09:30:32.652" v="44"/>
          <ac:spMkLst>
            <pc:docMk/>
            <pc:sldMk cId="3771860794" sldId="277"/>
            <ac:spMk id="7" creationId="{099F8F6D-086E-4789-B9C5-9CAA0B5A8323}"/>
          </ac:spMkLst>
        </pc:spChg>
        <pc:spChg chg="add mod">
          <ac:chgData name="Jonas" userId="c4103f46294bc9f4" providerId="Windows Live" clId="Web-{2C6D32D7-7CDA-4DAF-9387-4EF27E0D209E}" dt="2020-03-08T09:30:38.120" v="45"/>
          <ac:spMkLst>
            <pc:docMk/>
            <pc:sldMk cId="3771860794" sldId="277"/>
            <ac:spMk id="9" creationId="{561174DF-3BE9-46E7-94DD-5DC53F415789}"/>
          </ac:spMkLst>
        </pc:spChg>
      </pc:sldChg>
      <pc:sldChg chg="addSp delSp modSp">
        <pc:chgData name="Jonas" userId="c4103f46294bc9f4" providerId="Windows Live" clId="Web-{2C6D32D7-7CDA-4DAF-9387-4EF27E0D209E}" dt="2020-03-08T09:30:10.355" v="36"/>
        <pc:sldMkLst>
          <pc:docMk/>
          <pc:sldMk cId="2529811784" sldId="278"/>
        </pc:sldMkLst>
        <pc:spChg chg="del">
          <ac:chgData name="Jonas" userId="c4103f46294bc9f4" providerId="Windows Live" clId="Web-{2C6D32D7-7CDA-4DAF-9387-4EF27E0D209E}" dt="2020-03-08T09:30:06.917" v="35"/>
          <ac:spMkLst>
            <pc:docMk/>
            <pc:sldMk cId="2529811784" sldId="278"/>
            <ac:spMk id="2" creationId="{BE8BC035-C76C-4F38-8B78-EEE7C845FCC4}"/>
          </ac:spMkLst>
        </pc:spChg>
        <pc:spChg chg="del">
          <ac:chgData name="Jonas" userId="c4103f46294bc9f4" providerId="Windows Live" clId="Web-{2C6D32D7-7CDA-4DAF-9387-4EF27E0D209E}" dt="2020-03-08T09:30:10.355" v="36"/>
          <ac:spMkLst>
            <pc:docMk/>
            <pc:sldMk cId="2529811784" sldId="278"/>
            <ac:spMk id="3" creationId="{0BC10D1E-F7D6-4C43-B986-8E4C06D71DC3}"/>
          </ac:spMkLst>
        </pc:spChg>
        <pc:spChg chg="add mod">
          <ac:chgData name="Jonas" userId="c4103f46294bc9f4" providerId="Windows Live" clId="Web-{2C6D32D7-7CDA-4DAF-9387-4EF27E0D209E}" dt="2020-03-08T09:30:06.917" v="35"/>
          <ac:spMkLst>
            <pc:docMk/>
            <pc:sldMk cId="2529811784" sldId="278"/>
            <ac:spMk id="7" creationId="{5003402D-282A-4D2F-9635-E7F630308A25}"/>
          </ac:spMkLst>
        </pc:spChg>
        <pc:spChg chg="add mod">
          <ac:chgData name="Jonas" userId="c4103f46294bc9f4" providerId="Windows Live" clId="Web-{2C6D32D7-7CDA-4DAF-9387-4EF27E0D209E}" dt="2020-03-08T09:30:10.355" v="36"/>
          <ac:spMkLst>
            <pc:docMk/>
            <pc:sldMk cId="2529811784" sldId="278"/>
            <ac:spMk id="9" creationId="{23707939-1F52-4113-AF41-454BD22E721E}"/>
          </ac:spMkLst>
        </pc:spChg>
      </pc:sldChg>
    </pc:docChg>
  </pc:docChgLst>
  <pc:docChgLst>
    <pc:chgData name="Jonas" userId="c4103f46294bc9f4" providerId="Windows Live" clId="Web-{B96B3B2C-106F-4264-BC9A-51B1090D8411}"/>
    <pc:docChg chg="modSld">
      <pc:chgData name="Jonas" userId="c4103f46294bc9f4" providerId="Windows Live" clId="Web-{B96B3B2C-106F-4264-BC9A-51B1090D8411}" dt="2020-03-08T09:17:03.642" v="3" actId="20577"/>
      <pc:docMkLst>
        <pc:docMk/>
      </pc:docMkLst>
      <pc:sldChg chg="modSp">
        <pc:chgData name="Jonas" userId="c4103f46294bc9f4" providerId="Windows Live" clId="Web-{B96B3B2C-106F-4264-BC9A-51B1090D8411}" dt="2020-03-08T09:17:03.642" v="2" actId="20577"/>
        <pc:sldMkLst>
          <pc:docMk/>
          <pc:sldMk cId="2240417481" sldId="259"/>
        </pc:sldMkLst>
        <pc:spChg chg="mod">
          <ac:chgData name="Jonas" userId="c4103f46294bc9f4" providerId="Windows Live" clId="Web-{B96B3B2C-106F-4264-BC9A-51B1090D8411}" dt="2020-03-08T09:17:03.642" v="2" actId="20577"/>
          <ac:spMkLst>
            <pc:docMk/>
            <pc:sldMk cId="2240417481" sldId="259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BD1710-F018-4CC1-B999-E2D935AEAB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D2EEC-E8DE-4AD5-8D3E-D817058C12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D4BAF-BE32-481E-A2E2-59BF40021811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C8D3E-2296-40B9-A6FF-62CA1D1591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3EFC7-F342-4477-BEC2-4021D8F6C0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481D2-B394-45C2-A382-711FE8BACD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9201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0BA45-9301-4C60-AA1A-7DC3DFA6B419}" type="datetimeFigureOut">
              <a:rPr lang="sv-SE" smtClean="0"/>
              <a:t>2023-04-02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9E34-7FAD-4990-80BD-1588407714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3043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409" y="6059485"/>
            <a:ext cx="911939" cy="365125"/>
          </a:xfrm>
        </p:spPr>
        <p:txBody>
          <a:bodyPr/>
          <a:lstStyle/>
          <a:p>
            <a:fld id="{F4F1FA3F-2F00-46FD-BD62-3BFDA9BEE9B9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9460" y="6059486"/>
            <a:ext cx="6297612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18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21" y="-8467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8A34-78BA-4BBE-A13E-BD3BA1A0CD28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409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3958-E7F2-4504-9D67-CD502B4F6FAC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185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F9B6-DFCF-41C8-8D69-918D056A48A2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27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4B5D-3DFB-4EFB-BA43-5A1EC2CA445B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50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C243-469E-4701-B2BB-91FC26E1D862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118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788D-AA25-4787-B9B0-92F999EA614B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694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3C58-C952-429E-BBD4-4FBD1F45FA84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70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8B3-7A15-4775-A6AF-795267A7BE71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76" y="0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0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8B98-BB90-4F05-95BB-42FA19094B5E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76" y="0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5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9C80-519F-416E-B8DC-525FD50A33EC}" type="datetime1">
              <a:rPr lang="sv-SE" smtClean="0"/>
              <a:t>2023-04-02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76" y="0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4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BAB6E-FCC4-491B-977B-5578EE97ACBA}" type="datetime1">
              <a:rPr lang="sv-SE" smtClean="0"/>
              <a:t>2023-04-02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76" y="0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7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0F3A-AB4D-4E2C-B412-EAF753499686}" type="datetime1">
              <a:rPr lang="sv-SE" smtClean="0"/>
              <a:t>2023-04-02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76" y="0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8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0FED-94C5-4884-BD03-1F052CFE498F}" type="datetime1">
              <a:rPr lang="sv-SE" smtClean="0"/>
              <a:t>2023-04-02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76" y="0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1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793-238E-4525-A2FB-781E0E5D7FA0}" type="datetime1">
              <a:rPr lang="sv-SE" smtClean="0"/>
              <a:t>2023-04-02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76" y="0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51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9E7D-F8B3-4C80-957D-2460311A4441}" type="datetime1">
              <a:rPr lang="sv-SE" smtClean="0"/>
              <a:t>2023-04-02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485" y="155864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2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816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031A-9D30-4AAC-9CD3-2A8A05719126}" type="datetime1">
              <a:rPr lang="sv-SE" smtClean="0"/>
              <a:t>2023-04-02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8862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CCEE12-060D-4401-8A19-CD552B0D7F26}" type="slidenum">
              <a:rPr lang="sv-SE" smtClean="0"/>
              <a:t>‹#›</a:t>
            </a:fld>
            <a:endParaRPr lang="sv-SE"/>
          </a:p>
        </p:txBody>
      </p:sp>
      <p:pic>
        <p:nvPicPr>
          <p:cNvPr id="18" name="Bildobjekt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21" y="-8467"/>
            <a:ext cx="1296924" cy="217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2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1034" y="1270000"/>
            <a:ext cx="6282266" cy="990599"/>
          </a:xfrm>
        </p:spPr>
        <p:txBody>
          <a:bodyPr>
            <a:normAutofit fontScale="90000"/>
          </a:bodyPr>
          <a:lstStyle/>
          <a:p>
            <a:r>
              <a:rPr lang="sv-SE" sz="5400" dirty="0"/>
              <a:t>Föräldramöte P09/10</a:t>
            </a:r>
            <a:endParaRPr lang="sv-SE" sz="6000" dirty="0"/>
          </a:p>
        </p:txBody>
      </p:sp>
    </p:spTree>
    <p:extLst>
      <p:ext uri="{BB962C8B-B14F-4D97-AF65-F5344CB8AC3E}">
        <p14:creationId xmlns:p14="http://schemas.microsoft.com/office/powerpoint/2010/main" val="185642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C012D-8F18-88B7-7269-3B0FBAE4795A}"/>
              </a:ext>
            </a:extLst>
          </p:cNvPr>
          <p:cNvSpPr txBox="1"/>
          <p:nvPr/>
        </p:nvSpPr>
        <p:spPr>
          <a:xfrm>
            <a:off x="4520764" y="756921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800" b="1" i="0" cap="all" dirty="0" err="1">
                <a:solidFill>
                  <a:srgbClr val="0088CC"/>
                </a:solidFill>
                <a:effectLst/>
                <a:latin typeface="Exo 2"/>
              </a:rPr>
              <a:t>DALECArLIA</a:t>
            </a:r>
            <a:r>
              <a:rPr lang="sv-SE" sz="2800" b="1" i="0" cap="all" dirty="0">
                <a:solidFill>
                  <a:srgbClr val="0088CC"/>
                </a:solidFill>
                <a:effectLst/>
                <a:latin typeface="Exo 2"/>
              </a:rPr>
              <a:t> CUP BORLÄNGE</a:t>
            </a:r>
            <a:br>
              <a:rPr lang="sv-SE" sz="2800" b="1" i="0" cap="all" dirty="0">
                <a:solidFill>
                  <a:srgbClr val="0088CC"/>
                </a:solidFill>
                <a:effectLst/>
                <a:latin typeface="Exo 2"/>
              </a:rPr>
            </a:br>
            <a:r>
              <a:rPr lang="sv-SE" sz="2800" b="1" i="0" cap="all" dirty="0">
                <a:solidFill>
                  <a:srgbClr val="0088CC"/>
                </a:solidFill>
                <a:effectLst/>
                <a:latin typeface="Exo 2"/>
              </a:rPr>
              <a:t>29 JUNI TILL 2 JULI 2023</a:t>
            </a:r>
            <a:endParaRPr lang="en-SE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771B3A-0B89-2284-6CE4-60AFDEFE78D4}"/>
              </a:ext>
            </a:extLst>
          </p:cNvPr>
          <p:cNvSpPr txBox="1"/>
          <p:nvPr/>
        </p:nvSpPr>
        <p:spPr>
          <a:xfrm>
            <a:off x="4148388" y="2671950"/>
            <a:ext cx="6545179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  <a:t>Lagavgift för lag utan boende: 3017kr. (ÖIS?)</a:t>
            </a:r>
            <a:b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  <a:t>Deltagaravgift utan mat och boende: 153kr/deltagare.</a:t>
            </a:r>
            <a:b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666666"/>
                </a:solidFill>
                <a:latin typeface="Exo 2"/>
              </a:rPr>
              <a:t>4</a:t>
            </a:r>
            <a: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  <a:t> dagar fotboll från torsdag.</a:t>
            </a:r>
            <a:b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666666"/>
                </a:solidFill>
                <a:latin typeface="Exo 2"/>
              </a:rPr>
              <a:t>Matcher 2x25 min, 9-manna, minst 5 matcher.</a:t>
            </a: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</p:txBody>
      </p:sp>
      <p:pic>
        <p:nvPicPr>
          <p:cNvPr id="3074" name="Picture 2" descr="logo">
            <a:extLst>
              <a:ext uri="{FF2B5EF4-FFF2-40B4-BE49-F238E27FC236}">
                <a16:creationId xmlns:a16="http://schemas.microsoft.com/office/drawing/2014/main" id="{F1BD09EE-B8E1-497F-A29B-9D3A90ECF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101601"/>
            <a:ext cx="5582758" cy="131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12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33425"/>
          </a:xfrm>
        </p:spPr>
        <p:txBody>
          <a:bodyPr/>
          <a:lstStyle/>
          <a:p>
            <a:r>
              <a:rPr lang="sv-SE" sz="3600" dirty="0"/>
              <a:t>Organisation 2023</a:t>
            </a:r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692078-4016-C811-93F3-1BC0C6463D86}"/>
              </a:ext>
            </a:extLst>
          </p:cNvPr>
          <p:cNvSpPr txBox="1"/>
          <p:nvPr/>
        </p:nvSpPr>
        <p:spPr>
          <a:xfrm>
            <a:off x="787399" y="1282700"/>
            <a:ext cx="914516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/>
              <a:t>Tränare</a:t>
            </a:r>
            <a:endParaRPr lang="en-US" sz="2000" u="sng" dirty="0"/>
          </a:p>
          <a:p>
            <a:r>
              <a:rPr lang="en-US" dirty="0"/>
              <a:t>Anders </a:t>
            </a:r>
            <a:r>
              <a:rPr lang="en-US" dirty="0" err="1"/>
              <a:t>Månsson</a:t>
            </a:r>
            <a:r>
              <a:rPr lang="en-US" dirty="0"/>
              <a:t>, Dan </a:t>
            </a:r>
            <a:r>
              <a:rPr lang="en-US" dirty="0" err="1"/>
              <a:t>Folkesson</a:t>
            </a:r>
            <a:r>
              <a:rPr lang="en-US" dirty="0"/>
              <a:t>, Jonas Persson, </a:t>
            </a:r>
            <a:r>
              <a:rPr lang="en-US" dirty="0">
                <a:solidFill>
                  <a:srgbClr val="FF0000"/>
                </a:solidFill>
              </a:rPr>
              <a:t>Daniel Larsson </a:t>
            </a:r>
            <a:r>
              <a:rPr lang="en-US" dirty="0"/>
              <a:t>(extra </a:t>
            </a:r>
            <a:r>
              <a:rPr lang="en-US" dirty="0" err="1"/>
              <a:t>ledare</a:t>
            </a:r>
            <a:r>
              <a:rPr lang="en-US" dirty="0"/>
              <a:t> </a:t>
            </a:r>
            <a:r>
              <a:rPr lang="en-US" dirty="0" err="1"/>
              <a:t>behövs</a:t>
            </a:r>
            <a:r>
              <a:rPr lang="en-US" dirty="0"/>
              <a:t>)</a:t>
            </a:r>
          </a:p>
          <a:p>
            <a:endParaRPr lang="en-US" sz="2000" dirty="0"/>
          </a:p>
          <a:p>
            <a:r>
              <a:rPr lang="en-US" sz="2000" u="sng" dirty="0" err="1"/>
              <a:t>Lagledare</a:t>
            </a:r>
            <a:endParaRPr lang="en-US" sz="2000" u="sng" dirty="0"/>
          </a:p>
          <a:p>
            <a:r>
              <a:rPr lang="en-US" dirty="0"/>
              <a:t>P10 - Mats Lundberg</a:t>
            </a:r>
          </a:p>
          <a:p>
            <a:r>
              <a:rPr lang="en-US" dirty="0"/>
              <a:t>P09 - ?</a:t>
            </a:r>
          </a:p>
          <a:p>
            <a:endParaRPr lang="en-US" sz="2000" u="sng" dirty="0"/>
          </a:p>
          <a:p>
            <a:r>
              <a:rPr lang="en-US" sz="2000" u="sng" dirty="0" err="1"/>
              <a:t>Kassör</a:t>
            </a:r>
            <a:endParaRPr lang="en-US" sz="2000" u="sng" dirty="0"/>
          </a:p>
          <a:p>
            <a:r>
              <a:rPr lang="en-US" dirty="0" err="1"/>
              <a:t>Jörgen</a:t>
            </a:r>
            <a:r>
              <a:rPr lang="en-US" dirty="0"/>
              <a:t> </a:t>
            </a:r>
            <a:r>
              <a:rPr lang="en-US" dirty="0" err="1"/>
              <a:t>Bolander</a:t>
            </a:r>
            <a:endParaRPr lang="en-US" dirty="0"/>
          </a:p>
          <a:p>
            <a:endParaRPr lang="en-US" sz="2000" dirty="0"/>
          </a:p>
          <a:p>
            <a:r>
              <a:rPr lang="en-US" sz="2000" u="sng" dirty="0" err="1"/>
              <a:t>Kioskansvarig</a:t>
            </a:r>
            <a:r>
              <a:rPr lang="en-US" sz="2000" u="sng" dirty="0"/>
              <a:t> (schema)</a:t>
            </a:r>
          </a:p>
          <a:p>
            <a:r>
              <a:rPr lang="en-US" dirty="0"/>
              <a:t>Erika </a:t>
            </a:r>
            <a:r>
              <a:rPr lang="en-US" dirty="0" err="1"/>
              <a:t>Brömses</a:t>
            </a:r>
            <a:endParaRPr lang="en-US" dirty="0"/>
          </a:p>
          <a:p>
            <a:endParaRPr lang="en-US" sz="2000" dirty="0"/>
          </a:p>
          <a:p>
            <a:r>
              <a:rPr lang="en-US" sz="2000" u="sng" dirty="0" err="1"/>
              <a:t>Evenemangsansvarig</a:t>
            </a:r>
            <a:r>
              <a:rPr lang="en-US" sz="2000" u="sng" dirty="0"/>
              <a:t> (</a:t>
            </a:r>
            <a:r>
              <a:rPr lang="en-US" sz="2000" u="sng" dirty="0" err="1"/>
              <a:t>försäljning</a:t>
            </a:r>
            <a:r>
              <a:rPr lang="en-US" sz="2000" u="sng" dirty="0"/>
              <a:t>, </a:t>
            </a:r>
            <a:r>
              <a:rPr lang="en-US" sz="2000" u="sng" dirty="0" err="1"/>
              <a:t>bollkastning</a:t>
            </a:r>
            <a:r>
              <a:rPr lang="en-US" sz="2000" u="sng" dirty="0"/>
              <a:t> </a:t>
            </a:r>
            <a:r>
              <a:rPr lang="en-US" sz="2000" u="sng" dirty="0" err="1"/>
              <a:t>m.m</a:t>
            </a:r>
            <a:r>
              <a:rPr lang="en-US" sz="2000" u="sng" dirty="0"/>
              <a:t>)</a:t>
            </a:r>
          </a:p>
          <a:p>
            <a:r>
              <a:rPr lang="en-US" sz="2000" dirty="0"/>
              <a:t>Peter Graaf</a:t>
            </a:r>
          </a:p>
          <a:p>
            <a:endParaRPr lang="en-US" sz="2000" dirty="0"/>
          </a:p>
          <a:p>
            <a:r>
              <a:rPr lang="en-US" sz="2000" u="sng" dirty="0" err="1"/>
              <a:t>Resursgrupp</a:t>
            </a:r>
            <a:endParaRPr lang="en-US" sz="2000" u="sng" dirty="0"/>
          </a:p>
          <a:p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föräldrar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5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33425"/>
          </a:xfrm>
        </p:spPr>
        <p:txBody>
          <a:bodyPr>
            <a:normAutofit/>
          </a:bodyPr>
          <a:lstStyle/>
          <a:p>
            <a:r>
              <a:rPr lang="sv-SE" sz="3600" dirty="0"/>
              <a:t>Övrigt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07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33425"/>
          </a:xfrm>
        </p:spPr>
        <p:txBody>
          <a:bodyPr/>
          <a:lstStyle/>
          <a:p>
            <a:r>
              <a:rPr lang="sv-SE" sz="3600" dirty="0"/>
              <a:t>Säsongen 2022</a:t>
            </a:r>
            <a:endParaRPr lang="sv-S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AF882F-F159-AD83-FD88-8DA46544CDF9}"/>
              </a:ext>
            </a:extLst>
          </p:cNvPr>
          <p:cNvSpPr txBox="1"/>
          <p:nvPr/>
        </p:nvSpPr>
        <p:spPr>
          <a:xfrm>
            <a:off x="787400" y="1282700"/>
            <a:ext cx="4766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fungerade</a:t>
            </a:r>
            <a:r>
              <a:rPr lang="en-US" dirty="0"/>
              <a:t> bra?</a:t>
            </a:r>
          </a:p>
          <a:p>
            <a:endParaRPr lang="en-US" dirty="0"/>
          </a:p>
          <a:p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fungerade</a:t>
            </a:r>
            <a:r>
              <a:rPr lang="en-US" dirty="0"/>
              <a:t> </a:t>
            </a:r>
            <a:r>
              <a:rPr lang="en-US" dirty="0" err="1"/>
              <a:t>mindre</a:t>
            </a:r>
            <a:r>
              <a:rPr lang="en-US" dirty="0"/>
              <a:t> bra?</a:t>
            </a:r>
          </a:p>
          <a:p>
            <a:endParaRPr lang="en-US" dirty="0"/>
          </a:p>
          <a:p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förbättra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991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33425"/>
          </a:xfrm>
        </p:spPr>
        <p:txBody>
          <a:bodyPr/>
          <a:lstStyle/>
          <a:p>
            <a:r>
              <a:rPr lang="sv-SE" sz="3600" dirty="0"/>
              <a:t>Säsongen 2023</a:t>
            </a:r>
            <a:endParaRPr lang="sv-S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AF882F-F159-AD83-FD88-8DA46544CDF9}"/>
              </a:ext>
            </a:extLst>
          </p:cNvPr>
          <p:cNvSpPr txBox="1"/>
          <p:nvPr/>
        </p:nvSpPr>
        <p:spPr>
          <a:xfrm>
            <a:off x="787400" y="1282700"/>
            <a:ext cx="47661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 </a:t>
            </a:r>
            <a:r>
              <a:rPr lang="en-US" sz="2000" b="1" dirty="0" err="1"/>
              <a:t>Träningsgrupp</a:t>
            </a:r>
            <a:r>
              <a:rPr lang="en-US" sz="2000" b="1" dirty="0"/>
              <a:t> P09/10</a:t>
            </a:r>
            <a:endParaRPr lang="en-US" sz="2000" u="sng" dirty="0"/>
          </a:p>
          <a:p>
            <a:endParaRPr lang="en-US" sz="2000" u="sng" dirty="0"/>
          </a:p>
          <a:p>
            <a:r>
              <a:rPr lang="en-US" sz="2000" dirty="0"/>
              <a:t>- </a:t>
            </a:r>
            <a:r>
              <a:rPr lang="en-US" sz="2000" b="1" dirty="0" err="1"/>
              <a:t>Anmälda</a:t>
            </a:r>
            <a:r>
              <a:rPr lang="en-US" sz="2000" b="1" dirty="0"/>
              <a:t> lag P09/10:</a:t>
            </a:r>
          </a:p>
          <a:p>
            <a:r>
              <a:rPr lang="en-US" dirty="0" err="1"/>
              <a:t>Pojkar</a:t>
            </a:r>
            <a:r>
              <a:rPr lang="en-US" dirty="0"/>
              <a:t> Division 3, 9m9 (</a:t>
            </a:r>
            <a:r>
              <a:rPr lang="en-US" dirty="0" err="1"/>
              <a:t>Stor</a:t>
            </a:r>
            <a:r>
              <a:rPr lang="en-US" dirty="0"/>
              <a:t>)</a:t>
            </a:r>
          </a:p>
          <a:p>
            <a:r>
              <a:rPr lang="en-US" dirty="0" err="1"/>
              <a:t>Pojkar</a:t>
            </a:r>
            <a:r>
              <a:rPr lang="en-US" dirty="0"/>
              <a:t> Division 4, 9m9 (</a:t>
            </a:r>
            <a:r>
              <a:rPr lang="en-US" dirty="0" err="1"/>
              <a:t>Liten</a:t>
            </a:r>
            <a:r>
              <a:rPr lang="en-US" dirty="0"/>
              <a:t>)</a:t>
            </a:r>
          </a:p>
          <a:p>
            <a:endParaRPr lang="en-US" sz="2000" dirty="0"/>
          </a:p>
          <a:p>
            <a:r>
              <a:rPr lang="en-US" sz="2000" dirty="0"/>
              <a:t>- </a:t>
            </a:r>
            <a:r>
              <a:rPr lang="en-US" sz="2000" b="1" dirty="0" err="1"/>
              <a:t>Miljönären</a:t>
            </a:r>
            <a:r>
              <a:rPr lang="en-US" sz="2000" b="1" dirty="0"/>
              <a:t> Cup/</a:t>
            </a:r>
            <a:r>
              <a:rPr lang="en-US" sz="2000" b="1" dirty="0" err="1"/>
              <a:t>Ungdoms</a:t>
            </a:r>
            <a:r>
              <a:rPr lang="en-US" sz="2000" b="1" dirty="0"/>
              <a:t> DM</a:t>
            </a:r>
          </a:p>
          <a:p>
            <a:r>
              <a:rPr lang="en-US" dirty="0" err="1"/>
              <a:t>Pojkar</a:t>
            </a:r>
            <a:r>
              <a:rPr lang="en-US" dirty="0"/>
              <a:t> 13 – 1 lag</a:t>
            </a:r>
          </a:p>
          <a:p>
            <a:r>
              <a:rPr lang="en-US" dirty="0" err="1"/>
              <a:t>Pojkar</a:t>
            </a:r>
            <a:r>
              <a:rPr lang="en-US" dirty="0"/>
              <a:t> 14 – 1 lag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01591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33425"/>
          </a:xfrm>
        </p:spPr>
        <p:txBody>
          <a:bodyPr/>
          <a:lstStyle/>
          <a:p>
            <a:r>
              <a:rPr lang="sv-SE" sz="3600" dirty="0"/>
              <a:t>Träningsmatcher 2023</a:t>
            </a:r>
            <a:endParaRPr lang="sv-S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23469A-C6C4-ABD3-9291-572CC763DEB6}"/>
              </a:ext>
            </a:extLst>
          </p:cNvPr>
          <p:cNvSpPr txBox="1"/>
          <p:nvPr/>
        </p:nvSpPr>
        <p:spPr>
          <a:xfrm>
            <a:off x="787399" y="1282700"/>
            <a:ext cx="74235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Bokade </a:t>
            </a:r>
            <a:r>
              <a:rPr lang="en-US" sz="2000" u="sng" dirty="0" err="1"/>
              <a:t>träningsmatcher</a:t>
            </a:r>
            <a:r>
              <a:rPr lang="en-US" sz="2000" u="sng" dirty="0"/>
              <a:t> P09/10:</a:t>
            </a:r>
          </a:p>
          <a:p>
            <a:r>
              <a:rPr lang="en-US" dirty="0"/>
              <a:t>P09 – </a:t>
            </a:r>
            <a:r>
              <a:rPr lang="en-US" i="1" dirty="0" err="1"/>
              <a:t>Torsdag</a:t>
            </a:r>
            <a:r>
              <a:rPr lang="en-US" i="1" dirty="0"/>
              <a:t> 13/20 April, 18.00 – </a:t>
            </a:r>
            <a:r>
              <a:rPr lang="en-US" i="1" dirty="0" err="1"/>
              <a:t>Smedjebackens</a:t>
            </a:r>
            <a:r>
              <a:rPr lang="en-US" i="1" dirty="0"/>
              <a:t> FK </a:t>
            </a:r>
            <a:r>
              <a:rPr lang="en-US" dirty="0"/>
              <a:t>(</a:t>
            </a:r>
            <a:r>
              <a:rPr lang="en-US" dirty="0" err="1"/>
              <a:t>Barken</a:t>
            </a:r>
            <a:r>
              <a:rPr lang="en-US" dirty="0"/>
              <a:t> Arena)</a:t>
            </a:r>
          </a:p>
          <a:p>
            <a:r>
              <a:rPr lang="en-US" dirty="0"/>
              <a:t>P10 – </a:t>
            </a:r>
            <a:r>
              <a:rPr lang="en-US" dirty="0" err="1"/>
              <a:t>Söndag</a:t>
            </a:r>
            <a:r>
              <a:rPr lang="en-US" dirty="0"/>
              <a:t> 23 April, 10.00 – IK Brage (</a:t>
            </a:r>
            <a:r>
              <a:rPr lang="en-US" dirty="0" err="1"/>
              <a:t>Barken</a:t>
            </a:r>
            <a:r>
              <a:rPr lang="en-US" dirty="0"/>
              <a:t> Arena)</a:t>
            </a:r>
          </a:p>
          <a:p>
            <a:r>
              <a:rPr lang="en-US" dirty="0"/>
              <a:t>P09 - </a:t>
            </a:r>
            <a:r>
              <a:rPr lang="en-US" dirty="0" err="1"/>
              <a:t>Söndag</a:t>
            </a:r>
            <a:r>
              <a:rPr lang="en-US" dirty="0"/>
              <a:t> 23 April, 12.30 – </a:t>
            </a:r>
            <a:r>
              <a:rPr lang="en-US" dirty="0" err="1"/>
              <a:t>Korsnäs</a:t>
            </a:r>
            <a:r>
              <a:rPr lang="en-US" dirty="0"/>
              <a:t> IF FK (</a:t>
            </a:r>
            <a:r>
              <a:rPr lang="en-US" dirty="0" err="1"/>
              <a:t>Barken</a:t>
            </a:r>
            <a:r>
              <a:rPr lang="en-US" dirty="0"/>
              <a:t> Arena)</a:t>
            </a:r>
          </a:p>
          <a:p>
            <a:r>
              <a:rPr lang="en-US" dirty="0"/>
              <a:t>P10 – </a:t>
            </a:r>
            <a:r>
              <a:rPr lang="en-US" dirty="0" err="1"/>
              <a:t>Torsdag</a:t>
            </a:r>
            <a:r>
              <a:rPr lang="en-US" dirty="0"/>
              <a:t> 27 April, 18.00 – </a:t>
            </a:r>
            <a:r>
              <a:rPr lang="en-US" dirty="0" err="1"/>
              <a:t>Kopparbergs</a:t>
            </a:r>
            <a:r>
              <a:rPr lang="en-US" dirty="0"/>
              <a:t> BK (Kopparberg)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6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33425"/>
          </a:xfrm>
        </p:spPr>
        <p:txBody>
          <a:bodyPr/>
          <a:lstStyle/>
          <a:p>
            <a:r>
              <a:rPr lang="sv-SE" sz="3600" dirty="0"/>
              <a:t>Träningstider 2023</a:t>
            </a:r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FE64C0-7129-3E9A-2767-A0DAA400C54E}"/>
              </a:ext>
            </a:extLst>
          </p:cNvPr>
          <p:cNvSpPr txBox="1"/>
          <p:nvPr/>
        </p:nvSpPr>
        <p:spPr>
          <a:xfrm>
            <a:off x="787399" y="1282700"/>
            <a:ext cx="742353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/>
              <a:t>Träningstider</a:t>
            </a:r>
            <a:r>
              <a:rPr lang="en-US" sz="2000" u="sng" dirty="0"/>
              <a:t> </a:t>
            </a:r>
            <a:r>
              <a:rPr lang="en-US" sz="2000" u="sng" dirty="0" err="1"/>
              <a:t>Vår</a:t>
            </a:r>
            <a:r>
              <a:rPr lang="en-US" sz="2000" u="sng" dirty="0"/>
              <a:t> (Mars-Maj) </a:t>
            </a:r>
          </a:p>
          <a:p>
            <a:r>
              <a:rPr lang="en-US" dirty="0" err="1"/>
              <a:t>Onsdag</a:t>
            </a:r>
            <a:r>
              <a:rPr lang="en-US" dirty="0"/>
              <a:t> 18.00-19.30 Hitachi Arena </a:t>
            </a:r>
            <a:r>
              <a:rPr lang="en-US" dirty="0" err="1"/>
              <a:t>konstgräs</a:t>
            </a:r>
            <a:endParaRPr lang="en-US" dirty="0"/>
          </a:p>
          <a:p>
            <a:r>
              <a:rPr lang="en-US" dirty="0" err="1"/>
              <a:t>Torsdag</a:t>
            </a:r>
            <a:r>
              <a:rPr lang="en-US" dirty="0"/>
              <a:t> 18.00-19.00 </a:t>
            </a:r>
            <a:r>
              <a:rPr lang="en-US" dirty="0" err="1"/>
              <a:t>Junibackens</a:t>
            </a:r>
            <a:r>
              <a:rPr lang="en-US" dirty="0"/>
              <a:t> </a:t>
            </a:r>
            <a:r>
              <a:rPr lang="en-US" dirty="0" err="1"/>
              <a:t>skola</a:t>
            </a:r>
            <a:endParaRPr lang="en-US" dirty="0"/>
          </a:p>
          <a:p>
            <a:r>
              <a:rPr lang="en-US" dirty="0" err="1"/>
              <a:t>Lördag</a:t>
            </a:r>
            <a:r>
              <a:rPr lang="en-US" dirty="0"/>
              <a:t> 10.45-12.00 Hitachi Arena </a:t>
            </a:r>
            <a:r>
              <a:rPr lang="en-US" dirty="0" err="1"/>
              <a:t>konstgräs</a:t>
            </a:r>
            <a:endParaRPr lang="en-US" dirty="0"/>
          </a:p>
          <a:p>
            <a:endParaRPr lang="en-US" sz="2000" dirty="0"/>
          </a:p>
          <a:p>
            <a:r>
              <a:rPr lang="en-US" sz="2000" u="sng" dirty="0" err="1"/>
              <a:t>Träningstider</a:t>
            </a:r>
            <a:r>
              <a:rPr lang="en-US" sz="2000" u="sng" dirty="0"/>
              <a:t> Sommar/</a:t>
            </a:r>
            <a:r>
              <a:rPr lang="en-US" sz="2000" u="sng" dirty="0" err="1"/>
              <a:t>Höst</a:t>
            </a:r>
            <a:r>
              <a:rPr lang="en-US" sz="2000" u="sng" dirty="0"/>
              <a:t> (Maj-September) </a:t>
            </a:r>
          </a:p>
          <a:p>
            <a:r>
              <a:rPr lang="en-US" dirty="0" err="1"/>
              <a:t>Måndag</a:t>
            </a:r>
            <a:r>
              <a:rPr lang="en-US" dirty="0"/>
              <a:t> 18.30-20.00 </a:t>
            </a:r>
            <a:r>
              <a:rPr lang="en-US" dirty="0" err="1"/>
              <a:t>Räfsnäs</a:t>
            </a:r>
            <a:endParaRPr lang="en-US" dirty="0"/>
          </a:p>
          <a:p>
            <a:r>
              <a:rPr lang="en-US" dirty="0" err="1"/>
              <a:t>Tisdag</a:t>
            </a:r>
            <a:r>
              <a:rPr lang="en-US" dirty="0"/>
              <a:t>   17.00-18.30 </a:t>
            </a:r>
            <a:r>
              <a:rPr lang="en-US" dirty="0" err="1"/>
              <a:t>Räfsnäs</a:t>
            </a:r>
            <a:endParaRPr lang="en-US" dirty="0"/>
          </a:p>
          <a:p>
            <a:r>
              <a:rPr lang="en-US" dirty="0" err="1"/>
              <a:t>Torsdag</a:t>
            </a:r>
            <a:r>
              <a:rPr lang="en-US" dirty="0"/>
              <a:t> 17.00-18.30 </a:t>
            </a:r>
            <a:r>
              <a:rPr lang="en-US" dirty="0" err="1"/>
              <a:t>Räfsnäs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85894E-1361-8987-3217-39277032A634}"/>
              </a:ext>
            </a:extLst>
          </p:cNvPr>
          <p:cNvSpPr txBox="1"/>
          <p:nvPr/>
        </p:nvSpPr>
        <p:spPr>
          <a:xfrm>
            <a:off x="1510018" y="5410899"/>
            <a:ext cx="487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- Kom i tid till träningen</a:t>
            </a:r>
          </a:p>
          <a:p>
            <a:r>
              <a:rPr lang="sv-SE" dirty="0"/>
              <a:t>- Meddela frånvaro</a:t>
            </a:r>
          </a:p>
        </p:txBody>
      </p:sp>
    </p:spTree>
    <p:extLst>
      <p:ext uri="{BB962C8B-B14F-4D97-AF65-F5344CB8AC3E}">
        <p14:creationId xmlns:p14="http://schemas.microsoft.com/office/powerpoint/2010/main" val="278389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550"/>
            <a:ext cx="8596668" cy="733425"/>
          </a:xfrm>
        </p:spPr>
        <p:txBody>
          <a:bodyPr/>
          <a:lstStyle/>
          <a:p>
            <a:r>
              <a:rPr lang="sv-SE" sz="3600" dirty="0"/>
              <a:t>Cup 2023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306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FE7DA30-130F-A01D-3552-AFC1C69D3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9" y="106680"/>
            <a:ext cx="4306699" cy="172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BC012D-8F18-88B7-7269-3B0FBAE4795A}"/>
              </a:ext>
            </a:extLst>
          </p:cNvPr>
          <p:cNvSpPr txBox="1"/>
          <p:nvPr/>
        </p:nvSpPr>
        <p:spPr>
          <a:xfrm>
            <a:off x="3834964" y="231687"/>
            <a:ext cx="60976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200" b="1" i="0" cap="all" dirty="0">
                <a:solidFill>
                  <a:srgbClr val="0088CC"/>
                </a:solidFill>
                <a:effectLst/>
                <a:latin typeface="Exo 2"/>
              </a:rPr>
              <a:t>SUNNE SOMMARLAND CUP</a:t>
            </a:r>
            <a:br>
              <a:rPr lang="sv-SE" sz="3200" b="1" i="0" cap="all" dirty="0">
                <a:solidFill>
                  <a:srgbClr val="0088CC"/>
                </a:solidFill>
                <a:effectLst/>
                <a:latin typeface="Exo 2"/>
              </a:rPr>
            </a:br>
            <a:r>
              <a:rPr lang="sv-SE" sz="3200" b="1" i="0" cap="all" dirty="0">
                <a:solidFill>
                  <a:srgbClr val="0088CC"/>
                </a:solidFill>
                <a:effectLst/>
                <a:latin typeface="Exo 2"/>
              </a:rPr>
              <a:t>30 JUNI TILL 2 JULI 2023</a:t>
            </a:r>
            <a:endParaRPr lang="en-SE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C7338A-5761-4178-2F2F-E90DC77A7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44" y="2246540"/>
            <a:ext cx="3943553" cy="13335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B0306E-70CB-C296-BCAB-BF2EDAEDE2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444" y="4211294"/>
            <a:ext cx="3949903" cy="23432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0771B3A-0B89-2284-6CE4-60AFDEFE78D4}"/>
              </a:ext>
            </a:extLst>
          </p:cNvPr>
          <p:cNvSpPr txBox="1"/>
          <p:nvPr/>
        </p:nvSpPr>
        <p:spPr>
          <a:xfrm>
            <a:off x="4418458" y="1308905"/>
            <a:ext cx="6545179" cy="4447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  <a:t>Anmälningsavgift  1 400 sek per lag. (ÖIS?)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  <a:t>Deltagaravgift inklusive mat, logi, t-shirt och inträde till Sommarlandet 1095 sek per spelare.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  <a:t>2,5 dagar fotboll från fredag 12 och 0,5 dag på Sommarland.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666666"/>
                </a:solidFill>
                <a:latin typeface="Exo 2"/>
              </a:rPr>
              <a:t>Matcher 2x20 min, 9-manna, antal matcher?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666666"/>
                </a:solidFill>
                <a:latin typeface="Exo 2"/>
              </a:rPr>
              <a:t>Mat: Taco, chicken nuggets, lasagne, köttbullar samt 2x frukost.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  <a:t>ÖIS har två lag anmälda F12/13.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highlight>
                  <a:srgbClr val="00FFFF"/>
                </a:highlight>
                <a:latin typeface="Exo 2"/>
              </a:rPr>
              <a:t>Denna tidpunkt finns även Finnspånga, Borlänge (annan slide) och Valdemarsvik.</a:t>
            </a:r>
            <a:endParaRPr lang="sv-SE" sz="900" b="0" i="0" dirty="0">
              <a:solidFill>
                <a:srgbClr val="666666"/>
              </a:solidFill>
              <a:effectLst/>
              <a:highlight>
                <a:srgbClr val="00FFFF"/>
              </a:highlight>
              <a:latin typeface="Exo 2"/>
            </a:endParaRPr>
          </a:p>
        </p:txBody>
      </p:sp>
    </p:spTree>
    <p:extLst>
      <p:ext uri="{BB962C8B-B14F-4D97-AF65-F5344CB8AC3E}">
        <p14:creationId xmlns:p14="http://schemas.microsoft.com/office/powerpoint/2010/main" val="729559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">
            <a:extLst>
              <a:ext uri="{FF2B5EF4-FFF2-40B4-BE49-F238E27FC236}">
                <a16:creationId xmlns:a16="http://schemas.microsoft.com/office/drawing/2014/main" id="{026CAC3D-1A3F-C4F1-E4F6-7ED3AA2FF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0" y="91667"/>
            <a:ext cx="5100207" cy="187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BC012D-8F18-88B7-7269-3B0FBAE4795A}"/>
              </a:ext>
            </a:extLst>
          </p:cNvPr>
          <p:cNvSpPr txBox="1"/>
          <p:nvPr/>
        </p:nvSpPr>
        <p:spPr>
          <a:xfrm>
            <a:off x="4320739" y="252650"/>
            <a:ext cx="60976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800" b="1" i="0" cap="all" dirty="0">
                <a:solidFill>
                  <a:srgbClr val="0088CC"/>
                </a:solidFill>
                <a:effectLst/>
                <a:latin typeface="Exo 2"/>
              </a:rPr>
              <a:t>FLYGFYREN CUP NORRTÄLJE</a:t>
            </a:r>
            <a:br>
              <a:rPr lang="sv-SE" sz="2800" b="1" i="0" cap="all" dirty="0">
                <a:solidFill>
                  <a:srgbClr val="0088CC"/>
                </a:solidFill>
                <a:effectLst/>
                <a:latin typeface="Exo 2"/>
              </a:rPr>
            </a:br>
            <a:r>
              <a:rPr lang="sv-SE" sz="2800" b="1" i="0" cap="all" dirty="0">
                <a:solidFill>
                  <a:srgbClr val="0088CC"/>
                </a:solidFill>
                <a:effectLst/>
                <a:latin typeface="Exo 2"/>
              </a:rPr>
              <a:t>28 JULI TILL 30 JULI 2023</a:t>
            </a:r>
            <a:endParaRPr lang="en-SE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771B3A-0B89-2284-6CE4-60AFDEFE78D4}"/>
              </a:ext>
            </a:extLst>
          </p:cNvPr>
          <p:cNvSpPr txBox="1"/>
          <p:nvPr/>
        </p:nvSpPr>
        <p:spPr>
          <a:xfrm>
            <a:off x="3700713" y="2567175"/>
            <a:ext cx="6545179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  <a:t>Lagavgift för lag med boende: 2500kr. </a:t>
            </a:r>
            <a:r>
              <a:rPr lang="sv-SE" sz="2400" b="0" i="0" dirty="0">
                <a:solidFill>
                  <a:schemeClr val="bg1"/>
                </a:solidFill>
                <a:effectLst/>
                <a:latin typeface="Exo 2"/>
              </a:rPr>
              <a:t>(ÖIS?)</a:t>
            </a:r>
            <a:b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  <a:t>Deltagaravgift inkl mat och boende på skola: 1150kr/deltagare.</a:t>
            </a:r>
            <a:b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  <a:t>3 dagar fotboll från fredag 14.</a:t>
            </a:r>
            <a:b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666666"/>
                </a:solidFill>
                <a:latin typeface="Exo 2"/>
              </a:rPr>
              <a:t>Matcher 2x25 min, 9-manna, minst 5 matcher.</a:t>
            </a:r>
            <a:br>
              <a:rPr lang="sv-SE" sz="24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666666"/>
                </a:solidFill>
                <a:latin typeface="Exo 2"/>
              </a:rPr>
              <a:t>Mat: 2x frukost, 2x lunch, 2x middag, meny?</a:t>
            </a:r>
            <a:endParaRPr lang="sv-SE" sz="1000" b="0" i="0" dirty="0">
              <a:solidFill>
                <a:srgbClr val="666666"/>
              </a:solidFill>
              <a:effectLst/>
              <a:latin typeface="Exo 2"/>
            </a:endParaRPr>
          </a:p>
        </p:txBody>
      </p:sp>
    </p:spTree>
    <p:extLst>
      <p:ext uri="{BB962C8B-B14F-4D97-AF65-F5344CB8AC3E}">
        <p14:creationId xmlns:p14="http://schemas.microsoft.com/office/powerpoint/2010/main" val="259514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C012D-8F18-88B7-7269-3B0FBAE4795A}"/>
              </a:ext>
            </a:extLst>
          </p:cNvPr>
          <p:cNvSpPr txBox="1"/>
          <p:nvPr/>
        </p:nvSpPr>
        <p:spPr>
          <a:xfrm>
            <a:off x="3996889" y="28959"/>
            <a:ext cx="60976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1" i="0" cap="all" dirty="0">
                <a:solidFill>
                  <a:srgbClr val="0088CC"/>
                </a:solidFill>
                <a:effectLst/>
                <a:latin typeface="Exo 2"/>
              </a:rPr>
              <a:t>ROSLAGSCUPEN</a:t>
            </a:r>
            <a:br>
              <a:rPr lang="sv-SE" sz="3600" b="1" i="0" cap="all" dirty="0">
                <a:solidFill>
                  <a:srgbClr val="0088CC"/>
                </a:solidFill>
                <a:effectLst/>
                <a:latin typeface="Exo 2"/>
              </a:rPr>
            </a:br>
            <a:r>
              <a:rPr lang="sv-SE" sz="3600" b="1" i="0" cap="all" dirty="0">
                <a:solidFill>
                  <a:srgbClr val="0088CC"/>
                </a:solidFill>
                <a:effectLst/>
                <a:latin typeface="Exo 2"/>
              </a:rPr>
              <a:t>16 JUNI TILL 18 JUNI 2023</a:t>
            </a:r>
            <a:endParaRPr lang="en-SE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771B3A-0B89-2284-6CE4-60AFDEFE78D4}"/>
              </a:ext>
            </a:extLst>
          </p:cNvPr>
          <p:cNvSpPr txBox="1"/>
          <p:nvPr/>
        </p:nvSpPr>
        <p:spPr>
          <a:xfrm>
            <a:off x="5035650" y="2246540"/>
            <a:ext cx="654517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  <a:t>Lagavgift för lag med boende: 1350kr. (ÖIS?)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  <a:t>Deltagaravgift inkl mat och boende på skola: 900kr/deltagare.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  <a:t>3 dagar fotboll från fredag.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666666"/>
                </a:solidFill>
                <a:latin typeface="Exo 2"/>
              </a:rPr>
              <a:t>Matcher 2x25 min, 9-manna, minst 5 matcher.</a:t>
            </a:r>
            <a:br>
              <a:rPr lang="sv-SE" sz="2000" b="0" i="0" dirty="0">
                <a:solidFill>
                  <a:srgbClr val="666666"/>
                </a:solidFill>
                <a:effectLst/>
                <a:latin typeface="Exo 2"/>
              </a:rPr>
            </a:br>
            <a:endParaRPr lang="sv-SE" sz="900" b="0" i="0" dirty="0">
              <a:solidFill>
                <a:srgbClr val="666666"/>
              </a:solidFill>
              <a:effectLst/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rgbClr val="666666"/>
                </a:solidFill>
                <a:latin typeface="Exo 2"/>
              </a:rPr>
              <a:t>Mat: Kyckling, nasigoreng, köttfärsbiffar, korv stroganoff samt 2x frukost.</a:t>
            </a:r>
            <a:br>
              <a:rPr lang="sv-SE" sz="2000" dirty="0">
                <a:solidFill>
                  <a:srgbClr val="666666"/>
                </a:solidFill>
                <a:latin typeface="Exo 2"/>
              </a:rPr>
            </a:br>
            <a:endParaRPr lang="sv-SE" sz="2000" dirty="0">
              <a:solidFill>
                <a:srgbClr val="666666"/>
              </a:solidFill>
              <a:latin typeface="Exo 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0" i="0" dirty="0">
                <a:solidFill>
                  <a:srgbClr val="666666"/>
                </a:solidFill>
                <a:effectLst/>
                <a:highlight>
                  <a:srgbClr val="00FFFF"/>
                </a:highlight>
                <a:latin typeface="Exo 2"/>
              </a:rPr>
              <a:t>Denna tidpunkt finns även Västerås, Örebro och Arvika.</a:t>
            </a:r>
            <a:endParaRPr lang="sv-SE" sz="900" b="0" i="0" dirty="0">
              <a:solidFill>
                <a:srgbClr val="666666"/>
              </a:solidFill>
              <a:effectLst/>
              <a:highlight>
                <a:srgbClr val="00FFFF"/>
              </a:highlight>
              <a:latin typeface="Exo 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AB9C89-5FD4-BAD7-88AE-2FF64ABB5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25" y="2246540"/>
            <a:ext cx="4798225" cy="37114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8976C3-14C8-A270-7363-3850CF001C29}"/>
              </a:ext>
            </a:extLst>
          </p:cNvPr>
          <p:cNvSpPr txBox="1"/>
          <p:nvPr/>
        </p:nvSpPr>
        <p:spPr>
          <a:xfrm>
            <a:off x="237425" y="6154909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solidFill>
                  <a:srgbClr val="666666"/>
                </a:solidFill>
                <a:latin typeface="Exo 2"/>
              </a:rPr>
              <a:t>P14 0 lag?</a:t>
            </a:r>
            <a:endParaRPr lang="en-S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4F0235-F976-B86F-137C-5B7D3FF26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59" y="129117"/>
            <a:ext cx="3689996" cy="178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50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F6FC6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1F17DD8-3BE3-4C4F-A648-281E803B0657}" vid="{2D97A84E-545B-4C6C-9ED3-7AEC01622C2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ÖIS PPT-MALL</Template>
  <TotalTime>4671</TotalTime>
  <Words>516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Exo 2</vt:lpstr>
      <vt:lpstr>Trebuchet MS</vt:lpstr>
      <vt:lpstr>Wingdings 3</vt:lpstr>
      <vt:lpstr>Facet</vt:lpstr>
      <vt:lpstr>Föräldramöte P09/10</vt:lpstr>
      <vt:lpstr>Säsongen 2022</vt:lpstr>
      <vt:lpstr>Säsongen 2023</vt:lpstr>
      <vt:lpstr>Träningsmatcher 2023</vt:lpstr>
      <vt:lpstr>Träningstider 2023</vt:lpstr>
      <vt:lpstr>Cup 2023</vt:lpstr>
      <vt:lpstr>PowerPoint Presentation</vt:lpstr>
      <vt:lpstr>PowerPoint Presentation</vt:lpstr>
      <vt:lpstr>PowerPoint Presentation</vt:lpstr>
      <vt:lpstr>PowerPoint Presentation</vt:lpstr>
      <vt:lpstr>Organisation 2023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</dc:title>
  <dc:creator>Thomas Landqvist</dc:creator>
  <cp:lastModifiedBy>Jonas X. Persson</cp:lastModifiedBy>
  <cp:revision>138</cp:revision>
  <dcterms:created xsi:type="dcterms:W3CDTF">2018-10-01T14:29:17Z</dcterms:created>
  <dcterms:modified xsi:type="dcterms:W3CDTF">2023-04-02T15:49:01Z</dcterms:modified>
</cp:coreProperties>
</file>