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8"/>
  </p:notesMasterIdLst>
  <p:sldIdLst>
    <p:sldId id="259" r:id="rId2"/>
    <p:sldId id="258" r:id="rId3"/>
    <p:sldId id="260" r:id="rId4"/>
    <p:sldId id="261" r:id="rId5"/>
    <p:sldId id="272" r:id="rId6"/>
    <p:sldId id="277" r:id="rId7"/>
    <p:sldId id="274" r:id="rId8"/>
    <p:sldId id="262" r:id="rId9"/>
    <p:sldId id="278" r:id="rId10"/>
    <p:sldId id="264" r:id="rId11"/>
    <p:sldId id="265" r:id="rId12"/>
    <p:sldId id="266" r:id="rId13"/>
    <p:sldId id="267" r:id="rId14"/>
    <p:sldId id="268" r:id="rId15"/>
    <p:sldId id="270" r:id="rId16"/>
    <p:sldId id="271"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2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6" autoAdjust="0"/>
    <p:restoredTop sz="94660"/>
  </p:normalViewPr>
  <p:slideViewPr>
    <p:cSldViewPr snapToGrid="0">
      <p:cViewPr varScale="1">
        <p:scale>
          <a:sx n="114" d="100"/>
          <a:sy n="114" d="100"/>
        </p:scale>
        <p:origin x="240"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jorn Hedqvist" userId="0eaa9b59-5664-4221-9044-ee1d995fb5e3" providerId="ADAL" clId="{7F1F0432-F9C8-4500-8234-69A42C71F8E6}"/>
    <pc:docChg chg="undo custSel addSld delSld modSld sldOrd">
      <pc:chgData name="Torbjorn Hedqvist" userId="0eaa9b59-5664-4221-9044-ee1d995fb5e3" providerId="ADAL" clId="{7F1F0432-F9C8-4500-8234-69A42C71F8E6}" dt="2021-09-03T05:28:27.315" v="1003" actId="20577"/>
      <pc:docMkLst>
        <pc:docMk/>
      </pc:docMkLst>
      <pc:sldChg chg="modSp mod">
        <pc:chgData name="Torbjorn Hedqvist" userId="0eaa9b59-5664-4221-9044-ee1d995fb5e3" providerId="ADAL" clId="{7F1F0432-F9C8-4500-8234-69A42C71F8E6}" dt="2021-09-03T05:26:06.711" v="884" actId="113"/>
        <pc:sldMkLst>
          <pc:docMk/>
          <pc:sldMk cId="3678603639" sldId="258"/>
        </pc:sldMkLst>
        <pc:spChg chg="mod">
          <ac:chgData name="Torbjorn Hedqvist" userId="0eaa9b59-5664-4221-9044-ee1d995fb5e3" providerId="ADAL" clId="{7F1F0432-F9C8-4500-8234-69A42C71F8E6}" dt="2021-09-03T05:26:06.711" v="884" actId="113"/>
          <ac:spMkLst>
            <pc:docMk/>
            <pc:sldMk cId="3678603639" sldId="258"/>
            <ac:spMk id="3" creationId="{00000000-0000-0000-0000-000000000000}"/>
          </ac:spMkLst>
        </pc:spChg>
      </pc:sldChg>
      <pc:sldChg chg="modSp mod">
        <pc:chgData name="Torbjorn Hedqvist" userId="0eaa9b59-5664-4221-9044-ee1d995fb5e3" providerId="ADAL" clId="{7F1F0432-F9C8-4500-8234-69A42C71F8E6}" dt="2021-08-31T06:04:58.843" v="64" actId="20577"/>
        <pc:sldMkLst>
          <pc:docMk/>
          <pc:sldMk cId="2240417481" sldId="259"/>
        </pc:sldMkLst>
        <pc:spChg chg="mod">
          <ac:chgData name="Torbjorn Hedqvist" userId="0eaa9b59-5664-4221-9044-ee1d995fb5e3" providerId="ADAL" clId="{7F1F0432-F9C8-4500-8234-69A42C71F8E6}" dt="2021-08-31T06:04:58.843" v="64" actId="20577"/>
          <ac:spMkLst>
            <pc:docMk/>
            <pc:sldMk cId="2240417481" sldId="259"/>
            <ac:spMk id="3" creationId="{00000000-0000-0000-0000-000000000000}"/>
          </ac:spMkLst>
        </pc:spChg>
      </pc:sldChg>
      <pc:sldChg chg="add del mod modShow">
        <pc:chgData name="Torbjorn Hedqvist" userId="0eaa9b59-5664-4221-9044-ee1d995fb5e3" providerId="ADAL" clId="{7F1F0432-F9C8-4500-8234-69A42C71F8E6}" dt="2021-09-03T05:27:50.369" v="1000" actId="47"/>
        <pc:sldMkLst>
          <pc:docMk/>
          <pc:sldMk cId="2425945611" sldId="260"/>
        </pc:sldMkLst>
      </pc:sldChg>
      <pc:sldChg chg="modSp mod">
        <pc:chgData name="Torbjorn Hedqvist" userId="0eaa9b59-5664-4221-9044-ee1d995fb5e3" providerId="ADAL" clId="{7F1F0432-F9C8-4500-8234-69A42C71F8E6}" dt="2021-08-31T19:51:21.436" v="883" actId="20577"/>
        <pc:sldMkLst>
          <pc:docMk/>
          <pc:sldMk cId="2340147454" sldId="261"/>
        </pc:sldMkLst>
        <pc:spChg chg="mod">
          <ac:chgData name="Torbjorn Hedqvist" userId="0eaa9b59-5664-4221-9044-ee1d995fb5e3" providerId="ADAL" clId="{7F1F0432-F9C8-4500-8234-69A42C71F8E6}" dt="2021-08-31T19:51:21.436" v="883" actId="20577"/>
          <ac:spMkLst>
            <pc:docMk/>
            <pc:sldMk cId="2340147454" sldId="261"/>
            <ac:spMk id="3" creationId="{00000000-0000-0000-0000-000000000000}"/>
          </ac:spMkLst>
        </pc:spChg>
      </pc:sldChg>
      <pc:sldChg chg="modSp mod">
        <pc:chgData name="Torbjorn Hedqvist" userId="0eaa9b59-5664-4221-9044-ee1d995fb5e3" providerId="ADAL" clId="{7F1F0432-F9C8-4500-8234-69A42C71F8E6}" dt="2021-08-31T14:34:25.413" v="731" actId="20577"/>
        <pc:sldMkLst>
          <pc:docMk/>
          <pc:sldMk cId="2556057755" sldId="262"/>
        </pc:sldMkLst>
        <pc:spChg chg="mod">
          <ac:chgData name="Torbjorn Hedqvist" userId="0eaa9b59-5664-4221-9044-ee1d995fb5e3" providerId="ADAL" clId="{7F1F0432-F9C8-4500-8234-69A42C71F8E6}" dt="2021-08-31T14:34:25.413" v="731" actId="20577"/>
          <ac:spMkLst>
            <pc:docMk/>
            <pc:sldMk cId="2556057755" sldId="262"/>
            <ac:spMk id="7" creationId="{B83C1205-2E93-4EE2-9CA3-9BBB35938243}"/>
          </ac:spMkLst>
        </pc:spChg>
      </pc:sldChg>
      <pc:sldChg chg="modSp mod">
        <pc:chgData name="Torbjorn Hedqvist" userId="0eaa9b59-5664-4221-9044-ee1d995fb5e3" providerId="ADAL" clId="{7F1F0432-F9C8-4500-8234-69A42C71F8E6}" dt="2021-09-03T05:28:27.315" v="1003" actId="20577"/>
        <pc:sldMkLst>
          <pc:docMk/>
          <pc:sldMk cId="287752800" sldId="265"/>
        </pc:sldMkLst>
        <pc:spChg chg="mod">
          <ac:chgData name="Torbjorn Hedqvist" userId="0eaa9b59-5664-4221-9044-ee1d995fb5e3" providerId="ADAL" clId="{7F1F0432-F9C8-4500-8234-69A42C71F8E6}" dt="2021-09-03T05:28:27.315" v="1003" actId="20577"/>
          <ac:spMkLst>
            <pc:docMk/>
            <pc:sldMk cId="287752800" sldId="265"/>
            <ac:spMk id="3" creationId="{00000000-0000-0000-0000-000000000000}"/>
          </ac:spMkLst>
        </pc:spChg>
      </pc:sldChg>
      <pc:sldChg chg="modSp mod">
        <pc:chgData name="Torbjorn Hedqvist" userId="0eaa9b59-5664-4221-9044-ee1d995fb5e3" providerId="ADAL" clId="{7F1F0432-F9C8-4500-8234-69A42C71F8E6}" dt="2021-09-03T05:27:28.839" v="997" actId="20577"/>
        <pc:sldMkLst>
          <pc:docMk/>
          <pc:sldMk cId="3183765611" sldId="266"/>
        </pc:sldMkLst>
        <pc:spChg chg="mod">
          <ac:chgData name="Torbjorn Hedqvist" userId="0eaa9b59-5664-4221-9044-ee1d995fb5e3" providerId="ADAL" clId="{7F1F0432-F9C8-4500-8234-69A42C71F8E6}" dt="2021-09-03T05:27:28.839" v="997" actId="20577"/>
          <ac:spMkLst>
            <pc:docMk/>
            <pc:sldMk cId="3183765611" sldId="266"/>
            <ac:spMk id="3" creationId="{00000000-0000-0000-0000-000000000000}"/>
          </ac:spMkLst>
        </pc:spChg>
      </pc:sldChg>
      <pc:sldChg chg="modSp mod">
        <pc:chgData name="Torbjorn Hedqvist" userId="0eaa9b59-5664-4221-9044-ee1d995fb5e3" providerId="ADAL" clId="{7F1F0432-F9C8-4500-8234-69A42C71F8E6}" dt="2021-09-03T05:28:09.988" v="1002" actId="20577"/>
        <pc:sldMkLst>
          <pc:docMk/>
          <pc:sldMk cId="3957202153" sldId="270"/>
        </pc:sldMkLst>
        <pc:spChg chg="mod">
          <ac:chgData name="Torbjorn Hedqvist" userId="0eaa9b59-5664-4221-9044-ee1d995fb5e3" providerId="ADAL" clId="{7F1F0432-F9C8-4500-8234-69A42C71F8E6}" dt="2021-09-03T05:28:09.988" v="1002" actId="20577"/>
          <ac:spMkLst>
            <pc:docMk/>
            <pc:sldMk cId="3957202153" sldId="270"/>
            <ac:spMk id="3" creationId="{5C019CC4-9354-4F12-A2A1-0606FF7C88DB}"/>
          </ac:spMkLst>
        </pc:spChg>
      </pc:sldChg>
      <pc:sldChg chg="modSp mod">
        <pc:chgData name="Torbjorn Hedqvist" userId="0eaa9b59-5664-4221-9044-ee1d995fb5e3" providerId="ADAL" clId="{7F1F0432-F9C8-4500-8234-69A42C71F8E6}" dt="2021-09-03T05:27:39.422" v="998" actId="20577"/>
        <pc:sldMkLst>
          <pc:docMk/>
          <pc:sldMk cId="1993222620" sldId="271"/>
        </pc:sldMkLst>
        <pc:spChg chg="mod">
          <ac:chgData name="Torbjorn Hedqvist" userId="0eaa9b59-5664-4221-9044-ee1d995fb5e3" providerId="ADAL" clId="{7F1F0432-F9C8-4500-8234-69A42C71F8E6}" dt="2021-09-03T05:27:39.422" v="998" actId="20577"/>
          <ac:spMkLst>
            <pc:docMk/>
            <pc:sldMk cId="1993222620" sldId="271"/>
            <ac:spMk id="3" creationId="{5C019CC4-9354-4F12-A2A1-0606FF7C88DB}"/>
          </ac:spMkLst>
        </pc:spChg>
      </pc:sldChg>
      <pc:sldChg chg="modSp mod ord">
        <pc:chgData name="Torbjorn Hedqvist" userId="0eaa9b59-5664-4221-9044-ee1d995fb5e3" providerId="ADAL" clId="{7F1F0432-F9C8-4500-8234-69A42C71F8E6}" dt="2021-08-31T14:33:08.963" v="701" actId="20577"/>
        <pc:sldMkLst>
          <pc:docMk/>
          <pc:sldMk cId="4050932936" sldId="272"/>
        </pc:sldMkLst>
        <pc:spChg chg="mod">
          <ac:chgData name="Torbjorn Hedqvist" userId="0eaa9b59-5664-4221-9044-ee1d995fb5e3" providerId="ADAL" clId="{7F1F0432-F9C8-4500-8234-69A42C71F8E6}" dt="2021-08-31T14:33:08.963" v="701" actId="20577"/>
          <ac:spMkLst>
            <pc:docMk/>
            <pc:sldMk cId="4050932936" sldId="272"/>
            <ac:spMk id="3" creationId="{CA48CAA0-B5C7-46E0-BD0A-E1521587FAA9}"/>
          </ac:spMkLst>
        </pc:spChg>
      </pc:sldChg>
      <pc:sldChg chg="del">
        <pc:chgData name="Torbjorn Hedqvist" userId="0eaa9b59-5664-4221-9044-ee1d995fb5e3" providerId="ADAL" clId="{7F1F0432-F9C8-4500-8234-69A42C71F8E6}" dt="2021-08-31T06:04:26.977" v="54" actId="47"/>
        <pc:sldMkLst>
          <pc:docMk/>
          <pc:sldMk cId="35079781" sldId="273"/>
        </pc:sldMkLst>
      </pc:sldChg>
      <pc:sldChg chg="modSp mod ord">
        <pc:chgData name="Torbjorn Hedqvist" userId="0eaa9b59-5664-4221-9044-ee1d995fb5e3" providerId="ADAL" clId="{7F1F0432-F9C8-4500-8234-69A42C71F8E6}" dt="2021-09-03T05:27:06.455" v="995" actId="20577"/>
        <pc:sldMkLst>
          <pc:docMk/>
          <pc:sldMk cId="2229757657" sldId="274"/>
        </pc:sldMkLst>
        <pc:spChg chg="mod">
          <ac:chgData name="Torbjorn Hedqvist" userId="0eaa9b59-5664-4221-9044-ee1d995fb5e3" providerId="ADAL" clId="{7F1F0432-F9C8-4500-8234-69A42C71F8E6}" dt="2021-08-31T14:33:42.280" v="726" actId="20577"/>
          <ac:spMkLst>
            <pc:docMk/>
            <pc:sldMk cId="2229757657" sldId="274"/>
            <ac:spMk id="2" creationId="{E3A8B929-65F1-4BDD-953B-B20A18B6872F}"/>
          </ac:spMkLst>
        </pc:spChg>
        <pc:spChg chg="mod">
          <ac:chgData name="Torbjorn Hedqvist" userId="0eaa9b59-5664-4221-9044-ee1d995fb5e3" providerId="ADAL" clId="{7F1F0432-F9C8-4500-8234-69A42C71F8E6}" dt="2021-09-03T05:27:06.455" v="995" actId="20577"/>
          <ac:spMkLst>
            <pc:docMk/>
            <pc:sldMk cId="2229757657" sldId="274"/>
            <ac:spMk id="3" creationId="{2446747D-B4C5-49AB-95DC-D9935AA89C4F}"/>
          </ac:spMkLst>
        </pc:spChg>
      </pc:sldChg>
      <pc:sldChg chg="del">
        <pc:chgData name="Torbjorn Hedqvist" userId="0eaa9b59-5664-4221-9044-ee1d995fb5e3" providerId="ADAL" clId="{7F1F0432-F9C8-4500-8234-69A42C71F8E6}" dt="2021-08-31T06:04:26.977" v="54" actId="47"/>
        <pc:sldMkLst>
          <pc:docMk/>
          <pc:sldMk cId="563044215" sldId="275"/>
        </pc:sldMkLst>
      </pc:sldChg>
      <pc:sldChg chg="modSp del mod">
        <pc:chgData name="Torbjorn Hedqvist" userId="0eaa9b59-5664-4221-9044-ee1d995fb5e3" providerId="ADAL" clId="{7F1F0432-F9C8-4500-8234-69A42C71F8E6}" dt="2021-09-03T05:27:56.767" v="1001" actId="47"/>
        <pc:sldMkLst>
          <pc:docMk/>
          <pc:sldMk cId="83992371" sldId="276"/>
        </pc:sldMkLst>
        <pc:spChg chg="mod">
          <ac:chgData name="Torbjorn Hedqvist" userId="0eaa9b59-5664-4221-9044-ee1d995fb5e3" providerId="ADAL" clId="{7F1F0432-F9C8-4500-8234-69A42C71F8E6}" dt="2021-08-31T14:34:45.697" v="732" actId="6549"/>
          <ac:spMkLst>
            <pc:docMk/>
            <pc:sldMk cId="83992371" sldId="276"/>
            <ac:spMk id="2" creationId="{4C5451F2-91EB-4885-A42D-C1FDDDD3F4DE}"/>
          </ac:spMkLst>
        </pc:spChg>
        <pc:spChg chg="mod">
          <ac:chgData name="Torbjorn Hedqvist" userId="0eaa9b59-5664-4221-9044-ee1d995fb5e3" providerId="ADAL" clId="{7F1F0432-F9C8-4500-8234-69A42C71F8E6}" dt="2021-08-31T14:34:49.430" v="733" actId="20577"/>
          <ac:spMkLst>
            <pc:docMk/>
            <pc:sldMk cId="83992371" sldId="276"/>
            <ac:spMk id="3" creationId="{B2D50059-BC1E-466F-9A4D-6863CEE22A41}"/>
          </ac:spMkLst>
        </pc:spChg>
      </pc:sldChg>
      <pc:sldChg chg="modSp mod">
        <pc:chgData name="Torbjorn Hedqvist" userId="0eaa9b59-5664-4221-9044-ee1d995fb5e3" providerId="ADAL" clId="{7F1F0432-F9C8-4500-8234-69A42C71F8E6}" dt="2021-09-03T05:26:25.012" v="890" actId="20577"/>
        <pc:sldMkLst>
          <pc:docMk/>
          <pc:sldMk cId="3771860794" sldId="277"/>
        </pc:sldMkLst>
        <pc:spChg chg="mod">
          <ac:chgData name="Torbjorn Hedqvist" userId="0eaa9b59-5664-4221-9044-ee1d995fb5e3" providerId="ADAL" clId="{7F1F0432-F9C8-4500-8234-69A42C71F8E6}" dt="2021-08-31T14:33:35.432" v="719" actId="20577"/>
          <ac:spMkLst>
            <pc:docMk/>
            <pc:sldMk cId="3771860794" sldId="277"/>
            <ac:spMk id="2" creationId="{37651737-0C42-417B-93A4-C08442B74C28}"/>
          </ac:spMkLst>
        </pc:spChg>
        <pc:spChg chg="mod">
          <ac:chgData name="Torbjorn Hedqvist" userId="0eaa9b59-5664-4221-9044-ee1d995fb5e3" providerId="ADAL" clId="{7F1F0432-F9C8-4500-8234-69A42C71F8E6}" dt="2021-09-03T05:26:25.012" v="890" actId="20577"/>
          <ac:spMkLst>
            <pc:docMk/>
            <pc:sldMk cId="3771860794" sldId="277"/>
            <ac:spMk id="3" creationId="{D0CFC6FB-4739-4E6A-AD78-F31322BC31AC}"/>
          </ac:spMkLst>
        </pc:spChg>
      </pc:sldChg>
      <pc:sldChg chg="modSp mod ord">
        <pc:chgData name="Torbjorn Hedqvist" userId="0eaa9b59-5664-4221-9044-ee1d995fb5e3" providerId="ADAL" clId="{7F1F0432-F9C8-4500-8234-69A42C71F8E6}" dt="2021-08-31T14:34:23.313" v="730" actId="20577"/>
        <pc:sldMkLst>
          <pc:docMk/>
          <pc:sldMk cId="2529811784" sldId="278"/>
        </pc:sldMkLst>
        <pc:spChg chg="mod">
          <ac:chgData name="Torbjorn Hedqvist" userId="0eaa9b59-5664-4221-9044-ee1d995fb5e3" providerId="ADAL" clId="{7F1F0432-F9C8-4500-8234-69A42C71F8E6}" dt="2021-08-31T14:31:59.780" v="694" actId="20577"/>
          <ac:spMkLst>
            <pc:docMk/>
            <pc:sldMk cId="2529811784" sldId="278"/>
            <ac:spMk id="2" creationId="{BE8BC035-C76C-4F38-8B78-EEE7C845FCC4}"/>
          </ac:spMkLst>
        </pc:spChg>
        <pc:spChg chg="mod">
          <ac:chgData name="Torbjorn Hedqvist" userId="0eaa9b59-5664-4221-9044-ee1d995fb5e3" providerId="ADAL" clId="{7F1F0432-F9C8-4500-8234-69A42C71F8E6}" dt="2021-08-31T14:34:23.313" v="730" actId="20577"/>
          <ac:spMkLst>
            <pc:docMk/>
            <pc:sldMk cId="2529811784" sldId="278"/>
            <ac:spMk id="3" creationId="{0BC10D1E-F7D6-4C43-B986-8E4C06D71DC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70BA45-9301-4C60-AA1A-7DC3DFA6B419}" type="datetimeFigureOut">
              <a:rPr lang="sv-SE" smtClean="0"/>
              <a:t>2021-09-03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C9E34-7FAD-4990-80BD-1588407714BD}" type="slidenum">
              <a:rPr lang="sv-SE" smtClean="0"/>
              <a:t>‹#›</a:t>
            </a:fld>
            <a:endParaRPr lang="sv-SE"/>
          </a:p>
        </p:txBody>
      </p:sp>
    </p:spTree>
    <p:extLst>
      <p:ext uri="{BB962C8B-B14F-4D97-AF65-F5344CB8AC3E}">
        <p14:creationId xmlns:p14="http://schemas.microsoft.com/office/powerpoint/2010/main" val="96230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23409" y="6059485"/>
            <a:ext cx="911939" cy="365125"/>
          </a:xfrm>
        </p:spPr>
        <p:txBody>
          <a:bodyPr/>
          <a:lstStyle/>
          <a:p>
            <a:fld id="{1E25C719-3C4D-427D-9411-A5250325A4C0}" type="datetime1">
              <a:rPr lang="sv-SE" smtClean="0"/>
              <a:t>2021-09-03</a:t>
            </a:fld>
            <a:endParaRPr lang="sv-SE"/>
          </a:p>
        </p:txBody>
      </p:sp>
      <p:sp>
        <p:nvSpPr>
          <p:cNvPr id="5" name="Footer Placeholder 4"/>
          <p:cNvSpPr>
            <a:spLocks noGrp="1"/>
          </p:cNvSpPr>
          <p:nvPr>
            <p:ph type="ftr" sz="quarter" idx="11"/>
          </p:nvPr>
        </p:nvSpPr>
        <p:spPr>
          <a:xfrm>
            <a:off x="1819460" y="6059486"/>
            <a:ext cx="6297612" cy="365125"/>
          </a:xfrm>
        </p:spPr>
        <p:txBody>
          <a:bodyPr/>
          <a:lstStyle/>
          <a:p>
            <a:endParaRPr lang="sv-SE" dirty="0"/>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18"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7721" y="-8467"/>
            <a:ext cx="1296924" cy="2177658"/>
          </a:xfrm>
          <a:prstGeom prst="rect">
            <a:avLst/>
          </a:prstGeom>
        </p:spPr>
      </p:pic>
    </p:spTree>
    <p:extLst>
      <p:ext uri="{BB962C8B-B14F-4D97-AF65-F5344CB8AC3E}">
        <p14:creationId xmlns:p14="http://schemas.microsoft.com/office/powerpoint/2010/main" val="251533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434094845"/>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31857728"/>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659277841"/>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6506950"/>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0E8F74-6F5F-4D3E-B9FB-08C6D7471C15}"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423118808"/>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3411EE-9E93-461F-B4CE-8F7E8A6E628C}"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3146694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727A41-F877-4856-9FAD-CAA0BF3DA5D1}"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spTree>
    <p:extLst>
      <p:ext uri="{BB962C8B-B14F-4D97-AF65-F5344CB8AC3E}">
        <p14:creationId xmlns:p14="http://schemas.microsoft.com/office/powerpoint/2010/main" val="224708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202180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073BC0-F22B-4DBA-B5B1-DF84F500B28D}" type="datetime1">
              <a:rPr lang="sv-SE" smtClean="0"/>
              <a:t>2021-09-03</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7CCEE12-060D-4401-8A19-CD552B0D7F26}" type="slidenum">
              <a:rPr lang="sv-SE" smtClean="0"/>
              <a:t>‹#›</a:t>
            </a:fld>
            <a:endParaRPr lang="sv-SE"/>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739057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5DF9DE-6FC7-4CF3-878E-AB51A5BD6237}" type="datetime1">
              <a:rPr lang="sv-SE" smtClean="0"/>
              <a:t>2021-09-03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635643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CD0A07-A778-4DB9-A725-6F31F3D44C1D}" type="datetime1">
              <a:rPr lang="sv-SE" smtClean="0"/>
              <a:t>2021-09-03</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7CCEE12-060D-4401-8A19-CD552B0D7F26}" type="slidenum">
              <a:rPr lang="sv-SE" smtClean="0"/>
              <a:t>‹#›</a:t>
            </a:fld>
            <a:endParaRPr lang="sv-SE"/>
          </a:p>
        </p:txBody>
      </p:sp>
      <p:pic>
        <p:nvPicPr>
          <p:cNvPr id="10" name="Bildobjekt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67377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B5819A-79FE-4B7E-8FFC-2E392E160EC8}" type="datetime1">
              <a:rPr lang="sv-SE" smtClean="0"/>
              <a:t>2021-09-03</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a:t>
            </a:fld>
            <a:endParaRPr lang="sv-SE"/>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63638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C0A086-2C52-4DBB-95A9-0C8C58A0EE7A}" type="datetime1">
              <a:rPr lang="sv-SE" smtClean="0"/>
              <a:t>2021-09-03</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D7CCEE12-060D-4401-8A19-CD552B0D7F26}" type="slidenum">
              <a:rPr lang="sv-SE" smtClean="0"/>
              <a:t>‹#›</a:t>
            </a:fld>
            <a:endParaRPr lang="sv-SE"/>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3493117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8859D85-C6D8-42A8-9906-64CD6E9DA999}" type="datetime1">
              <a:rPr lang="sv-SE" smtClean="0"/>
              <a:t>2021-09-03</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95076" y="0"/>
            <a:ext cx="1296924" cy="2177658"/>
          </a:xfrm>
          <a:prstGeom prst="rect">
            <a:avLst/>
          </a:prstGeom>
        </p:spPr>
      </p:pic>
    </p:spTree>
    <p:extLst>
      <p:ext uri="{BB962C8B-B14F-4D97-AF65-F5344CB8AC3E}">
        <p14:creationId xmlns:p14="http://schemas.microsoft.com/office/powerpoint/2010/main" val="2904512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15A0B85-CF33-47E1-9653-25EA8ADFED37}" type="datetime1">
              <a:rPr lang="sv-SE" smtClean="0"/>
              <a:t>2021-09-03</a:t>
            </a:fld>
            <a:endParaRPr lang="sv-SE"/>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CCEE12-060D-4401-8A19-CD552B0D7F26}" type="slidenum">
              <a:rPr lang="sv-SE" smtClean="0"/>
              <a:t>‹#›</a:t>
            </a:fld>
            <a:endParaRPr lang="sv-SE"/>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08485" y="155864"/>
            <a:ext cx="1296924" cy="2177658"/>
          </a:xfrm>
          <a:prstGeom prst="rect">
            <a:avLst/>
          </a:prstGeom>
        </p:spPr>
      </p:pic>
    </p:spTree>
    <p:extLst>
      <p:ext uri="{BB962C8B-B14F-4D97-AF65-F5344CB8AC3E}">
        <p14:creationId xmlns:p14="http://schemas.microsoft.com/office/powerpoint/2010/main" val="345522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8816"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0E8F74-6F5F-4D3E-B9FB-08C6D7471C15}" type="datetime1">
              <a:rPr lang="sv-SE" smtClean="0"/>
              <a:t>2021-09-03</a:t>
            </a:fld>
            <a:endParaRPr lang="sv-SE"/>
          </a:p>
        </p:txBody>
      </p:sp>
      <p:sp>
        <p:nvSpPr>
          <p:cNvPr id="5" name="Footer Placeholder 4"/>
          <p:cNvSpPr>
            <a:spLocks noGrp="1"/>
          </p:cNvSpPr>
          <p:nvPr>
            <p:ph type="ftr" sz="quarter" idx="3"/>
          </p:nvPr>
        </p:nvSpPr>
        <p:spPr>
          <a:xfrm>
            <a:off x="1528862"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CCEE12-060D-4401-8A19-CD552B0D7F26}" type="slidenum">
              <a:rPr lang="sv-SE" smtClean="0"/>
              <a:t>‹#›</a:t>
            </a:fld>
            <a:endParaRPr lang="sv-SE"/>
          </a:p>
        </p:txBody>
      </p:sp>
      <p:pic>
        <p:nvPicPr>
          <p:cNvPr id="18" name="Bildobjekt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897721" y="-8467"/>
            <a:ext cx="1296924" cy="2177658"/>
          </a:xfrm>
          <a:prstGeom prst="rect">
            <a:avLst/>
          </a:prstGeom>
        </p:spPr>
      </p:pic>
    </p:spTree>
    <p:extLst>
      <p:ext uri="{BB962C8B-B14F-4D97-AF65-F5344CB8AC3E}">
        <p14:creationId xmlns:p14="http://schemas.microsoft.com/office/powerpoint/2010/main" val="425632826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Ledarmöte</a:t>
            </a:r>
          </a:p>
        </p:txBody>
      </p:sp>
      <p:sp>
        <p:nvSpPr>
          <p:cNvPr id="3" name="Text Placeholder 2"/>
          <p:cNvSpPr>
            <a:spLocks noGrp="1"/>
          </p:cNvSpPr>
          <p:nvPr>
            <p:ph type="body" idx="1"/>
          </p:nvPr>
        </p:nvSpPr>
        <p:spPr/>
        <p:txBody>
          <a:bodyPr/>
          <a:lstStyle/>
          <a:p>
            <a:endParaRPr lang="sv-SE" dirty="0"/>
          </a:p>
          <a:p>
            <a:r>
              <a:rPr lang="sv-SE" dirty="0"/>
              <a:t>2021-08-31</a:t>
            </a:r>
          </a:p>
        </p:txBody>
      </p:sp>
      <p:sp>
        <p:nvSpPr>
          <p:cNvPr id="4" name="Date Placeholder 3"/>
          <p:cNvSpPr>
            <a:spLocks noGrp="1"/>
          </p:cNvSpPr>
          <p:nvPr>
            <p:ph type="dt" sz="half" idx="10"/>
          </p:nvPr>
        </p:nvSpPr>
        <p:spPr/>
        <p:txBody>
          <a:bodyPr/>
          <a:lstStyle/>
          <a:p>
            <a:fld id="{98073BC0-F22B-4DBA-B5B1-DF84F500B28D}" type="datetime1">
              <a:rPr lang="sv-SE" smtClean="0"/>
              <a:t>2021-09-03</a:t>
            </a:fld>
            <a:endParaRPr lang="sv-SE" dirty="0"/>
          </a:p>
        </p:txBody>
      </p:sp>
      <p:sp>
        <p:nvSpPr>
          <p:cNvPr id="5" name="Slide Number Placeholder 4"/>
          <p:cNvSpPr>
            <a:spLocks noGrp="1"/>
          </p:cNvSpPr>
          <p:nvPr>
            <p:ph type="sldNum" sz="quarter" idx="12"/>
          </p:nvPr>
        </p:nvSpPr>
        <p:spPr/>
        <p:txBody>
          <a:bodyPr/>
          <a:lstStyle/>
          <a:p>
            <a:fld id="{D7CCEE12-060D-4401-8A19-CD552B0D7F26}" type="slidenum">
              <a:rPr lang="sv-SE" smtClean="0"/>
              <a:t>1</a:t>
            </a:fld>
            <a:endParaRPr lang="sv-SE" dirty="0"/>
          </a:p>
        </p:txBody>
      </p:sp>
    </p:spTree>
    <p:extLst>
      <p:ext uri="{BB962C8B-B14F-4D97-AF65-F5344CB8AC3E}">
        <p14:creationId xmlns:p14="http://schemas.microsoft.com/office/powerpoint/2010/main" val="2240417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Träningstips</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x</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10</a:t>
            </a:fld>
            <a:endParaRPr lang="sv-SE"/>
          </a:p>
        </p:txBody>
      </p:sp>
    </p:spTree>
    <p:extLst>
      <p:ext uri="{BB962C8B-B14F-4D97-AF65-F5344CB8AC3E}">
        <p14:creationId xmlns:p14="http://schemas.microsoft.com/office/powerpoint/2010/main" val="2869516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Samarbete mellan lagen</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x</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11</a:t>
            </a:fld>
            <a:endParaRPr lang="sv-SE"/>
          </a:p>
        </p:txBody>
      </p:sp>
    </p:spTree>
    <p:extLst>
      <p:ext uri="{BB962C8B-B14F-4D97-AF65-F5344CB8AC3E}">
        <p14:creationId xmlns:p14="http://schemas.microsoft.com/office/powerpoint/2010/main" val="287752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Domare</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x</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12</a:t>
            </a:fld>
            <a:endParaRPr lang="sv-SE"/>
          </a:p>
        </p:txBody>
      </p:sp>
    </p:spTree>
    <p:extLst>
      <p:ext uri="{BB962C8B-B14F-4D97-AF65-F5344CB8AC3E}">
        <p14:creationId xmlns:p14="http://schemas.microsoft.com/office/powerpoint/2010/main" val="3183765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Målvaktsträning</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x</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13</a:t>
            </a:fld>
            <a:endParaRPr lang="sv-SE"/>
          </a:p>
        </p:txBody>
      </p:sp>
    </p:spTree>
    <p:extLst>
      <p:ext uri="{BB962C8B-B14F-4D97-AF65-F5344CB8AC3E}">
        <p14:creationId xmlns:p14="http://schemas.microsoft.com/office/powerpoint/2010/main" val="3269361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ctr"/>
            <a:r>
              <a:rPr lang="sv-SE" dirty="0"/>
              <a:t>Vad kan vi göra för att få mer spelare att fortsätta längre?</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x</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14</a:t>
            </a:fld>
            <a:endParaRPr lang="sv-SE"/>
          </a:p>
        </p:txBody>
      </p:sp>
    </p:spTree>
    <p:extLst>
      <p:ext uri="{BB962C8B-B14F-4D97-AF65-F5344CB8AC3E}">
        <p14:creationId xmlns:p14="http://schemas.microsoft.com/office/powerpoint/2010/main" val="1458664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18839-F7CD-4F0B-A4EC-4D951C3130AB}"/>
              </a:ext>
            </a:extLst>
          </p:cNvPr>
          <p:cNvSpPr>
            <a:spLocks noGrp="1"/>
          </p:cNvSpPr>
          <p:nvPr>
            <p:ph type="title"/>
          </p:nvPr>
        </p:nvSpPr>
        <p:spPr/>
        <p:txBody>
          <a:bodyPr/>
          <a:lstStyle/>
          <a:p>
            <a:r>
              <a:rPr lang="sv-SE" dirty="0"/>
              <a:t>Kommunikation till föräldrar</a:t>
            </a:r>
            <a:br>
              <a:rPr lang="sv-SE" dirty="0"/>
            </a:br>
            <a:endParaRPr lang="sv-SE" dirty="0"/>
          </a:p>
        </p:txBody>
      </p:sp>
      <p:sp>
        <p:nvSpPr>
          <p:cNvPr id="3" name="Content Placeholder 2">
            <a:extLst>
              <a:ext uri="{FF2B5EF4-FFF2-40B4-BE49-F238E27FC236}">
                <a16:creationId xmlns:a16="http://schemas.microsoft.com/office/drawing/2014/main" id="{5C019CC4-9354-4F12-A2A1-0606FF7C88DB}"/>
              </a:ext>
            </a:extLst>
          </p:cNvPr>
          <p:cNvSpPr>
            <a:spLocks noGrp="1"/>
          </p:cNvSpPr>
          <p:nvPr>
            <p:ph idx="1"/>
          </p:nvPr>
        </p:nvSpPr>
        <p:spPr/>
        <p:txBody>
          <a:bodyPr/>
          <a:lstStyle/>
          <a:p>
            <a:r>
              <a:rPr lang="sv-SE" dirty="0"/>
              <a:t>x</a:t>
            </a:r>
          </a:p>
        </p:txBody>
      </p:sp>
      <p:sp>
        <p:nvSpPr>
          <p:cNvPr id="4" name="Date Placeholder 3">
            <a:extLst>
              <a:ext uri="{FF2B5EF4-FFF2-40B4-BE49-F238E27FC236}">
                <a16:creationId xmlns:a16="http://schemas.microsoft.com/office/drawing/2014/main" id="{B8AAFE29-140E-417D-935F-A814A543928D}"/>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3F601714-7914-4004-AD05-F8FC86A7188D}"/>
              </a:ext>
            </a:extLst>
          </p:cNvPr>
          <p:cNvSpPr>
            <a:spLocks noGrp="1"/>
          </p:cNvSpPr>
          <p:nvPr>
            <p:ph type="sldNum" sz="quarter" idx="12"/>
          </p:nvPr>
        </p:nvSpPr>
        <p:spPr/>
        <p:txBody>
          <a:bodyPr/>
          <a:lstStyle/>
          <a:p>
            <a:fld id="{D7CCEE12-060D-4401-8A19-CD552B0D7F26}" type="slidenum">
              <a:rPr lang="sv-SE" smtClean="0"/>
              <a:t>15</a:t>
            </a:fld>
            <a:endParaRPr lang="sv-SE"/>
          </a:p>
        </p:txBody>
      </p:sp>
    </p:spTree>
    <p:extLst>
      <p:ext uri="{BB962C8B-B14F-4D97-AF65-F5344CB8AC3E}">
        <p14:creationId xmlns:p14="http://schemas.microsoft.com/office/powerpoint/2010/main" val="3957202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18839-F7CD-4F0B-A4EC-4D951C3130AB}"/>
              </a:ext>
            </a:extLst>
          </p:cNvPr>
          <p:cNvSpPr>
            <a:spLocks noGrp="1"/>
          </p:cNvSpPr>
          <p:nvPr>
            <p:ph type="title"/>
          </p:nvPr>
        </p:nvSpPr>
        <p:spPr/>
        <p:txBody>
          <a:bodyPr/>
          <a:lstStyle/>
          <a:p>
            <a:r>
              <a:rPr lang="sv-SE" dirty="0"/>
              <a:t>Övrigt</a:t>
            </a:r>
            <a:br>
              <a:rPr lang="sv-SE" dirty="0"/>
            </a:br>
            <a:endParaRPr lang="sv-SE" dirty="0"/>
          </a:p>
        </p:txBody>
      </p:sp>
      <p:sp>
        <p:nvSpPr>
          <p:cNvPr id="3" name="Content Placeholder 2">
            <a:extLst>
              <a:ext uri="{FF2B5EF4-FFF2-40B4-BE49-F238E27FC236}">
                <a16:creationId xmlns:a16="http://schemas.microsoft.com/office/drawing/2014/main" id="{5C019CC4-9354-4F12-A2A1-0606FF7C88DB}"/>
              </a:ext>
            </a:extLst>
          </p:cNvPr>
          <p:cNvSpPr>
            <a:spLocks noGrp="1"/>
          </p:cNvSpPr>
          <p:nvPr>
            <p:ph idx="1"/>
          </p:nvPr>
        </p:nvSpPr>
        <p:spPr/>
        <p:txBody>
          <a:bodyPr/>
          <a:lstStyle/>
          <a:p>
            <a:r>
              <a:rPr lang="sv-SE" dirty="0"/>
              <a:t>x</a:t>
            </a:r>
          </a:p>
        </p:txBody>
      </p:sp>
      <p:sp>
        <p:nvSpPr>
          <p:cNvPr id="4" name="Date Placeholder 3">
            <a:extLst>
              <a:ext uri="{FF2B5EF4-FFF2-40B4-BE49-F238E27FC236}">
                <a16:creationId xmlns:a16="http://schemas.microsoft.com/office/drawing/2014/main" id="{B8AAFE29-140E-417D-935F-A814A543928D}"/>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3F601714-7914-4004-AD05-F8FC86A7188D}"/>
              </a:ext>
            </a:extLst>
          </p:cNvPr>
          <p:cNvSpPr>
            <a:spLocks noGrp="1"/>
          </p:cNvSpPr>
          <p:nvPr>
            <p:ph type="sldNum" sz="quarter" idx="12"/>
          </p:nvPr>
        </p:nvSpPr>
        <p:spPr/>
        <p:txBody>
          <a:bodyPr/>
          <a:lstStyle/>
          <a:p>
            <a:fld id="{D7CCEE12-060D-4401-8A19-CD552B0D7F26}" type="slidenum">
              <a:rPr lang="sv-SE" smtClean="0"/>
              <a:t>16</a:t>
            </a:fld>
            <a:endParaRPr lang="sv-SE"/>
          </a:p>
        </p:txBody>
      </p:sp>
    </p:spTree>
    <p:extLst>
      <p:ext uri="{BB962C8B-B14F-4D97-AF65-F5344CB8AC3E}">
        <p14:creationId xmlns:p14="http://schemas.microsoft.com/office/powerpoint/2010/main" val="1993222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Generell Agenda alla ledarmöten</a:t>
            </a:r>
          </a:p>
        </p:txBody>
      </p:sp>
      <p:sp>
        <p:nvSpPr>
          <p:cNvPr id="3" name="Content Placeholder 2"/>
          <p:cNvSpPr>
            <a:spLocks noGrp="1"/>
          </p:cNvSpPr>
          <p:nvPr>
            <p:ph idx="1"/>
          </p:nvPr>
        </p:nvSpPr>
        <p:spPr>
          <a:xfrm>
            <a:off x="677334" y="1661056"/>
            <a:ext cx="8596668" cy="3880773"/>
          </a:xfrm>
        </p:spPr>
        <p:txBody>
          <a:bodyPr>
            <a:normAutofit fontScale="62500" lnSpcReduction="20000"/>
          </a:bodyPr>
          <a:lstStyle/>
          <a:p>
            <a:pPr lvl="0" fontAlgn="ctr"/>
            <a:r>
              <a:rPr lang="sv-SE" dirty="0"/>
              <a:t>Föregående möte</a:t>
            </a:r>
          </a:p>
          <a:p>
            <a:pPr lvl="0" fontAlgn="ctr"/>
            <a:r>
              <a:rPr lang="sv-SE" b="1" dirty="0"/>
              <a:t>Föreningsinfo, på gång</a:t>
            </a:r>
          </a:p>
          <a:p>
            <a:pPr lvl="0" fontAlgn="ctr"/>
            <a:endParaRPr lang="sv-SE" b="1" dirty="0"/>
          </a:p>
          <a:p>
            <a:pPr lvl="0" fontAlgn="ctr"/>
            <a:r>
              <a:rPr lang="sv-SE" b="1" dirty="0"/>
              <a:t>Fokus detta möte</a:t>
            </a:r>
          </a:p>
          <a:p>
            <a:pPr marL="0" lvl="0" indent="0" fontAlgn="ctr">
              <a:buNone/>
            </a:pPr>
            <a:endParaRPr lang="sv-SE" dirty="0"/>
          </a:p>
          <a:p>
            <a:pPr lvl="0" fontAlgn="ctr"/>
            <a:r>
              <a:rPr lang="sv-SE" dirty="0"/>
              <a:t>Material</a:t>
            </a:r>
          </a:p>
          <a:p>
            <a:pPr lvl="0" fontAlgn="ctr"/>
            <a:r>
              <a:rPr lang="sv-SE" dirty="0"/>
              <a:t>Anläggningsfrågor (planer, tider, funktion mm)</a:t>
            </a:r>
          </a:p>
          <a:p>
            <a:pPr lvl="0" fontAlgn="ctr"/>
            <a:r>
              <a:rPr lang="sv-SE" dirty="0"/>
              <a:t>Träningstips mellan varandra</a:t>
            </a:r>
          </a:p>
          <a:p>
            <a:pPr lvl="0" fontAlgn="ctr"/>
            <a:r>
              <a:rPr lang="sv-SE" dirty="0"/>
              <a:t>Samarbete mellan lagen</a:t>
            </a:r>
          </a:p>
          <a:p>
            <a:pPr lvl="0" fontAlgn="ctr"/>
            <a:r>
              <a:rPr lang="sv-SE" dirty="0"/>
              <a:t>Domare</a:t>
            </a:r>
          </a:p>
          <a:p>
            <a:pPr lvl="0" fontAlgn="ctr"/>
            <a:r>
              <a:rPr lang="sv-SE" dirty="0"/>
              <a:t>Målvaktsträning</a:t>
            </a:r>
          </a:p>
          <a:p>
            <a:pPr lvl="0" fontAlgn="ctr"/>
            <a:r>
              <a:rPr lang="sv-SE" dirty="0"/>
              <a:t>Vad kan vi göra för att få mer spelare att fortsätta längre?</a:t>
            </a:r>
          </a:p>
          <a:p>
            <a:pPr lvl="0" fontAlgn="ctr"/>
            <a:r>
              <a:rPr lang="sv-SE" dirty="0"/>
              <a:t>Kommunikation till föräldrar</a:t>
            </a:r>
          </a:p>
          <a:p>
            <a:pPr lvl="0" fontAlgn="ctr"/>
            <a:r>
              <a:rPr lang="sv-SE" dirty="0"/>
              <a:t>Övrigt</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dirty="0"/>
          </a:p>
        </p:txBody>
      </p:sp>
      <p:sp>
        <p:nvSpPr>
          <p:cNvPr id="5" name="Slide Number Placeholder 4"/>
          <p:cNvSpPr>
            <a:spLocks noGrp="1"/>
          </p:cNvSpPr>
          <p:nvPr>
            <p:ph type="sldNum" sz="quarter" idx="12"/>
          </p:nvPr>
        </p:nvSpPr>
        <p:spPr/>
        <p:txBody>
          <a:bodyPr/>
          <a:lstStyle/>
          <a:p>
            <a:fld id="{D7CCEE12-060D-4401-8A19-CD552B0D7F26}" type="slidenum">
              <a:rPr lang="sv-SE" smtClean="0"/>
              <a:t>2</a:t>
            </a:fld>
            <a:endParaRPr lang="sv-SE" dirty="0"/>
          </a:p>
        </p:txBody>
      </p:sp>
    </p:spTree>
    <p:extLst>
      <p:ext uri="{BB962C8B-B14F-4D97-AF65-F5344CB8AC3E}">
        <p14:creationId xmlns:p14="http://schemas.microsoft.com/office/powerpoint/2010/main" val="3678603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Föregående möte</a:t>
            </a:r>
          </a:p>
        </p:txBody>
      </p:sp>
      <p:sp>
        <p:nvSpPr>
          <p:cNvPr id="3" name="Content Placeholder 2"/>
          <p:cNvSpPr>
            <a:spLocks noGrp="1"/>
          </p:cNvSpPr>
          <p:nvPr>
            <p:ph idx="1"/>
          </p:nvPr>
        </p:nvSpPr>
        <p:spPr>
          <a:xfrm>
            <a:off x="677334" y="1661056"/>
            <a:ext cx="8596668" cy="3880773"/>
          </a:xfrm>
        </p:spPr>
        <p:txBody>
          <a:bodyPr>
            <a:normAutofit/>
          </a:bodyPr>
          <a:lstStyle/>
          <a:p>
            <a:r>
              <a:rPr lang="sv-SE" dirty="0"/>
              <a:t>Se anteckningar</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dirty="0"/>
          </a:p>
        </p:txBody>
      </p:sp>
      <p:sp>
        <p:nvSpPr>
          <p:cNvPr id="5" name="Slide Number Placeholder 4"/>
          <p:cNvSpPr>
            <a:spLocks noGrp="1"/>
          </p:cNvSpPr>
          <p:nvPr>
            <p:ph type="sldNum" sz="quarter" idx="12"/>
          </p:nvPr>
        </p:nvSpPr>
        <p:spPr/>
        <p:txBody>
          <a:bodyPr/>
          <a:lstStyle/>
          <a:p>
            <a:fld id="{D7CCEE12-060D-4401-8A19-CD552B0D7F26}" type="slidenum">
              <a:rPr lang="sv-SE" smtClean="0"/>
              <a:t>3</a:t>
            </a:fld>
            <a:endParaRPr lang="sv-SE" dirty="0"/>
          </a:p>
        </p:txBody>
      </p:sp>
    </p:spTree>
    <p:extLst>
      <p:ext uri="{BB962C8B-B14F-4D97-AF65-F5344CB8AC3E}">
        <p14:creationId xmlns:p14="http://schemas.microsoft.com/office/powerpoint/2010/main" val="2425945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Föreningsinfo</a:t>
            </a:r>
          </a:p>
        </p:txBody>
      </p:sp>
      <p:sp>
        <p:nvSpPr>
          <p:cNvPr id="3" name="Content Placeholder 2"/>
          <p:cNvSpPr>
            <a:spLocks noGrp="1"/>
          </p:cNvSpPr>
          <p:nvPr>
            <p:ph idx="1"/>
          </p:nvPr>
        </p:nvSpPr>
        <p:spPr>
          <a:xfrm>
            <a:off x="677334" y="1661056"/>
            <a:ext cx="8596668" cy="3880773"/>
          </a:xfrm>
        </p:spPr>
        <p:txBody>
          <a:bodyPr>
            <a:normAutofit fontScale="62500" lnSpcReduction="20000"/>
          </a:bodyPr>
          <a:lstStyle/>
          <a:p>
            <a:pPr marL="0" indent="0">
              <a:buNone/>
            </a:pPr>
            <a:r>
              <a:rPr lang="sv-SE" b="1" dirty="0"/>
              <a:t>Anläggning/Kansli/Övrigt</a:t>
            </a:r>
          </a:p>
          <a:p>
            <a:pPr lvl="1"/>
            <a:r>
              <a:rPr lang="sv-SE" dirty="0"/>
              <a:t>Vi har haft stora utmaningar med skötsel av planerna. Viktigt att reflektera kring att vi nu har bra gräs på planerna, vilket vi inte haft tidigare. Detta i kombination med stor omsättning av vaktmästare har gjort att planerna blivit lidande. Framåt kommer LB sköta om planerna, och vi ritsar själva. Långsiktig lösning håller vi på att jobba febrilt med och hoppas kunna informera om på nästa ledarträff. </a:t>
            </a:r>
          </a:p>
          <a:p>
            <a:pPr lvl="1"/>
            <a:r>
              <a:rPr lang="sv-SE" dirty="0"/>
              <a:t>Ingegerd jobbar till sista september. Sedan fångar styrelsen upp uppgifterna initialt, men ambitionen är att uppgifterna fångas upp i kommittéerna. Men behövs fortsatt fler i kommittéerna.</a:t>
            </a:r>
          </a:p>
          <a:p>
            <a:pPr lvl="1"/>
            <a:r>
              <a:rPr lang="sv-SE" dirty="0"/>
              <a:t>Vi jobbar på lösning kring åtkomst till sjöboden </a:t>
            </a:r>
            <a:r>
              <a:rPr lang="sv-SE" dirty="0" err="1"/>
              <a:t>Räfsnäs</a:t>
            </a:r>
            <a:r>
              <a:rPr lang="sv-SE" dirty="0"/>
              <a:t> via bilväg samt toalett. </a:t>
            </a:r>
          </a:p>
          <a:p>
            <a:pPr lvl="1"/>
            <a:r>
              <a:rPr lang="sv-SE" dirty="0"/>
              <a:t>Bra rapportering i laget.se utifrån LOK-stöd. Hur tycker ni laget.se fungerar med fakturering </a:t>
            </a:r>
            <a:r>
              <a:rPr lang="sv-SE" dirty="0" err="1"/>
              <a:t>etc</a:t>
            </a:r>
            <a:r>
              <a:rPr lang="sv-SE" dirty="0"/>
              <a:t>?</a:t>
            </a:r>
          </a:p>
          <a:p>
            <a:pPr lvl="1"/>
            <a:r>
              <a:rPr lang="sv-SE" dirty="0"/>
              <a:t>Vi har kommit igång lite mer med Facebook och </a:t>
            </a:r>
            <a:r>
              <a:rPr lang="sv-SE" dirty="0" err="1"/>
              <a:t>Instagram</a:t>
            </a:r>
            <a:r>
              <a:rPr lang="sv-SE" dirty="0"/>
              <a:t>. Finns lite tankar hur vi vill utveckla det framåt men det får vi återkomma till. </a:t>
            </a:r>
          </a:p>
          <a:p>
            <a:pPr lvl="1"/>
            <a:r>
              <a:rPr lang="sv-SE" dirty="0"/>
              <a:t>Har kommit ett par anmärkningar på att vi inte har kontanthantering i kiosken. Vi får se om vi gör några ändringar.</a:t>
            </a:r>
          </a:p>
          <a:p>
            <a:pPr lvl="1"/>
            <a:r>
              <a:rPr lang="sv-SE" dirty="0"/>
              <a:t>Påminner om belastningsregister!</a:t>
            </a:r>
          </a:p>
          <a:p>
            <a:pPr lvl="1"/>
            <a:r>
              <a:rPr lang="sv-SE" dirty="0"/>
              <a:t>Lämna åter Räfsnäsnycklar efter säsongen!</a:t>
            </a:r>
          </a:p>
          <a:p>
            <a:pPr marL="0" indent="0">
              <a:buNone/>
            </a:pPr>
            <a:r>
              <a:rPr lang="sv-SE" b="1" dirty="0"/>
              <a:t>Fotboll</a:t>
            </a:r>
          </a:p>
          <a:p>
            <a:pPr lvl="1"/>
            <a:r>
              <a:rPr lang="sv-SE" dirty="0"/>
              <a:t>Vi siktar på ett damlag nästa år. Inriktning ifrån styrelsen</a:t>
            </a:r>
          </a:p>
          <a:p>
            <a:pPr lvl="1"/>
            <a:r>
              <a:rPr lang="sv-SE" dirty="0"/>
              <a:t>Det finns utmaningar avseende bredd och nivåanpassning där vi ifrån föreningen kommer behöva sätta upp riktlinjer. Men det kommer göras ett arbete tillsammans med er ledare som i allra högsta grad behöver vara involverade. </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4</a:t>
            </a:fld>
            <a:endParaRPr lang="sv-SE"/>
          </a:p>
        </p:txBody>
      </p:sp>
    </p:spTree>
    <p:extLst>
      <p:ext uri="{BB962C8B-B14F-4D97-AF65-F5344CB8AC3E}">
        <p14:creationId xmlns:p14="http://schemas.microsoft.com/office/powerpoint/2010/main" val="2340147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6426F-71DA-4F1B-9BFB-641E6588CC0A}"/>
              </a:ext>
            </a:extLst>
          </p:cNvPr>
          <p:cNvSpPr>
            <a:spLocks noGrp="1"/>
          </p:cNvSpPr>
          <p:nvPr>
            <p:ph type="title"/>
          </p:nvPr>
        </p:nvSpPr>
        <p:spPr/>
        <p:txBody>
          <a:bodyPr/>
          <a:lstStyle/>
          <a:p>
            <a:r>
              <a:rPr lang="sv-SE" dirty="0"/>
              <a:t>Fokus detta ledarmöte</a:t>
            </a:r>
          </a:p>
        </p:txBody>
      </p:sp>
      <p:sp>
        <p:nvSpPr>
          <p:cNvPr id="3" name="Content Placeholder 2">
            <a:extLst>
              <a:ext uri="{FF2B5EF4-FFF2-40B4-BE49-F238E27FC236}">
                <a16:creationId xmlns:a16="http://schemas.microsoft.com/office/drawing/2014/main" id="{CA48CAA0-B5C7-46E0-BD0A-E1521587FAA9}"/>
              </a:ext>
            </a:extLst>
          </p:cNvPr>
          <p:cNvSpPr>
            <a:spLocks noGrp="1"/>
          </p:cNvSpPr>
          <p:nvPr>
            <p:ph idx="1"/>
          </p:nvPr>
        </p:nvSpPr>
        <p:spPr/>
        <p:txBody>
          <a:bodyPr/>
          <a:lstStyle/>
          <a:p>
            <a:r>
              <a:rPr lang="sv-SE" dirty="0"/>
              <a:t>Träningstider höst </a:t>
            </a:r>
          </a:p>
          <a:p>
            <a:r>
              <a:rPr lang="sv-SE" dirty="0"/>
              <a:t>Träningstider vinter</a:t>
            </a:r>
          </a:p>
          <a:p>
            <a:endParaRPr lang="sv-SE" dirty="0"/>
          </a:p>
        </p:txBody>
      </p:sp>
      <p:sp>
        <p:nvSpPr>
          <p:cNvPr id="4" name="Date Placeholder 3">
            <a:extLst>
              <a:ext uri="{FF2B5EF4-FFF2-40B4-BE49-F238E27FC236}">
                <a16:creationId xmlns:a16="http://schemas.microsoft.com/office/drawing/2014/main" id="{0EE3F589-1DB3-4975-B2DD-A21F2F50FACD}"/>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B50A1D37-63BE-452F-BD2F-3FB843CB36F4}"/>
              </a:ext>
            </a:extLst>
          </p:cNvPr>
          <p:cNvSpPr>
            <a:spLocks noGrp="1"/>
          </p:cNvSpPr>
          <p:nvPr>
            <p:ph type="sldNum" sz="quarter" idx="12"/>
          </p:nvPr>
        </p:nvSpPr>
        <p:spPr/>
        <p:txBody>
          <a:bodyPr/>
          <a:lstStyle/>
          <a:p>
            <a:fld id="{D7CCEE12-060D-4401-8A19-CD552B0D7F26}" type="slidenum">
              <a:rPr lang="sv-SE" smtClean="0"/>
              <a:t>5</a:t>
            </a:fld>
            <a:endParaRPr lang="sv-SE"/>
          </a:p>
        </p:txBody>
      </p:sp>
    </p:spTree>
    <p:extLst>
      <p:ext uri="{BB962C8B-B14F-4D97-AF65-F5344CB8AC3E}">
        <p14:creationId xmlns:p14="http://schemas.microsoft.com/office/powerpoint/2010/main" val="4050932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51737-0C42-417B-93A4-C08442B74C28}"/>
              </a:ext>
            </a:extLst>
          </p:cNvPr>
          <p:cNvSpPr>
            <a:spLocks noGrp="1"/>
          </p:cNvSpPr>
          <p:nvPr>
            <p:ph type="title"/>
          </p:nvPr>
        </p:nvSpPr>
        <p:spPr/>
        <p:txBody>
          <a:bodyPr/>
          <a:lstStyle/>
          <a:p>
            <a:r>
              <a:rPr lang="sv-SE" dirty="0"/>
              <a:t>Träningstider höst</a:t>
            </a:r>
          </a:p>
        </p:txBody>
      </p:sp>
      <p:sp>
        <p:nvSpPr>
          <p:cNvPr id="3" name="Content Placeholder 2">
            <a:extLst>
              <a:ext uri="{FF2B5EF4-FFF2-40B4-BE49-F238E27FC236}">
                <a16:creationId xmlns:a16="http://schemas.microsoft.com/office/drawing/2014/main" id="{D0CFC6FB-4739-4E6A-AD78-F31322BC31AC}"/>
              </a:ext>
            </a:extLst>
          </p:cNvPr>
          <p:cNvSpPr>
            <a:spLocks noGrp="1"/>
          </p:cNvSpPr>
          <p:nvPr>
            <p:ph idx="1"/>
          </p:nvPr>
        </p:nvSpPr>
        <p:spPr/>
        <p:txBody>
          <a:bodyPr/>
          <a:lstStyle/>
          <a:p>
            <a:r>
              <a:rPr lang="sv-SE" dirty="0"/>
              <a:t>Se fil</a:t>
            </a:r>
          </a:p>
        </p:txBody>
      </p:sp>
      <p:sp>
        <p:nvSpPr>
          <p:cNvPr id="4" name="Date Placeholder 3">
            <a:extLst>
              <a:ext uri="{FF2B5EF4-FFF2-40B4-BE49-F238E27FC236}">
                <a16:creationId xmlns:a16="http://schemas.microsoft.com/office/drawing/2014/main" id="{A9DE2CC1-3438-4F2F-A296-06BB634665C0}"/>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2CAEEB71-E6C9-4127-9F86-7F37AFD6B87D}"/>
              </a:ext>
            </a:extLst>
          </p:cNvPr>
          <p:cNvSpPr>
            <a:spLocks noGrp="1"/>
          </p:cNvSpPr>
          <p:nvPr>
            <p:ph type="sldNum" sz="quarter" idx="12"/>
          </p:nvPr>
        </p:nvSpPr>
        <p:spPr/>
        <p:txBody>
          <a:bodyPr/>
          <a:lstStyle/>
          <a:p>
            <a:fld id="{D7CCEE12-060D-4401-8A19-CD552B0D7F26}" type="slidenum">
              <a:rPr lang="sv-SE" smtClean="0"/>
              <a:t>6</a:t>
            </a:fld>
            <a:endParaRPr lang="sv-SE"/>
          </a:p>
        </p:txBody>
      </p:sp>
    </p:spTree>
    <p:extLst>
      <p:ext uri="{BB962C8B-B14F-4D97-AF65-F5344CB8AC3E}">
        <p14:creationId xmlns:p14="http://schemas.microsoft.com/office/powerpoint/2010/main" val="377186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B929-65F1-4BDD-953B-B20A18B6872F}"/>
              </a:ext>
            </a:extLst>
          </p:cNvPr>
          <p:cNvSpPr>
            <a:spLocks noGrp="1"/>
          </p:cNvSpPr>
          <p:nvPr>
            <p:ph type="title"/>
          </p:nvPr>
        </p:nvSpPr>
        <p:spPr/>
        <p:txBody>
          <a:bodyPr/>
          <a:lstStyle/>
          <a:p>
            <a:r>
              <a:rPr lang="sv-SE" dirty="0"/>
              <a:t>Träningstider vinter</a:t>
            </a:r>
          </a:p>
        </p:txBody>
      </p:sp>
      <p:sp>
        <p:nvSpPr>
          <p:cNvPr id="3" name="Content Placeholder 2">
            <a:extLst>
              <a:ext uri="{FF2B5EF4-FFF2-40B4-BE49-F238E27FC236}">
                <a16:creationId xmlns:a16="http://schemas.microsoft.com/office/drawing/2014/main" id="{2446747D-B4C5-49AB-95DC-D9935AA89C4F}"/>
              </a:ext>
            </a:extLst>
          </p:cNvPr>
          <p:cNvSpPr>
            <a:spLocks noGrp="1"/>
          </p:cNvSpPr>
          <p:nvPr>
            <p:ph idx="1"/>
          </p:nvPr>
        </p:nvSpPr>
        <p:spPr/>
        <p:txBody>
          <a:bodyPr/>
          <a:lstStyle/>
          <a:p>
            <a:r>
              <a:rPr lang="sv-SE" dirty="0"/>
              <a:t>De flesta lagen hade intresse av träningstider under vinter. Vi återkommer med förslag.</a:t>
            </a:r>
          </a:p>
        </p:txBody>
      </p:sp>
      <p:sp>
        <p:nvSpPr>
          <p:cNvPr id="4" name="Date Placeholder 3">
            <a:extLst>
              <a:ext uri="{FF2B5EF4-FFF2-40B4-BE49-F238E27FC236}">
                <a16:creationId xmlns:a16="http://schemas.microsoft.com/office/drawing/2014/main" id="{0EBC6930-5AB3-4809-8A48-5FE74DA4BED7}"/>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353F2F11-02E9-4AAF-94E3-FE05495F49ED}"/>
              </a:ext>
            </a:extLst>
          </p:cNvPr>
          <p:cNvSpPr>
            <a:spLocks noGrp="1"/>
          </p:cNvSpPr>
          <p:nvPr>
            <p:ph type="sldNum" sz="quarter" idx="12"/>
          </p:nvPr>
        </p:nvSpPr>
        <p:spPr/>
        <p:txBody>
          <a:bodyPr/>
          <a:lstStyle/>
          <a:p>
            <a:fld id="{D7CCEE12-060D-4401-8A19-CD552B0D7F26}" type="slidenum">
              <a:rPr lang="sv-SE" smtClean="0"/>
              <a:t>7</a:t>
            </a:fld>
            <a:endParaRPr lang="sv-SE"/>
          </a:p>
        </p:txBody>
      </p:sp>
    </p:spTree>
    <p:extLst>
      <p:ext uri="{BB962C8B-B14F-4D97-AF65-F5344CB8AC3E}">
        <p14:creationId xmlns:p14="http://schemas.microsoft.com/office/powerpoint/2010/main" val="2229757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Material</a:t>
            </a:r>
          </a:p>
        </p:txBody>
      </p:sp>
      <p:sp>
        <p:nvSpPr>
          <p:cNvPr id="4" name="Date Placeholder 3"/>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p:cNvSpPr>
            <a:spLocks noGrp="1"/>
          </p:cNvSpPr>
          <p:nvPr>
            <p:ph type="sldNum" sz="quarter" idx="12"/>
          </p:nvPr>
        </p:nvSpPr>
        <p:spPr/>
        <p:txBody>
          <a:bodyPr/>
          <a:lstStyle/>
          <a:p>
            <a:fld id="{D7CCEE12-060D-4401-8A19-CD552B0D7F26}" type="slidenum">
              <a:rPr lang="sv-SE" smtClean="0"/>
              <a:t>8</a:t>
            </a:fld>
            <a:endParaRPr lang="sv-SE"/>
          </a:p>
        </p:txBody>
      </p:sp>
      <p:sp>
        <p:nvSpPr>
          <p:cNvPr id="7" name="Content Placeholder 6">
            <a:extLst>
              <a:ext uri="{FF2B5EF4-FFF2-40B4-BE49-F238E27FC236}">
                <a16:creationId xmlns:a16="http://schemas.microsoft.com/office/drawing/2014/main" id="{B83C1205-2E93-4EE2-9CA3-9BBB35938243}"/>
              </a:ext>
            </a:extLst>
          </p:cNvPr>
          <p:cNvSpPr>
            <a:spLocks noGrp="1"/>
          </p:cNvSpPr>
          <p:nvPr>
            <p:ph idx="1"/>
          </p:nvPr>
        </p:nvSpPr>
        <p:spPr/>
        <p:txBody>
          <a:bodyPr/>
          <a:lstStyle/>
          <a:p>
            <a:r>
              <a:rPr lang="sv-SE" dirty="0"/>
              <a:t>x</a:t>
            </a:r>
          </a:p>
        </p:txBody>
      </p:sp>
    </p:spTree>
    <p:extLst>
      <p:ext uri="{BB962C8B-B14F-4D97-AF65-F5344CB8AC3E}">
        <p14:creationId xmlns:p14="http://schemas.microsoft.com/office/powerpoint/2010/main" val="2556057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BC035-C76C-4F38-8B78-EEE7C845FCC4}"/>
              </a:ext>
            </a:extLst>
          </p:cNvPr>
          <p:cNvSpPr>
            <a:spLocks noGrp="1"/>
          </p:cNvSpPr>
          <p:nvPr>
            <p:ph type="title"/>
          </p:nvPr>
        </p:nvSpPr>
        <p:spPr/>
        <p:txBody>
          <a:bodyPr/>
          <a:lstStyle/>
          <a:p>
            <a:r>
              <a:rPr lang="sv-SE" dirty="0"/>
              <a:t>Anläggningsfrågor</a:t>
            </a:r>
          </a:p>
        </p:txBody>
      </p:sp>
      <p:sp>
        <p:nvSpPr>
          <p:cNvPr id="3" name="Content Placeholder 2">
            <a:extLst>
              <a:ext uri="{FF2B5EF4-FFF2-40B4-BE49-F238E27FC236}">
                <a16:creationId xmlns:a16="http://schemas.microsoft.com/office/drawing/2014/main" id="{0BC10D1E-F7D6-4C43-B986-8E4C06D71DC3}"/>
              </a:ext>
            </a:extLst>
          </p:cNvPr>
          <p:cNvSpPr>
            <a:spLocks noGrp="1"/>
          </p:cNvSpPr>
          <p:nvPr>
            <p:ph idx="1"/>
          </p:nvPr>
        </p:nvSpPr>
        <p:spPr/>
        <p:txBody>
          <a:bodyPr/>
          <a:lstStyle/>
          <a:p>
            <a:r>
              <a:rPr lang="sv-SE" dirty="0"/>
              <a:t>x</a:t>
            </a:r>
          </a:p>
        </p:txBody>
      </p:sp>
      <p:sp>
        <p:nvSpPr>
          <p:cNvPr id="4" name="Date Placeholder 3">
            <a:extLst>
              <a:ext uri="{FF2B5EF4-FFF2-40B4-BE49-F238E27FC236}">
                <a16:creationId xmlns:a16="http://schemas.microsoft.com/office/drawing/2014/main" id="{36D2A691-76C5-4558-AD6A-175A52C6E861}"/>
              </a:ext>
            </a:extLst>
          </p:cNvPr>
          <p:cNvSpPr>
            <a:spLocks noGrp="1"/>
          </p:cNvSpPr>
          <p:nvPr>
            <p:ph type="dt" sz="half" idx="10"/>
          </p:nvPr>
        </p:nvSpPr>
        <p:spPr/>
        <p:txBody>
          <a:bodyPr/>
          <a:lstStyle/>
          <a:p>
            <a:fld id="{FAEBA22F-6068-4A73-859E-14E607330B86}" type="datetime1">
              <a:rPr lang="sv-SE" smtClean="0"/>
              <a:t>2021-09-03</a:t>
            </a:fld>
            <a:endParaRPr lang="sv-SE"/>
          </a:p>
        </p:txBody>
      </p:sp>
      <p:sp>
        <p:nvSpPr>
          <p:cNvPr id="5" name="Slide Number Placeholder 4">
            <a:extLst>
              <a:ext uri="{FF2B5EF4-FFF2-40B4-BE49-F238E27FC236}">
                <a16:creationId xmlns:a16="http://schemas.microsoft.com/office/drawing/2014/main" id="{45694F56-8990-4492-8C6F-642DC0B50B83}"/>
              </a:ext>
            </a:extLst>
          </p:cNvPr>
          <p:cNvSpPr>
            <a:spLocks noGrp="1"/>
          </p:cNvSpPr>
          <p:nvPr>
            <p:ph type="sldNum" sz="quarter" idx="12"/>
          </p:nvPr>
        </p:nvSpPr>
        <p:spPr/>
        <p:txBody>
          <a:bodyPr/>
          <a:lstStyle/>
          <a:p>
            <a:fld id="{D7CCEE12-060D-4401-8A19-CD552B0D7F26}" type="slidenum">
              <a:rPr lang="sv-SE" smtClean="0"/>
              <a:t>9</a:t>
            </a:fld>
            <a:endParaRPr lang="sv-SE"/>
          </a:p>
        </p:txBody>
      </p:sp>
    </p:spTree>
    <p:extLst>
      <p:ext uri="{BB962C8B-B14F-4D97-AF65-F5344CB8AC3E}">
        <p14:creationId xmlns:p14="http://schemas.microsoft.com/office/powerpoint/2010/main" val="2529811784"/>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17406D"/>
      </a:dk2>
      <a:lt2>
        <a:srgbClr val="DBEFF9"/>
      </a:lt2>
      <a:accent1>
        <a:srgbClr val="0F6FC6"/>
      </a:accent1>
      <a:accent2>
        <a:srgbClr val="0F6FC6"/>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1" id="{01F17DD8-3BE3-4C4F-A648-281E803B0657}" vid="{2D97A84E-545B-4C6C-9ED3-7AEC01622C2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ÖIS PPT-MALL</Template>
  <TotalTime>588</TotalTime>
  <Words>402</Words>
  <Application>Microsoft Office PowerPoint</Application>
  <PresentationFormat>Widescreen</PresentationFormat>
  <Paragraphs>90</Paragraphs>
  <Slides>16</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Trebuchet MS</vt:lpstr>
      <vt:lpstr>Wingdings 3</vt:lpstr>
      <vt:lpstr>Facet</vt:lpstr>
      <vt:lpstr>Ledarmöte</vt:lpstr>
      <vt:lpstr>Generell Agenda alla ledarmöten</vt:lpstr>
      <vt:lpstr>Föregående möte</vt:lpstr>
      <vt:lpstr>Föreningsinfo</vt:lpstr>
      <vt:lpstr>Fokus detta ledarmöte</vt:lpstr>
      <vt:lpstr>Träningstider höst</vt:lpstr>
      <vt:lpstr>Träningstider vinter</vt:lpstr>
      <vt:lpstr>Material</vt:lpstr>
      <vt:lpstr>Anläggningsfrågor</vt:lpstr>
      <vt:lpstr>Träningstips</vt:lpstr>
      <vt:lpstr>Samarbete mellan lagen</vt:lpstr>
      <vt:lpstr>Domare</vt:lpstr>
      <vt:lpstr>Målvaktsträning</vt:lpstr>
      <vt:lpstr>Vad kan vi göra för att få mer spelare att fortsätta längre?</vt:lpstr>
      <vt:lpstr>Kommunikation till föräldrar </vt:lpstr>
      <vt:lpstr>Övrigt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dc:title>
  <dc:creator>Thomas Landqvist</dc:creator>
  <cp:lastModifiedBy>Torbjorn Hedqvist</cp:lastModifiedBy>
  <cp:revision>41</cp:revision>
  <dcterms:created xsi:type="dcterms:W3CDTF">2018-10-01T14:29:17Z</dcterms:created>
  <dcterms:modified xsi:type="dcterms:W3CDTF">2021-09-03T05:28:31Z</dcterms:modified>
</cp:coreProperties>
</file>