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61" r:id="rId8"/>
    <p:sldId id="260" r:id="rId9"/>
    <p:sldId id="259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2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9965F-18BD-4FAC-B83D-5D29614AD0F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874D8-FE6D-4786-92D7-C3BA23282F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00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Allt utvecklings och utbildningsarbete som sker utanför planen hör till oss.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Stöttar vid utbildningsinsatser och med personal som vid det här tillfället.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13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Allt utvecklings och utbildningsarbete som sker utanför planen hör till oss.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Stöttar vid utbildningsinsatser och med personal som vid det här tillfället.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869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Allt utvecklings och utbildningsarbete som sker utanför planen hör till oss.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Stöttar vid utbildningsinsatser och med personal som vid det här tillfället.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32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Allt utvecklings och utbildningsarbete som sker utanför planen hör till oss.</a:t>
            </a:r>
            <a:br>
              <a:rPr lang="sv-SE" baseline="0" dirty="0"/>
            </a:br>
            <a:br>
              <a:rPr lang="sv-SE" baseline="0" dirty="0"/>
            </a:br>
            <a:r>
              <a:rPr lang="sv-SE" baseline="0" dirty="0"/>
              <a:t>Stöttar vid utbildningsinsatser och med personal som vid det här tillfället.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58523-B591-4F85-9C9D-12DFA19B736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9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9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61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790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623392" y="217616"/>
            <a:ext cx="10972800" cy="547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>
              <a:defRPr lang="el-GR" sz="18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Warn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3068638"/>
            <a:ext cx="11523133" cy="5762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rgbClr val="FF0000"/>
                </a:solidFill>
              </a:defRPr>
            </a:lvl2pPr>
            <a:lvl3pPr>
              <a:defRPr sz="1800">
                <a:solidFill>
                  <a:srgbClr val="FF0000"/>
                </a:solidFill>
              </a:defRPr>
            </a:lvl3pPr>
            <a:lvl4pPr>
              <a:defRPr sz="1800">
                <a:solidFill>
                  <a:srgbClr val="FF0000"/>
                </a:solidFill>
              </a:defRPr>
            </a:lvl4pPr>
            <a:lvl5pPr>
              <a:defRPr sz="18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/>
              <a:t>Warning</a:t>
            </a:r>
            <a:endParaRPr lang="el-GR"/>
          </a:p>
        </p:txBody>
      </p:sp>
      <p:sp>
        <p:nvSpPr>
          <p:cNvPr id="6" name="Pre"/>
          <p:cNvSpPr>
            <a:spLocks noGrp="1"/>
          </p:cNvSpPr>
          <p:nvPr>
            <p:ph sz="quarter" idx="14"/>
          </p:nvPr>
        </p:nvSpPr>
        <p:spPr>
          <a:xfrm>
            <a:off x="623393" y="836712"/>
            <a:ext cx="10943167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11430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1"/>
          <p:cNvSpPr>
            <a:spLocks noGrp="1"/>
          </p:cNvSpPr>
          <p:nvPr>
            <p:ph sz="quarter" idx="15"/>
          </p:nvPr>
        </p:nvSpPr>
        <p:spPr>
          <a:xfrm>
            <a:off x="623393" y="1556792"/>
            <a:ext cx="10943167" cy="4824536"/>
          </a:xfrm>
          <a:noFill/>
          <a:ln>
            <a:noFill/>
          </a:ln>
        </p:spPr>
        <p:txBody>
          <a:bodyPr>
            <a:normAutofit/>
          </a:bodyPr>
          <a:lstStyle>
            <a:lvl1pPr marL="11430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pTitle"/>
          <p:cNvSpPr>
            <a:spLocks noGrp="1"/>
          </p:cNvSpPr>
          <p:nvPr>
            <p:ph sz="quarter" idx="16" hasCustomPrompt="1"/>
          </p:nvPr>
        </p:nvSpPr>
        <p:spPr>
          <a:xfrm>
            <a:off x="0" y="2523"/>
            <a:ext cx="12192000" cy="228254"/>
          </a:xfrm>
          <a:noFill/>
          <a:ln>
            <a:noFill/>
          </a:ln>
        </p:spPr>
        <p:txBody>
          <a:bodyPr>
            <a:noAutofit/>
          </a:bodyPr>
          <a:lstStyle>
            <a:lvl1pPr marL="11430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/>
              <a:t>Report Title</a:t>
            </a:r>
            <a:endParaRPr lang="el-GR"/>
          </a:p>
        </p:txBody>
      </p:sp>
      <p:sp>
        <p:nvSpPr>
          <p:cNvPr id="9" name="MetaFoot"/>
          <p:cNvSpPr>
            <a:spLocks noGrp="1"/>
          </p:cNvSpPr>
          <p:nvPr>
            <p:ph sz="quarter" idx="17"/>
          </p:nvPr>
        </p:nvSpPr>
        <p:spPr>
          <a:xfrm>
            <a:off x="3410" y="6669360"/>
            <a:ext cx="8161668" cy="188640"/>
          </a:xfrm>
        </p:spPr>
        <p:txBody>
          <a:bodyPr anchor="ctr">
            <a:noAutofit/>
          </a:bodyPr>
          <a:lstStyle>
            <a:lvl1pPr marL="1143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 lang="el-GR" sz="1000">
                <a:solidFill>
                  <a:srgbClr val="7F7F7F"/>
                </a:solidFill>
                <a:cs typeface="Angsana New" panose="02020603050405020304" pitchFamily="18" charset="-34"/>
              </a:defRPr>
            </a:lvl1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96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7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55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482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963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75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14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370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88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D4978-AC5F-4630-BDB9-7008ABAD34DA}" type="datetimeFigureOut">
              <a:rPr lang="sv-SE" smtClean="0"/>
              <a:t>2020-02-25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6B0F-330F-4605-860C-0AAB513436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99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4711"/>
            <a:ext cx="12897971" cy="8598647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 rot="21149839">
            <a:off x="328270" y="-1908232"/>
            <a:ext cx="4511698" cy="10357255"/>
          </a:xfrm>
          <a:prstGeom prst="rect">
            <a:avLst/>
          </a:prstGeom>
          <a:solidFill>
            <a:srgbClr val="005B9C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 rot="21149839">
            <a:off x="-477359" y="-1503397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/>
          <p:cNvSpPr>
            <a:spLocks noChangeAspect="1"/>
          </p:cNvSpPr>
          <p:nvPr/>
        </p:nvSpPr>
        <p:spPr>
          <a:xfrm rot="21149839">
            <a:off x="347035" y="-1614410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523682" y="1627095"/>
            <a:ext cx="4120873" cy="22859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sv-SE" sz="8000" dirty="0">
                <a:solidFill>
                  <a:schemeClr val="bg1">
                    <a:lumMod val="40000"/>
                    <a:lumOff val="60000"/>
                  </a:schemeClr>
                </a:solidFill>
                <a:latin typeface="Bern Sans CT" pitchFamily="50" charset="0"/>
                <a:cs typeface="Bern Sans CT Regular"/>
              </a:rPr>
              <a:t>EN GOD </a:t>
            </a:r>
            <a:br>
              <a:rPr lang="sv-SE" sz="8000" dirty="0">
                <a:solidFill>
                  <a:schemeClr val="bg1">
                    <a:lumMod val="40000"/>
                    <a:lumOff val="60000"/>
                  </a:schemeClr>
                </a:solidFill>
                <a:latin typeface="Bern Sans CT" pitchFamily="50" charset="0"/>
                <a:cs typeface="Bern Sans CT Regular"/>
              </a:rPr>
            </a:br>
            <a:r>
              <a:rPr lang="sv-SE" sz="8000" dirty="0">
                <a:solidFill>
                  <a:schemeClr val="bg1">
                    <a:lumMod val="40000"/>
                    <a:lumOff val="60000"/>
                  </a:schemeClr>
                </a:solidFill>
                <a:latin typeface="Bern Sans CT" pitchFamily="50" charset="0"/>
                <a:cs typeface="Bern Sans CT Regular"/>
              </a:rPr>
              <a:t>LAGKAMRAT</a:t>
            </a:r>
          </a:p>
        </p:txBody>
      </p:sp>
    </p:spTree>
    <p:extLst>
      <p:ext uri="{BB962C8B-B14F-4D97-AF65-F5344CB8AC3E}">
        <p14:creationId xmlns:p14="http://schemas.microsoft.com/office/powerpoint/2010/main" val="16903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49206" y="497825"/>
            <a:ext cx="3371865" cy="820271"/>
          </a:xfrm>
        </p:spPr>
        <p:txBody>
          <a:bodyPr>
            <a:normAutofit/>
          </a:bodyPr>
          <a:lstStyle/>
          <a:p>
            <a:r>
              <a:rPr lang="sv-SE" sz="4000" b="1" dirty="0">
                <a:latin typeface="Bern Sans CT" pitchFamily="50" charset="0"/>
                <a:cs typeface="Bern Sans CT Regular"/>
              </a:rPr>
              <a:t>Olika perspektiv</a:t>
            </a:r>
          </a:p>
        </p:txBody>
      </p:sp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237" y="5928932"/>
            <a:ext cx="687184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902698" y="1560142"/>
            <a:ext cx="9574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Gill Sans MT" panose="020B0502020104020203" pitchFamily="34" charset="0"/>
              </a:rPr>
              <a:t>Egenperspektiv </a:t>
            </a:r>
            <a:r>
              <a:rPr lang="sv-SE" sz="2400" dirty="0">
                <a:latin typeface="Gill Sans MT" panose="020B0502020104020203" pitchFamily="34" charset="0"/>
              </a:rPr>
              <a:t>		</a:t>
            </a:r>
            <a:r>
              <a:rPr lang="sv-SE" sz="2400" i="1" dirty="0">
                <a:latin typeface="Gill Sans MT" panose="020B0502020104020203" pitchFamily="34" charset="0"/>
              </a:rPr>
              <a:t>”Vad är bäst för mig?”</a:t>
            </a:r>
          </a:p>
          <a:p>
            <a:endParaRPr lang="sv-SE" sz="2400" dirty="0">
              <a:latin typeface="Gill Sans MT" panose="020B0502020104020203" pitchFamily="34" charset="0"/>
            </a:endParaRPr>
          </a:p>
          <a:p>
            <a:r>
              <a:rPr lang="sv-SE" sz="2400" b="1" dirty="0">
                <a:latin typeface="Gill Sans MT" panose="020B0502020104020203" pitchFamily="34" charset="0"/>
              </a:rPr>
              <a:t>Kompisperspektivet</a:t>
            </a:r>
            <a:r>
              <a:rPr lang="sv-SE" sz="2400" dirty="0">
                <a:latin typeface="Gill Sans MT" panose="020B0502020104020203" pitchFamily="34" charset="0"/>
              </a:rPr>
              <a:t>	</a:t>
            </a:r>
            <a:r>
              <a:rPr lang="sv-SE" sz="2400" i="1" dirty="0">
                <a:latin typeface="Gill Sans MT" panose="020B0502020104020203" pitchFamily="34" charset="0"/>
              </a:rPr>
              <a:t>”Vad är bäst för min kompis?”</a:t>
            </a:r>
          </a:p>
          <a:p>
            <a:endParaRPr lang="sv-SE" sz="2400" i="1" dirty="0">
              <a:latin typeface="Gill Sans MT" panose="020B0502020104020203" pitchFamily="34" charset="0"/>
            </a:endParaRPr>
          </a:p>
          <a:p>
            <a:r>
              <a:rPr lang="sv-SE" sz="2400" b="1" dirty="0">
                <a:latin typeface="Gill Sans MT" panose="020B0502020104020203" pitchFamily="34" charset="0"/>
              </a:rPr>
              <a:t>Grupperspektivet</a:t>
            </a:r>
            <a:r>
              <a:rPr lang="sv-SE" sz="2400" dirty="0">
                <a:latin typeface="Gill Sans MT" panose="020B0502020104020203" pitchFamily="34" charset="0"/>
              </a:rPr>
              <a:t>		</a:t>
            </a:r>
            <a:r>
              <a:rPr lang="sv-SE" sz="2400" i="1" dirty="0">
                <a:latin typeface="Gill Sans MT" panose="020B0502020104020203" pitchFamily="34" charset="0"/>
              </a:rPr>
              <a:t>”Vad är bäst för mitt lag?”</a:t>
            </a:r>
          </a:p>
        </p:txBody>
      </p:sp>
    </p:spTree>
    <p:extLst>
      <p:ext uri="{BB962C8B-B14F-4D97-AF65-F5344CB8AC3E}">
        <p14:creationId xmlns:p14="http://schemas.microsoft.com/office/powerpoint/2010/main" val="40734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237" y="5928932"/>
            <a:ext cx="687184" cy="6445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032031" y="582060"/>
            <a:ext cx="1093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Gill Sans MT" panose="020B0502020104020203" pitchFamily="34" charset="0"/>
              </a:rPr>
              <a:t>Hur hade du agerat utifrån Egenperspektivet? Kompisperspektivet? Grupperspektivet? </a:t>
            </a:r>
            <a:br>
              <a:rPr lang="sv-SE" sz="2000" b="1" dirty="0">
                <a:latin typeface="Gill Sans MT" panose="020B0502020104020203" pitchFamily="34" charset="0"/>
              </a:rPr>
            </a:br>
            <a:r>
              <a:rPr lang="sv-SE" sz="2000" b="1" dirty="0">
                <a:latin typeface="Gill Sans MT" panose="020B0502020104020203" pitchFamily="34" charset="0"/>
              </a:rPr>
              <a:t>Vilken reaktion är den bästa?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526180" y="2286000"/>
            <a:ext cx="9950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/>
              <a:t>En spelare slår en passning fel på egen planhalva. Motståndarna tar bollen och gör mål. Hur reagerar du som lagkompis då?</a:t>
            </a:r>
          </a:p>
        </p:txBody>
      </p:sp>
    </p:spTree>
    <p:extLst>
      <p:ext uri="{BB962C8B-B14F-4D97-AF65-F5344CB8AC3E}">
        <p14:creationId xmlns:p14="http://schemas.microsoft.com/office/powerpoint/2010/main" val="16499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237" y="5928932"/>
            <a:ext cx="687184" cy="6445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032031" y="582060"/>
            <a:ext cx="1093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Gill Sans MT" panose="020B0502020104020203" pitchFamily="34" charset="0"/>
              </a:rPr>
              <a:t>Hur hade du agerat utifrån Egenperspektivet? Kompisperspektivet? Grupperspektivet? </a:t>
            </a:r>
            <a:br>
              <a:rPr lang="sv-SE" sz="2000" b="1" dirty="0">
                <a:latin typeface="Gill Sans MT" panose="020B0502020104020203" pitchFamily="34" charset="0"/>
              </a:rPr>
            </a:br>
            <a:r>
              <a:rPr lang="sv-SE" sz="2000" b="1" dirty="0">
                <a:latin typeface="Gill Sans MT" panose="020B0502020104020203" pitchFamily="34" charset="0"/>
              </a:rPr>
              <a:t>Vilken reaktion är den bästa?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526180" y="2286000"/>
            <a:ext cx="9950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/>
              <a:t>En lagkompis blir överfallen av en motståndare. Lagkompisen ramlar ihop och skriker högt. Du är den person som står närmast situationen. Vad gör du?</a:t>
            </a:r>
          </a:p>
        </p:txBody>
      </p:sp>
    </p:spTree>
    <p:extLst>
      <p:ext uri="{BB962C8B-B14F-4D97-AF65-F5344CB8AC3E}">
        <p14:creationId xmlns:p14="http://schemas.microsoft.com/office/powerpoint/2010/main" val="18096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 rot="21149839">
            <a:off x="-416722" y="-1348851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>
            <a:spLocks noChangeAspect="1"/>
          </p:cNvSpPr>
          <p:nvPr/>
        </p:nvSpPr>
        <p:spPr>
          <a:xfrm rot="21149839">
            <a:off x="407672" y="-1459864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237" y="5928932"/>
            <a:ext cx="687184" cy="64452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032031" y="582060"/>
            <a:ext cx="1093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latin typeface="Gill Sans MT" panose="020B0502020104020203" pitchFamily="34" charset="0"/>
              </a:rPr>
              <a:t>Hur hade du agerat utifrån Egenperspektivet? Kompisperspektivet? Grupperspektivet? </a:t>
            </a:r>
            <a:br>
              <a:rPr lang="sv-SE" sz="2000" b="1" dirty="0">
                <a:latin typeface="Gill Sans MT" panose="020B0502020104020203" pitchFamily="34" charset="0"/>
              </a:rPr>
            </a:br>
            <a:r>
              <a:rPr lang="sv-SE" sz="2000" b="1" dirty="0">
                <a:latin typeface="Gill Sans MT" panose="020B0502020104020203" pitchFamily="34" charset="0"/>
              </a:rPr>
              <a:t>Vilken reaktion är den bästa?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526180" y="2286000"/>
            <a:ext cx="9950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i="1" dirty="0"/>
              <a:t>Din tränare har under en hel match stått och klagat på en specifik lagkamrat. Gör du eller någon annan i laget samma fel säger inte tränaren någonting. Hur reagerar du?</a:t>
            </a:r>
          </a:p>
        </p:txBody>
      </p:sp>
    </p:spTree>
    <p:extLst>
      <p:ext uri="{BB962C8B-B14F-4D97-AF65-F5344CB8AC3E}">
        <p14:creationId xmlns:p14="http://schemas.microsoft.com/office/powerpoint/2010/main" val="31894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82931" y="1720845"/>
            <a:ext cx="8998229" cy="1443420"/>
          </a:xfrm>
        </p:spPr>
        <p:txBody>
          <a:bodyPr>
            <a:noAutofit/>
          </a:bodyPr>
          <a:lstStyle/>
          <a:p>
            <a:pPr algn="ctr"/>
            <a:r>
              <a:rPr lang="sv-SE" sz="5000" dirty="0">
                <a:latin typeface="Bern Sans CT" pitchFamily="50" charset="0"/>
              </a:rPr>
              <a:t>Vilka egenskaper har en bra kompis?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5"/>
          </p:nvPr>
        </p:nvSpPr>
        <p:spPr>
          <a:xfrm>
            <a:off x="4226985" y="3006659"/>
            <a:ext cx="3510121" cy="398525"/>
          </a:xfrm>
        </p:spPr>
        <p:txBody>
          <a:bodyPr>
            <a:noAutofit/>
          </a:bodyPr>
          <a:lstStyle/>
          <a:p>
            <a:pPr algn="ctr"/>
            <a:r>
              <a:rPr lang="sv-SE" sz="3000" dirty="0">
                <a:latin typeface="Bern Sans CT" pitchFamily="50" charset="0"/>
              </a:rPr>
              <a:t>Diskutera i smågrupper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054100" y="5891214"/>
            <a:ext cx="9753600" cy="101851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 rot="21149839">
            <a:off x="-413313" y="-1348850"/>
            <a:ext cx="833444" cy="10357255"/>
          </a:xfrm>
          <a:prstGeom prst="rect">
            <a:avLst/>
          </a:prstGeom>
          <a:solidFill>
            <a:srgbClr val="005B9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>
            <a:spLocks noChangeAspect="1"/>
          </p:cNvSpPr>
          <p:nvPr/>
        </p:nvSpPr>
        <p:spPr>
          <a:xfrm rot="21149839">
            <a:off x="411081" y="-1459863"/>
            <a:ext cx="69672" cy="10353420"/>
          </a:xfrm>
          <a:prstGeom prst="rect">
            <a:avLst/>
          </a:prstGeom>
          <a:solidFill>
            <a:srgbClr val="FAC828">
              <a:alpha val="8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5237" y="5928932"/>
            <a:ext cx="687184" cy="644525"/>
          </a:xfrm>
          <a:prstGeom prst="rect">
            <a:avLst/>
          </a:prstGeom>
        </p:spPr>
      </p:pic>
      <p:pic>
        <p:nvPicPr>
          <p:cNvPr id="14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569" y="584955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600A9E2824C44BBD08C455BE0CBFC9" ma:contentTypeVersion="10" ma:contentTypeDescription="Skapa ett nytt dokument." ma:contentTypeScope="" ma:versionID="bcc9b656eb517094c52ce8621954e910">
  <xsd:schema xmlns:xsd="http://www.w3.org/2001/XMLSchema" xmlns:xs="http://www.w3.org/2001/XMLSchema" xmlns:p="http://schemas.microsoft.com/office/2006/metadata/properties" xmlns:ns2="29897d89-7987-4e5a-9500-ad70803f94e3" xmlns:ns3="26fdf2fc-e934-472e-9a20-1f239de656b7" targetNamespace="http://schemas.microsoft.com/office/2006/metadata/properties" ma:root="true" ma:fieldsID="2f4f73fa278a403bc5326f90fa79886e" ns2:_="" ns3:_="">
    <xsd:import namespace="29897d89-7987-4e5a-9500-ad70803f94e3"/>
    <xsd:import namespace="26fdf2fc-e934-472e-9a20-1f239de65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97d89-7987-4e5a-9500-ad70803f94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df2fc-e934-472e-9a20-1f239de65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1F8E8F-7482-45D4-81C9-D40ECC6A4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897d89-7987-4e5a-9500-ad70803f94e3"/>
    <ds:schemaRef ds:uri="26fdf2fc-e934-472e-9a20-1f239de65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2D01BF-5033-4F76-936F-14A450485B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70EFC94-48B3-4CD7-85D8-6B43CBCB0E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185</Words>
  <Application>Microsoft Office PowerPoint</Application>
  <PresentationFormat>Bredbild</PresentationFormat>
  <Paragraphs>23</Paragraphs>
  <Slides>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Arial</vt:lpstr>
      <vt:lpstr>Bern Sans CT</vt:lpstr>
      <vt:lpstr>Calibri</vt:lpstr>
      <vt:lpstr>Calibri Light</vt:lpstr>
      <vt:lpstr>Gill Sans MT</vt:lpstr>
      <vt:lpstr>Times New Roman</vt:lpstr>
      <vt:lpstr>Office-tema</vt:lpstr>
      <vt:lpstr>PowerPoint-presentation</vt:lpstr>
      <vt:lpstr>Olika perspektiv</vt:lpstr>
      <vt:lpstr>PowerPoint-presentation</vt:lpstr>
      <vt:lpstr>PowerPoint-presentation</vt:lpstr>
      <vt:lpstr>PowerPoint-presentation</vt:lpstr>
      <vt:lpstr>Vilka egenskaper har en bra kompis?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Gren</dc:creator>
  <cp:lastModifiedBy>Lucas Forsberg (RF-SISU Örebro län)</cp:lastModifiedBy>
  <cp:revision>9</cp:revision>
  <dcterms:created xsi:type="dcterms:W3CDTF">2017-04-28T07:41:23Z</dcterms:created>
  <dcterms:modified xsi:type="dcterms:W3CDTF">2020-02-25T15:08:33Z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0x0101000E600A9E2824C44BBD08C455BE0CBFC9</vt:lpwstr>
  </property>
</Properties>
</file>