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2" r:id="rId6"/>
    <p:sldId id="260" r:id="rId7"/>
    <p:sldId id="261" r:id="rId8"/>
    <p:sldId id="259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9965F-18BD-4FAC-B83D-5D29614AD0F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874D8-FE6D-4786-92D7-C3BA23282F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00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Presentera</a:t>
            </a:r>
            <a:r>
              <a:rPr lang="sv-SE" baseline="0" dirty="0" smtClean="0"/>
              <a:t> ämnet kort! Det handlar om mat för idrott, hur du som idrottare kan prestera bättre genom att tänka på vad och hur du äter!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93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Gå igenom prestationstriangeln olika sidor och poängtera att maten är grunden för att kunna tillgodogöra sig träningen.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13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Träningen bryter ner och för att få en god kompensation krävs</a:t>
            </a:r>
            <a:r>
              <a:rPr lang="sv-SE" baseline="0" dirty="0" smtClean="0"/>
              <a:t> RÄTT byggstenar samt en god sömn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86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är vad vi äter, vi består utav vad vi äter! Visa på hur stor del vatten vi består utav och hur viktigt det är att dricka regelbundet under dagen,</a:t>
            </a:r>
            <a:r>
              <a:rPr lang="sv-SE" baseline="0" dirty="0" smtClean="0"/>
              <a:t> gärna i samband med måltid f</a:t>
            </a:r>
            <a:r>
              <a:rPr lang="sv-SE" dirty="0" smtClean="0"/>
              <a:t>ör att vara i vätskebalans.</a:t>
            </a:r>
            <a:br>
              <a:rPr lang="sv-SE" dirty="0" smtClean="0"/>
            </a:br>
            <a:r>
              <a:rPr lang="sv-SE" dirty="0" smtClean="0"/>
              <a:t>Utgå från</a:t>
            </a:r>
            <a:r>
              <a:rPr lang="sv-SE" baseline="0" dirty="0" smtClean="0"/>
              <a:t> tallriken och gå igenom var de olika energi- och näringsämnena finns, ge gärna fler alternativ på livsmedel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17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Energibalans är A &amp; O för ett bra kostintag. Diskutera vad det innebär om man hoppar över en/flera måltider under dagen (svårare att nå energibalans, större måltider osv)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68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Tänk på att få med variation, någon/några källor till kolhydrater-fett och protein i måltiden, mkt färg (frukt, bär eller grönsaker)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96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Betoningen bör ligga lite mer på kolhydrater</a:t>
            </a:r>
            <a:r>
              <a:rPr lang="sv-SE" baseline="0" dirty="0" smtClean="0"/>
              <a:t> och ett mellanmål intas oftast ½-2 </a:t>
            </a:r>
            <a:r>
              <a:rPr lang="sv-SE" baseline="0" dirty="0" err="1" smtClean="0"/>
              <a:t>tim</a:t>
            </a:r>
            <a:r>
              <a:rPr lang="sv-SE" baseline="0" dirty="0" smtClean="0"/>
              <a:t> innan träning. </a:t>
            </a:r>
            <a:r>
              <a:rPr lang="sv-SE" dirty="0" smtClean="0"/>
              <a:t> Kort</a:t>
            </a:r>
            <a:r>
              <a:rPr lang="sv-SE" baseline="0" dirty="0" smtClean="0"/>
              <a:t> om tid 1 banan och 1 glas mjölk, lite mer tid macka med ägg och en frukt eller fil och müsli med en skivad banan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87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Bra om man kan äta lite och ofta under en matchdag. </a:t>
            </a:r>
            <a:r>
              <a:rPr lang="sv-SE" dirty="0" smtClean="0"/>
              <a:t>Vatten, drickyoghurt, banan, torkad frukt och nötter/frön,</a:t>
            </a:r>
            <a:r>
              <a:rPr lang="sv-SE" baseline="0" dirty="0" smtClean="0"/>
              <a:t> pastasallad, pannkakakor på havregryn.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Låt spelarna tänka efter och diskutera utifrån egna erfarenheter kring hur de upplevt sin prestationen utifrån om de ätit bra eller dåligt!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04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Sammanfatta vad ni gått igenom. Hur kan ni fortsätta arbeta vidare med kosten? T ex skapa en policy kring vad</a:t>
            </a:r>
            <a:r>
              <a:rPr lang="sv-SE" baseline="0" dirty="0" smtClean="0"/>
              <a:t> som gäller vid match/cuper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23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6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79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18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8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Warning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/>
          </p:nvPr>
        </p:nvSpPr>
        <p:spPr>
          <a:xfrm>
            <a:off x="623393" y="836712"/>
            <a:ext cx="10943167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11430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623393" y="1556792"/>
            <a:ext cx="10943167" cy="4824536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smtClean="0"/>
              <a:t>Report Title</a:t>
            </a:r>
            <a:endParaRPr lang="el-GR"/>
          </a:p>
        </p:txBody>
      </p:sp>
      <p:sp>
        <p:nvSpPr>
          <p:cNvPr id="9" name="MetaFoot"/>
          <p:cNvSpPr>
            <a:spLocks noGrp="1"/>
          </p:cNvSpPr>
          <p:nvPr>
            <p:ph sz="quarter" idx="17"/>
          </p:nvPr>
        </p:nvSpPr>
        <p:spPr>
          <a:xfrm>
            <a:off x="3410" y="6669360"/>
            <a:ext cx="8161668" cy="188640"/>
          </a:xfrm>
        </p:spPr>
        <p:txBody>
          <a:bodyPr anchor="ctr">
            <a:noAutofit/>
          </a:bodyPr>
          <a:lstStyle>
            <a:lvl1pPr marL="1143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 lang="el-GR" sz="1000">
                <a:solidFill>
                  <a:srgbClr val="7F7F7F"/>
                </a:solidFill>
                <a:cs typeface="Angsana New" panose="02020603050405020304" pitchFamily="18" charset="-34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0896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55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82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63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5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4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70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8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4978-AC5F-4630-BDB9-7008ABAD34DA}" type="datetimeFigureOut">
              <a:rPr lang="sv-SE" smtClean="0"/>
              <a:t>2017-08-31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99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04" y="-16039"/>
            <a:ext cx="12520604" cy="877644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 rot="21149839">
            <a:off x="454104" y="-1503397"/>
            <a:ext cx="4511698" cy="10357255"/>
          </a:xfrm>
          <a:prstGeom prst="rect">
            <a:avLst/>
          </a:prstGeom>
          <a:solidFill>
            <a:srgbClr val="005B9C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 rot="21149839">
            <a:off x="-477359" y="-1503397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/>
          <p:cNvSpPr>
            <a:spLocks noChangeAspect="1"/>
          </p:cNvSpPr>
          <p:nvPr/>
        </p:nvSpPr>
        <p:spPr>
          <a:xfrm rot="21149839">
            <a:off x="347035" y="-1614410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321205" y="2150519"/>
            <a:ext cx="3225628" cy="1411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sv-SE" sz="8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Bern Sans CT" pitchFamily="50" charset="0"/>
                <a:cs typeface="Bern Sans CT Regular"/>
              </a:rPr>
              <a:t>Kost </a:t>
            </a:r>
            <a:r>
              <a:rPr lang="sv-SE" sz="8000" smtClean="0">
                <a:solidFill>
                  <a:schemeClr val="bg1">
                    <a:lumMod val="40000"/>
                    <a:lumOff val="60000"/>
                  </a:schemeClr>
                </a:solidFill>
                <a:latin typeface="Bern Sans CT" pitchFamily="50" charset="0"/>
                <a:cs typeface="Bern Sans CT Regular"/>
              </a:rPr>
              <a:t>1 </a:t>
            </a:r>
            <a:endParaRPr lang="sv-SE" sz="8000" dirty="0" smtClean="0">
              <a:solidFill>
                <a:schemeClr val="bg1">
                  <a:lumMod val="40000"/>
                  <a:lumOff val="60000"/>
                </a:schemeClr>
              </a:solidFill>
              <a:latin typeface="Bern Sans CT" pitchFamily="50" charset="0"/>
              <a:cs typeface="Bern Sans C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903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9270" y="234065"/>
            <a:ext cx="7731384" cy="1143000"/>
          </a:xfrm>
        </p:spPr>
        <p:txBody>
          <a:bodyPr>
            <a:noAutofit/>
          </a:bodyPr>
          <a:lstStyle/>
          <a:p>
            <a:r>
              <a:rPr lang="sv-SE" sz="4800" dirty="0" smtClean="0">
                <a:latin typeface="Bern Sans CT" pitchFamily="50" charset="0"/>
                <a:cs typeface="Bern Sans CT Regular"/>
              </a:rPr>
              <a:t>Prestationstriangeln</a:t>
            </a:r>
            <a:endParaRPr lang="sv-SE" sz="4800" dirty="0">
              <a:latin typeface="Bern Sans CT" pitchFamily="50" charset="0"/>
              <a:cs typeface="Bern Sans CT Regular"/>
            </a:endParaRPr>
          </a:p>
        </p:txBody>
      </p:sp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15" y="1669999"/>
            <a:ext cx="5944903" cy="4065001"/>
          </a:xfrm>
          <a:prstGeom prst="rect">
            <a:avLst/>
          </a:prstGeom>
        </p:spPr>
      </p:pic>
      <p:pic>
        <p:nvPicPr>
          <p:cNvPr id="10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5419288" y="4903810"/>
            <a:ext cx="1510018" cy="112412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096" y="260249"/>
            <a:ext cx="7974912" cy="5802954"/>
          </a:xfrm>
          <a:prstGeom prst="rect">
            <a:avLst/>
          </a:prstGeom>
        </p:spPr>
      </p:pic>
      <p:pic>
        <p:nvPicPr>
          <p:cNvPr id="14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" b="13069"/>
          <a:stretch/>
        </p:blipFill>
        <p:spPr>
          <a:xfrm>
            <a:off x="3679696" y="1795244"/>
            <a:ext cx="3438337" cy="2605216"/>
          </a:xfrm>
          <a:prstGeom prst="rect">
            <a:avLst/>
          </a:prstGeom>
        </p:spPr>
      </p:pic>
      <p:sp>
        <p:nvSpPr>
          <p:cNvPr id="11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4021746" y="727377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 smtClean="0">
                <a:latin typeface="Bern Sans CT" pitchFamily="50" charset="0"/>
              </a:rPr>
              <a:t>Kolhydrater</a:t>
            </a:r>
            <a:endParaRPr lang="sv-SE" sz="3000" dirty="0">
              <a:latin typeface="Bern Sans CT" pitchFamily="50" charset="0"/>
            </a:endParaRPr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1728058" y="5324739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 smtClean="0">
                <a:latin typeface="Bern Sans CT" pitchFamily="50" charset="0"/>
              </a:rPr>
              <a:t>Vitaminer och mineraler</a:t>
            </a:r>
            <a:endParaRPr lang="sv-SE" sz="3000" dirty="0">
              <a:latin typeface="Bern Sans CT" pitchFamily="50" charset="0"/>
            </a:endParaRPr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5162881" y="2477656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 smtClean="0">
                <a:latin typeface="Bern Sans CT" pitchFamily="50" charset="0"/>
              </a:rPr>
              <a:t>Protein</a:t>
            </a:r>
            <a:endParaRPr lang="sv-SE" sz="3000" dirty="0">
              <a:latin typeface="Bern Sans CT" pitchFamily="50" charset="0"/>
            </a:endParaRPr>
          </a:p>
        </p:txBody>
      </p:sp>
      <p:sp>
        <p:nvSpPr>
          <p:cNvPr id="16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-2240363" y="2477656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 smtClean="0">
                <a:latin typeface="Bern Sans CT" pitchFamily="50" charset="0"/>
              </a:rPr>
              <a:t>Fett</a:t>
            </a:r>
            <a:endParaRPr lang="sv-SE" sz="3000" dirty="0">
              <a:latin typeface="Bern Sans CT" pitchFamily="50" charset="0"/>
            </a:endParaRPr>
          </a:p>
        </p:txBody>
      </p:sp>
      <p:sp>
        <p:nvSpPr>
          <p:cNvPr id="17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-1232962" y="728714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 smtClean="0">
                <a:latin typeface="Bern Sans CT" pitchFamily="50" charset="0"/>
              </a:rPr>
              <a:t>Vätska</a:t>
            </a:r>
            <a:endParaRPr lang="sv-SE" sz="3000" dirty="0">
              <a:latin typeface="Bern Sans CT" pitchFamily="50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6"/>
          <a:srcRect l="17571" t="2817" r="18327" b="4515"/>
          <a:stretch/>
        </p:blipFill>
        <p:spPr>
          <a:xfrm>
            <a:off x="3679697" y="1354114"/>
            <a:ext cx="3438336" cy="38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14654" r="35212" b="6182"/>
          <a:stretch/>
        </p:blipFill>
        <p:spPr bwMode="auto">
          <a:xfrm>
            <a:off x="3822919" y="1572720"/>
            <a:ext cx="2528426" cy="214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Underrubrik 2"/>
          <p:cNvSpPr txBox="1">
            <a:spLocks/>
          </p:cNvSpPr>
          <p:nvPr/>
        </p:nvSpPr>
        <p:spPr>
          <a:xfrm>
            <a:off x="1398144" y="4009037"/>
            <a:ext cx="10078860" cy="21565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sv-SE" sz="2000" dirty="0" smtClean="0">
                <a:latin typeface="Bern Sans CT"/>
                <a:cs typeface="Times" pitchFamily="18" charset="0"/>
              </a:rPr>
              <a:t>Ät regelbundet. T ex; </a:t>
            </a:r>
            <a:r>
              <a:rPr lang="sv-SE" sz="2000" i="1" dirty="0" smtClean="0">
                <a:latin typeface="Bern Sans CT"/>
                <a:cs typeface="Times" pitchFamily="18" charset="0"/>
              </a:rPr>
              <a:t>Frukost, lunch &amp; middag samt mellanmål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v-SE" sz="2000" dirty="0" smtClean="0">
                <a:latin typeface="Bern Sans CT"/>
                <a:cs typeface="Times" pitchFamily="18" charset="0"/>
              </a:rPr>
              <a:t> Mer träning = Mer mat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v-SE" sz="2000" dirty="0" smtClean="0">
                <a:latin typeface="Bern Sans CT"/>
                <a:cs typeface="Times" pitchFamily="18" charset="0"/>
              </a:rPr>
              <a:t> Ät alltid före och efter träning</a:t>
            </a:r>
          </a:p>
          <a:p>
            <a:pPr>
              <a:buFont typeface="Arial" panose="020B0604020202020204" pitchFamily="34" charset="0"/>
              <a:buBlip>
                <a:blip r:embed="rId6"/>
              </a:buBlip>
              <a:defRPr/>
            </a:pPr>
            <a:endParaRPr lang="sv-SE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2" name="Rubrik 1"/>
          <p:cNvSpPr>
            <a:spLocks noGrp="1"/>
          </p:cNvSpPr>
          <p:nvPr>
            <p:ph type="title"/>
          </p:nvPr>
        </p:nvSpPr>
        <p:spPr>
          <a:xfrm>
            <a:off x="1349936" y="309651"/>
            <a:ext cx="8020009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 smtClean="0">
                <a:latin typeface="Bern Sans CT" pitchFamily="50" charset="0"/>
              </a:rPr>
              <a:t>Energibalans-</a:t>
            </a:r>
            <a:br>
              <a:rPr lang="sv-SE" sz="8000" b="1" baseline="-25000" dirty="0" smtClean="0">
                <a:latin typeface="Bern Sans CT" pitchFamily="50" charset="0"/>
              </a:rPr>
            </a:br>
            <a:r>
              <a:rPr lang="sv-SE" sz="3600" b="1" baseline="-25000" dirty="0" smtClean="0">
                <a:latin typeface="Bern Sans CT" pitchFamily="50" charset="0"/>
              </a:rPr>
              <a:t>hur mycket behöver jag äta?</a:t>
            </a:r>
            <a:endParaRPr lang="sv-SE" sz="3600" b="1" baseline="-25000" dirty="0">
              <a:latin typeface="Bern Sans C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13335" y="1985580"/>
            <a:ext cx="8229600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 smtClean="0">
                <a:latin typeface="Bern Sans CT" pitchFamily="50" charset="0"/>
              </a:rPr>
              <a:t>Hur ser en bra måltid ut?</a:t>
            </a:r>
            <a:br>
              <a:rPr lang="sv-SE" sz="8000" b="1" baseline="-25000" dirty="0" smtClean="0">
                <a:latin typeface="Bern Sans CT" pitchFamily="50" charset="0"/>
              </a:rPr>
            </a:br>
            <a:endParaRPr lang="sv-SE" sz="8000" b="1" baseline="-25000" dirty="0">
              <a:latin typeface="Bern Sans CT" pitchFamily="50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1827213" y="2912291"/>
            <a:ext cx="8207375" cy="398525"/>
          </a:xfrm>
        </p:spPr>
        <p:txBody>
          <a:bodyPr>
            <a:noAutofit/>
          </a:bodyPr>
          <a:lstStyle/>
          <a:p>
            <a:pPr algn="ctr"/>
            <a:r>
              <a:rPr lang="sv-SE" sz="3000" dirty="0" smtClean="0">
                <a:latin typeface="Bern Sans CT" pitchFamily="50" charset="0"/>
              </a:rPr>
              <a:t>Diskutera i smågrupper</a:t>
            </a:r>
            <a:endParaRPr lang="sv-SE" sz="3000" dirty="0">
              <a:latin typeface="Bern Sans CT" pitchFamily="50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4126" y="1561870"/>
            <a:ext cx="8229600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 smtClean="0">
                <a:latin typeface="Bern Sans CT" pitchFamily="50" charset="0"/>
              </a:rPr>
              <a:t>Vad är ett bra </a:t>
            </a:r>
            <a:br>
              <a:rPr lang="sv-SE" sz="8000" b="1" baseline="-25000" dirty="0" smtClean="0">
                <a:latin typeface="Bern Sans CT" pitchFamily="50" charset="0"/>
              </a:rPr>
            </a:br>
            <a:r>
              <a:rPr lang="sv-SE" sz="8000" b="1" baseline="-25000" dirty="0" smtClean="0">
                <a:latin typeface="Bern Sans CT" pitchFamily="50" charset="0"/>
              </a:rPr>
              <a:t>mellanmål innan träning?</a:t>
            </a:r>
            <a:br>
              <a:rPr lang="sv-SE" sz="8000" b="1" baseline="-25000" dirty="0" smtClean="0">
                <a:latin typeface="Bern Sans CT" pitchFamily="50" charset="0"/>
              </a:rPr>
            </a:br>
            <a:endParaRPr lang="sv-SE" sz="8000" b="1" baseline="-25000" dirty="0">
              <a:latin typeface="Bern Sans CT" pitchFamily="50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1827213" y="2912291"/>
            <a:ext cx="8207375" cy="398525"/>
          </a:xfrm>
        </p:spPr>
        <p:txBody>
          <a:bodyPr>
            <a:noAutofit/>
          </a:bodyPr>
          <a:lstStyle/>
          <a:p>
            <a:pPr algn="ctr"/>
            <a:r>
              <a:rPr lang="sv-SE" sz="3000" dirty="0" smtClean="0">
                <a:latin typeface="Bern Sans CT" pitchFamily="50" charset="0"/>
              </a:rPr>
              <a:t>Diskutera i smågrupper</a:t>
            </a:r>
            <a:endParaRPr lang="sv-SE" sz="3000" dirty="0">
              <a:latin typeface="Bern Sans CT" pitchFamily="50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6561" y="1920360"/>
            <a:ext cx="10872133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 smtClean="0">
                <a:latin typeface="Bern Sans CT" pitchFamily="50" charset="0"/>
              </a:rPr>
              <a:t>Vad kan man ha med sig att äta på matcher/cuper?</a:t>
            </a:r>
            <a:br>
              <a:rPr lang="sv-SE" sz="8000" b="1" baseline="-25000" dirty="0" smtClean="0">
                <a:latin typeface="Bern Sans CT" pitchFamily="50" charset="0"/>
              </a:rPr>
            </a:br>
            <a:endParaRPr lang="sv-SE" sz="8000" b="1" baseline="-25000" dirty="0">
              <a:latin typeface="Bern Sans CT" pitchFamily="50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1827213" y="2912291"/>
            <a:ext cx="8207375" cy="398525"/>
          </a:xfrm>
        </p:spPr>
        <p:txBody>
          <a:bodyPr>
            <a:noAutofit/>
          </a:bodyPr>
          <a:lstStyle/>
          <a:p>
            <a:pPr algn="ctr"/>
            <a:r>
              <a:rPr lang="sv-SE" sz="3000" dirty="0" smtClean="0">
                <a:latin typeface="Bern Sans CT" pitchFamily="50" charset="0"/>
              </a:rPr>
              <a:t>Diskutera i smågrupper</a:t>
            </a:r>
            <a:endParaRPr lang="sv-SE" sz="3000" dirty="0">
              <a:latin typeface="Bern Sans CT" pitchFamily="50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2337" y="58349"/>
            <a:ext cx="10872133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 smtClean="0">
                <a:latin typeface="Bern Sans CT" pitchFamily="50" charset="0"/>
              </a:rPr>
              <a:t>Sammanfattning</a:t>
            </a:r>
            <a:endParaRPr lang="sv-SE" sz="8000" b="1" baseline="-25000" dirty="0">
              <a:latin typeface="Bern Sans CT" pitchFamily="50" charset="0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11" name="Underrubrik 2"/>
          <p:cNvSpPr txBox="1">
            <a:spLocks noGrp="1"/>
          </p:cNvSpPr>
          <p:nvPr>
            <p:ph sz="quarter" idx="15"/>
          </p:nvPr>
        </p:nvSpPr>
        <p:spPr>
          <a:xfrm>
            <a:off x="1311291" y="1534890"/>
            <a:ext cx="10943167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600" b="1" dirty="0" smtClean="0">
                <a:latin typeface="Bern Sans CT"/>
                <a:cs typeface="Times" pitchFamily="18" charset="0"/>
              </a:rPr>
              <a:t>Energibalans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 smtClean="0">
                <a:latin typeface="Bern Sans CT"/>
                <a:cs typeface="Times" pitchFamily="18" charset="0"/>
              </a:rPr>
              <a:t>Måltidsordning / Regelbundna måltider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 smtClean="0">
                <a:latin typeface="Bern Sans CT"/>
                <a:cs typeface="Times" pitchFamily="18" charset="0"/>
              </a:rPr>
              <a:t>Ät alltid före och efter träning 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 smtClean="0">
                <a:latin typeface="Bern Sans CT"/>
                <a:cs typeface="Times" pitchFamily="18" charset="0"/>
              </a:rPr>
              <a:t>Ökad träningsdos = Ökat matintag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200" dirty="0" smtClean="0">
              <a:latin typeface="Bern Sans CT"/>
              <a:cs typeface="Times" pitchFamily="18" charset="0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600" b="1" dirty="0" smtClean="0">
                <a:latin typeface="Bern Sans CT"/>
                <a:cs typeface="Times" pitchFamily="18" charset="0"/>
              </a:rPr>
              <a:t>Bra näringsinnehåll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 smtClean="0">
                <a:latin typeface="Bern Sans CT"/>
                <a:cs typeface="Times" pitchFamily="18" charset="0"/>
              </a:rPr>
              <a:t>Frukt, bär &amp; grönsaker till alla måltider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 smtClean="0">
                <a:latin typeface="Bern Sans CT"/>
                <a:cs typeface="Times" pitchFamily="18" charset="0"/>
              </a:rPr>
              <a:t>Ät varierat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200" dirty="0" smtClean="0">
              <a:latin typeface="Bern Sans CT"/>
              <a:cs typeface="Times" pitchFamily="18" charset="0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600" b="1" dirty="0" smtClean="0">
                <a:latin typeface="Bern Sans CT"/>
                <a:cs typeface="Times" pitchFamily="18" charset="0"/>
              </a:rPr>
              <a:t>Planering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 smtClean="0">
                <a:latin typeface="Bern Sans CT"/>
                <a:cs typeface="Times" pitchFamily="18" charset="0"/>
              </a:rPr>
              <a:t>Matsäck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 smtClean="0">
                <a:latin typeface="Bern Sans CT"/>
                <a:cs typeface="Times" pitchFamily="18" charset="0"/>
              </a:rPr>
              <a:t>Matlagning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000" dirty="0" smtClean="0">
              <a:latin typeface="Bern Sans CT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000" dirty="0" smtClean="0">
              <a:latin typeface="Bern Sans CT"/>
              <a:cs typeface="Times" pitchFamily="18" charset="0"/>
            </a:endParaRPr>
          </a:p>
          <a:p>
            <a:pPr>
              <a:lnSpc>
                <a:spcPct val="120000"/>
              </a:lnSpc>
              <a:buFontTx/>
              <a:buChar char="-"/>
              <a:defRPr/>
            </a:pPr>
            <a:endParaRPr lang="sv-SE" sz="2000" b="1" dirty="0" smtClean="0">
              <a:latin typeface="Bern Sans CT"/>
              <a:cs typeface="Times" pitchFamily="18" charset="0"/>
            </a:endParaRPr>
          </a:p>
          <a:p>
            <a:pPr>
              <a:buFont typeface="Arial"/>
              <a:buBlip>
                <a:blip r:embed="rId5"/>
              </a:buBlip>
              <a:defRPr/>
            </a:pPr>
            <a:endParaRPr lang="sv-SE" sz="24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397</Words>
  <Application>Microsoft Office PowerPoint</Application>
  <PresentationFormat>Bredbild</PresentationFormat>
  <Paragraphs>51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Angsana New</vt:lpstr>
      <vt:lpstr>Arial</vt:lpstr>
      <vt:lpstr>Bern Sans CT</vt:lpstr>
      <vt:lpstr>Bern Sans CT Regular</vt:lpstr>
      <vt:lpstr>Calibri</vt:lpstr>
      <vt:lpstr>Calibri Light</vt:lpstr>
      <vt:lpstr>Times</vt:lpstr>
      <vt:lpstr>Times New Roman</vt:lpstr>
      <vt:lpstr>Office-tema</vt:lpstr>
      <vt:lpstr>PowerPoint-presentation</vt:lpstr>
      <vt:lpstr>Prestationstriangeln</vt:lpstr>
      <vt:lpstr>PowerPoint-presentation</vt:lpstr>
      <vt:lpstr>PowerPoint-presentation</vt:lpstr>
      <vt:lpstr>Energibalans- hur mycket behöver jag äta?</vt:lpstr>
      <vt:lpstr>Hur ser en bra måltid ut? </vt:lpstr>
      <vt:lpstr>Vad är ett bra  mellanmål innan träning? </vt:lpstr>
      <vt:lpstr>Vad kan man ha med sig att äta på matcher/cuper? </vt:lpstr>
      <vt:lpstr>Sammanfattning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Gren</dc:creator>
  <cp:lastModifiedBy>Johan Gren</cp:lastModifiedBy>
  <cp:revision>17</cp:revision>
  <dcterms:created xsi:type="dcterms:W3CDTF">2017-04-28T07:41:23Z</dcterms:created>
  <dcterms:modified xsi:type="dcterms:W3CDTF">2017-08-31T15:12:07Z</dcterms:modified>
</cp:coreProperties>
</file>