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-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9965F-18BD-4FAC-B83D-5D29614AD0F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874D8-FE6D-4786-92D7-C3BA23282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000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Allt utvecklings och utbildningsarbete som sker utanför planen hör till oss.</a:t>
            </a:r>
            <a:br>
              <a:rPr lang="sv-SE" baseline="0" dirty="0" smtClean="0"/>
            </a:br>
            <a:r>
              <a:rPr lang="sv-SE" baseline="0" dirty="0" smtClean="0"/>
              <a:t/>
            </a:r>
            <a:br>
              <a:rPr lang="sv-SE" baseline="0" dirty="0" smtClean="0"/>
            </a:br>
            <a:r>
              <a:rPr lang="sv-SE" baseline="0" dirty="0" smtClean="0"/>
              <a:t>Stöttar vid utbildningsinsatser och med personal som vid det här tillfället.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58523-B591-4F85-9C9D-12DFA19B736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4131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29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6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7790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C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3392" y="217616"/>
            <a:ext cx="10972800" cy="547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>
            <a:normAutofit/>
          </a:bodyPr>
          <a:lstStyle>
            <a:lvl1pPr>
              <a:defRPr lang="el-GR" sz="1800" kern="1200" cap="none" spc="-10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8" name="Warn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4" y="3068638"/>
            <a:ext cx="11523133" cy="57626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1800">
                <a:solidFill>
                  <a:srgbClr val="FF0000"/>
                </a:solidFill>
              </a:defRPr>
            </a:lvl2pPr>
            <a:lvl3pPr>
              <a:defRPr sz="1800">
                <a:solidFill>
                  <a:srgbClr val="FF0000"/>
                </a:solidFill>
              </a:defRPr>
            </a:lvl3pPr>
            <a:lvl4pPr>
              <a:defRPr sz="1800">
                <a:solidFill>
                  <a:srgbClr val="FF0000"/>
                </a:solidFill>
              </a:defRPr>
            </a:lvl4pPr>
            <a:lvl5pPr>
              <a:defRPr sz="18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Warning</a:t>
            </a:r>
            <a:endParaRPr lang="el-GR"/>
          </a:p>
        </p:txBody>
      </p:sp>
      <p:sp>
        <p:nvSpPr>
          <p:cNvPr id="6" name="Pre"/>
          <p:cNvSpPr>
            <a:spLocks noGrp="1"/>
          </p:cNvSpPr>
          <p:nvPr>
            <p:ph sz="quarter" idx="14"/>
          </p:nvPr>
        </p:nvSpPr>
        <p:spPr>
          <a:xfrm>
            <a:off x="623393" y="836712"/>
            <a:ext cx="10943167" cy="648072"/>
          </a:xfrm>
          <a:noFill/>
          <a:ln>
            <a:noFill/>
          </a:ln>
        </p:spPr>
        <p:txBody>
          <a:bodyPr anchor="t">
            <a:normAutofit/>
          </a:bodyPr>
          <a:lstStyle>
            <a:lvl1pPr marL="11430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1"/>
          <p:cNvSpPr>
            <a:spLocks noGrp="1"/>
          </p:cNvSpPr>
          <p:nvPr>
            <p:ph sz="quarter" idx="15"/>
          </p:nvPr>
        </p:nvSpPr>
        <p:spPr>
          <a:xfrm>
            <a:off x="623393" y="1556792"/>
            <a:ext cx="10943167" cy="4824536"/>
          </a:xfrm>
          <a:noFill/>
          <a:ln>
            <a:noFill/>
          </a:ln>
        </p:spPr>
        <p:txBody>
          <a:bodyPr>
            <a:normAutofit/>
          </a:bodyPr>
          <a:lstStyle>
            <a:lvl1pPr marL="114300" indent="0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pTitle"/>
          <p:cNvSpPr>
            <a:spLocks noGrp="1"/>
          </p:cNvSpPr>
          <p:nvPr>
            <p:ph sz="quarter" idx="16" hasCustomPrompt="1"/>
          </p:nvPr>
        </p:nvSpPr>
        <p:spPr>
          <a:xfrm>
            <a:off x="0" y="2523"/>
            <a:ext cx="12192000" cy="228254"/>
          </a:xfrm>
          <a:noFill/>
          <a:ln>
            <a:noFill/>
          </a:ln>
        </p:spPr>
        <p:txBody>
          <a:bodyPr>
            <a:noAutofit/>
          </a:bodyPr>
          <a:lstStyle>
            <a:lvl1pPr marL="114300" indent="0"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z="1200" smtClean="0"/>
              <a:t>Report Title</a:t>
            </a:r>
            <a:endParaRPr lang="el-GR"/>
          </a:p>
        </p:txBody>
      </p:sp>
      <p:sp>
        <p:nvSpPr>
          <p:cNvPr id="9" name="MetaFoot"/>
          <p:cNvSpPr>
            <a:spLocks noGrp="1"/>
          </p:cNvSpPr>
          <p:nvPr>
            <p:ph sz="quarter" idx="17"/>
          </p:nvPr>
        </p:nvSpPr>
        <p:spPr>
          <a:xfrm>
            <a:off x="3410" y="6669360"/>
            <a:ext cx="8161668" cy="188640"/>
          </a:xfrm>
        </p:spPr>
        <p:txBody>
          <a:bodyPr anchor="ctr">
            <a:noAutofit/>
          </a:bodyPr>
          <a:lstStyle>
            <a:lvl1pPr marL="1143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None/>
              <a:defRPr lang="el-GR" sz="1000">
                <a:solidFill>
                  <a:srgbClr val="7F7F7F"/>
                </a:solidFill>
                <a:cs typeface="Angsana New" panose="02020603050405020304" pitchFamily="18" charset="-34"/>
              </a:defRPr>
            </a:lvl1pPr>
          </a:lstStyle>
          <a:p>
            <a:pPr marL="1143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None/>
              <a:defRPr/>
            </a:pPr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208961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676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5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482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963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56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14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70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88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4978-AC5F-4630-BDB9-7008ABAD34DA}" type="datetimeFigureOut">
              <a:rPr lang="sv-SE" smtClean="0"/>
              <a:t>2017-08-31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6B0F-330F-4605-860C-0AAB513436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99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12" y="-687552"/>
            <a:ext cx="11813411" cy="9191093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 rot="21149839">
            <a:off x="328269" y="-1908231"/>
            <a:ext cx="4511698" cy="10357255"/>
          </a:xfrm>
          <a:prstGeom prst="rect">
            <a:avLst/>
          </a:prstGeom>
          <a:solidFill>
            <a:srgbClr val="005B9C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 rot="21149839">
            <a:off x="-477359" y="-1503397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/>
          <p:cNvSpPr>
            <a:spLocks noChangeAspect="1"/>
          </p:cNvSpPr>
          <p:nvPr/>
        </p:nvSpPr>
        <p:spPr>
          <a:xfrm rot="21149839">
            <a:off x="347035" y="-1614410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>
            <a:off x="1092346" y="2564505"/>
            <a:ext cx="3815571" cy="14117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sv-SE" sz="5000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Bern Sans CT" pitchFamily="50" charset="0"/>
                <a:cs typeface="Bern Sans CT Regular"/>
              </a:rPr>
              <a:t>Inställning &amp; Målsättning</a:t>
            </a:r>
            <a:endParaRPr lang="sv-SE" sz="5000" dirty="0">
              <a:solidFill>
                <a:schemeClr val="bg1">
                  <a:lumMod val="40000"/>
                  <a:lumOff val="60000"/>
                </a:schemeClr>
              </a:solidFill>
              <a:latin typeface="Bern Sans CT" pitchFamily="50" charset="0"/>
              <a:cs typeface="Bern Sans C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9032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74702" y="1546697"/>
            <a:ext cx="3388415" cy="1143000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Långsiktiga mål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  <p:sp>
        <p:nvSpPr>
          <p:cNvPr id="8" name="Rektangel 7"/>
          <p:cNvSpPr/>
          <p:nvPr/>
        </p:nvSpPr>
        <p:spPr>
          <a:xfrm rot="21149839">
            <a:off x="-416722" y="-1348851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>
            <a:spLocks noChangeAspect="1"/>
          </p:cNvSpPr>
          <p:nvPr/>
        </p:nvSpPr>
        <p:spPr>
          <a:xfrm rot="21149839">
            <a:off x="407672" y="-1459864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11" name="Rubrik 1"/>
          <p:cNvSpPr txBox="1">
            <a:spLocks/>
          </p:cNvSpPr>
          <p:nvPr/>
        </p:nvSpPr>
        <p:spPr>
          <a:xfrm>
            <a:off x="4074702" y="3145346"/>
            <a:ext cx="33884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4000" dirty="0" smtClean="0">
                <a:latin typeface="Bern Sans CT" pitchFamily="50" charset="0"/>
                <a:cs typeface="Bern Sans CT Regular"/>
              </a:rPr>
              <a:t>Kortsiktiga mål</a:t>
            </a:r>
            <a:endParaRPr lang="sv-SE" sz="4000" dirty="0">
              <a:latin typeface="Bern Sans CT" pitchFamily="50" charset="0"/>
              <a:cs typeface="Bern Sans C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7346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96181" y="926873"/>
            <a:ext cx="9535893" cy="660492"/>
          </a:xfrm>
        </p:spPr>
        <p:txBody>
          <a:bodyPr>
            <a:noAutofit/>
          </a:bodyPr>
          <a:lstStyle/>
          <a:p>
            <a:pPr algn="ctr"/>
            <a:r>
              <a:rPr lang="sv-SE" sz="8000" b="1" baseline="-25000" dirty="0" err="1" smtClean="0">
                <a:latin typeface="Bern Sans CT" pitchFamily="50" charset="0"/>
              </a:rPr>
              <a:t>tÄnk</a:t>
            </a:r>
            <a:r>
              <a:rPr lang="sv-SE" sz="8000" b="1" baseline="-25000" dirty="0" smtClean="0">
                <a:latin typeface="Bern Sans CT" pitchFamily="50" charset="0"/>
              </a:rPr>
              <a:t> för dig själv och Kom på:</a:t>
            </a:r>
            <a:br>
              <a:rPr lang="sv-SE" sz="8000" b="1" baseline="-25000" dirty="0" smtClean="0">
                <a:latin typeface="Bern Sans CT" pitchFamily="50" charset="0"/>
              </a:rPr>
            </a:br>
            <a:endParaRPr lang="sv-SE" sz="8000" baseline="-25000" dirty="0">
              <a:latin typeface="Bern Sans CT" pitchFamily="50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1054100" y="5891214"/>
            <a:ext cx="9753600" cy="101851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 rot="21149839">
            <a:off x="-413313" y="-1348850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/>
          <p:cNvSpPr>
            <a:spLocks noChangeAspect="1"/>
          </p:cNvSpPr>
          <p:nvPr/>
        </p:nvSpPr>
        <p:spPr>
          <a:xfrm rot="21149839">
            <a:off x="411081" y="-1459863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Picture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1680872" y="1890785"/>
            <a:ext cx="85000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>
                <a:latin typeface="Bern Sans CT" pitchFamily="50" charset="0"/>
              </a:rPr>
              <a:t>- Ett långsiktigt mål</a:t>
            </a:r>
            <a:br>
              <a:rPr lang="sv-SE" sz="4000" dirty="0" smtClean="0">
                <a:latin typeface="Bern Sans CT" pitchFamily="50" charset="0"/>
              </a:rPr>
            </a:br>
            <a:r>
              <a:rPr lang="sv-SE" sz="4000" dirty="0" smtClean="0">
                <a:latin typeface="Bern Sans CT" pitchFamily="50" charset="0"/>
              </a:rPr>
              <a:t>- Två kortsiktiga mål som är kopplat till det</a:t>
            </a:r>
            <a:br>
              <a:rPr lang="sv-SE" sz="4000" dirty="0" smtClean="0">
                <a:latin typeface="Bern Sans CT" pitchFamily="50" charset="0"/>
              </a:rPr>
            </a:br>
            <a:r>
              <a:rPr lang="sv-SE" sz="4000" dirty="0" smtClean="0">
                <a:latin typeface="Bern Sans CT" pitchFamily="50" charset="0"/>
              </a:rPr>
              <a:t>    långsiktiga målet.</a:t>
            </a:r>
            <a:r>
              <a:rPr lang="sv-SE" sz="4000" dirty="0" smtClean="0">
                <a:latin typeface="Bern Sans CT" pitchFamily="50" charset="0"/>
              </a:rPr>
              <a:t> </a:t>
            </a:r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36096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62953" y="575880"/>
            <a:ext cx="10697353" cy="4334659"/>
          </a:xfrm>
        </p:spPr>
        <p:txBody>
          <a:bodyPr>
            <a:noAutofit/>
          </a:bodyPr>
          <a:lstStyle/>
          <a:p>
            <a:pPr algn="ctr"/>
            <a:r>
              <a:rPr lang="sv-SE" sz="4000" b="1" baseline="-25000" dirty="0" smtClean="0">
                <a:latin typeface="Bern Sans CT" pitchFamily="50" charset="0"/>
              </a:rPr>
              <a:t>Diskutera fyra och fyra</a:t>
            </a:r>
            <a:r>
              <a:rPr lang="sv-SE" sz="8000" b="1" dirty="0">
                <a:latin typeface="Bern Sans CT" pitchFamily="50" charset="0"/>
              </a:rPr>
              <a:t/>
            </a:r>
            <a:br>
              <a:rPr lang="sv-SE" sz="8000" b="1" dirty="0">
                <a:latin typeface="Bern Sans CT" pitchFamily="50" charset="0"/>
              </a:rPr>
            </a:br>
            <a:r>
              <a:rPr lang="sv-SE" sz="6000" dirty="0" smtClean="0">
                <a:latin typeface="Bern Sans CT" pitchFamily="50" charset="0"/>
              </a:rPr>
              <a:t>Varför tycker du dina mål är bra?</a:t>
            </a:r>
            <a:br>
              <a:rPr lang="sv-SE" sz="6000" dirty="0" smtClean="0">
                <a:latin typeface="Bern Sans CT" pitchFamily="50" charset="0"/>
              </a:rPr>
            </a:br>
            <a:r>
              <a:rPr lang="sv-SE" sz="6000" dirty="0" smtClean="0">
                <a:latin typeface="Bern Sans CT" pitchFamily="50" charset="0"/>
              </a:rPr>
              <a:t/>
            </a:r>
            <a:br>
              <a:rPr lang="sv-SE" sz="6000" dirty="0" smtClean="0">
                <a:latin typeface="Bern Sans CT" pitchFamily="50" charset="0"/>
              </a:rPr>
            </a:br>
            <a:r>
              <a:rPr lang="sv-SE" sz="6000" dirty="0" smtClean="0">
                <a:latin typeface="Bern Sans CT" pitchFamily="50" charset="0"/>
              </a:rPr>
              <a:t>Kan ni komma överens om några </a:t>
            </a:r>
            <a:r>
              <a:rPr lang="sv-SE" sz="6000" dirty="0" err="1" smtClean="0">
                <a:latin typeface="Bern Sans CT" pitchFamily="50" charset="0"/>
              </a:rPr>
              <a:t>lagmål</a:t>
            </a:r>
            <a:r>
              <a:rPr lang="sv-SE" sz="6000" dirty="0" smtClean="0">
                <a:latin typeface="Bern Sans CT" pitchFamily="50" charset="0"/>
              </a:rPr>
              <a:t>?</a:t>
            </a:r>
            <a:endParaRPr lang="sv-SE" sz="6000" baseline="-25000" dirty="0">
              <a:latin typeface="Bern Sans CT" pitchFamily="50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1054100" y="5891214"/>
            <a:ext cx="9753600" cy="101851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 rot="21149839">
            <a:off x="-413313" y="-1348850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/>
          <p:cNvSpPr>
            <a:spLocks noChangeAspect="1"/>
          </p:cNvSpPr>
          <p:nvPr/>
        </p:nvSpPr>
        <p:spPr>
          <a:xfrm rot="21149839">
            <a:off x="411081" y="-1459863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Picture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62953" y="575880"/>
            <a:ext cx="10697353" cy="4334659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 smtClean="0">
                <a:latin typeface="Bern Sans CT" pitchFamily="50" charset="0"/>
              </a:rPr>
              <a:t>i helgrupp</a:t>
            </a:r>
            <a:br>
              <a:rPr lang="sv-SE" sz="4000" b="1" dirty="0" smtClean="0">
                <a:latin typeface="Bern Sans CT" pitchFamily="50" charset="0"/>
              </a:rPr>
            </a:br>
            <a:r>
              <a:rPr lang="sv-SE" sz="6000" dirty="0" smtClean="0">
                <a:latin typeface="Bern Sans CT" pitchFamily="50" charset="0"/>
              </a:rPr>
              <a:t>Vilka mål kom ni överens om?</a:t>
            </a:r>
            <a:endParaRPr lang="sv-SE" sz="6000" baseline="-25000" dirty="0">
              <a:latin typeface="Bern Sans CT" pitchFamily="50" charset="0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1054100" y="5891214"/>
            <a:ext cx="9753600" cy="101851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 rot="21149839">
            <a:off x="-413313" y="-1348850"/>
            <a:ext cx="833444" cy="10357255"/>
          </a:xfrm>
          <a:prstGeom prst="rect">
            <a:avLst/>
          </a:prstGeom>
          <a:solidFill>
            <a:srgbClr val="005B9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/>
          <p:cNvSpPr>
            <a:spLocks noChangeAspect="1"/>
          </p:cNvSpPr>
          <p:nvPr/>
        </p:nvSpPr>
        <p:spPr>
          <a:xfrm rot="21149839">
            <a:off x="411081" y="-1459863"/>
            <a:ext cx="69672" cy="10353420"/>
          </a:xfrm>
          <a:prstGeom prst="rect">
            <a:avLst/>
          </a:prstGeom>
          <a:solidFill>
            <a:srgbClr val="FAC828">
              <a:alpha val="81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Picture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54" y="5928932"/>
            <a:ext cx="1276350" cy="644525"/>
          </a:xfrm>
          <a:prstGeom prst="rect">
            <a:avLst/>
          </a:prstGeom>
        </p:spPr>
      </p:pic>
      <p:pic>
        <p:nvPicPr>
          <p:cNvPr id="14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569" y="5849557"/>
            <a:ext cx="8667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3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38</Words>
  <Application>Microsoft Office PowerPoint</Application>
  <PresentationFormat>Bredbild</PresentationFormat>
  <Paragraphs>9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3" baseType="lpstr">
      <vt:lpstr>Angsana New</vt:lpstr>
      <vt:lpstr>Arial</vt:lpstr>
      <vt:lpstr>Bern Sans CT</vt:lpstr>
      <vt:lpstr>Bern Sans CT Regular</vt:lpstr>
      <vt:lpstr>Calibri</vt:lpstr>
      <vt:lpstr>Calibri Light</vt:lpstr>
      <vt:lpstr>Times New Roman</vt:lpstr>
      <vt:lpstr>Office-tema</vt:lpstr>
      <vt:lpstr>PowerPoint-presentation</vt:lpstr>
      <vt:lpstr>Långsiktiga mål</vt:lpstr>
      <vt:lpstr>tÄnk för dig själv och Kom på: </vt:lpstr>
      <vt:lpstr>Diskutera fyra och fyra Varför tycker du dina mål är bra?  Kan ni komma överens om några lagmål?</vt:lpstr>
      <vt:lpstr>i helgrupp Vilka mål kom ni överens om?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 Gren</dc:creator>
  <cp:lastModifiedBy>Johan Gren</cp:lastModifiedBy>
  <cp:revision>8</cp:revision>
  <dcterms:created xsi:type="dcterms:W3CDTF">2017-04-28T07:41:23Z</dcterms:created>
  <dcterms:modified xsi:type="dcterms:W3CDTF">2017-08-31T13:35:49Z</dcterms:modified>
</cp:coreProperties>
</file>