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13"/>
  </p:notesMasterIdLst>
  <p:sldIdLst>
    <p:sldId id="256" r:id="rId2"/>
    <p:sldId id="278" r:id="rId3"/>
    <p:sldId id="274" r:id="rId4"/>
    <p:sldId id="271" r:id="rId5"/>
    <p:sldId id="257" r:id="rId6"/>
    <p:sldId id="283" r:id="rId7"/>
    <p:sldId id="275" r:id="rId8"/>
    <p:sldId id="264" r:id="rId9"/>
    <p:sldId id="258" r:id="rId10"/>
    <p:sldId id="281" r:id="rId11"/>
    <p:sldId id="280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96866-AB5E-40B1-97C1-0C0112758C1E}" type="datetimeFigureOut">
              <a:rPr lang="sv-SE" smtClean="0"/>
              <a:t>2016-01-25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183EE-D3C4-4067-B640-E28DE6C679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5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183EE-D3C4-4067-B640-E28DE6C6794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01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Brödtext nivå ett</a:t>
            </a:r>
          </a:p>
          <a:p>
            <a:pPr lvl="1">
              <a:defRPr sz="1800"/>
            </a:pPr>
            <a:r>
              <a:rPr sz="3000"/>
              <a:t>Brödtext nivå två</a:t>
            </a:r>
          </a:p>
          <a:p>
            <a:pPr lvl="2">
              <a:defRPr sz="1800"/>
            </a:pPr>
            <a:r>
              <a:rPr sz="3000"/>
              <a:t>Brödtext nivå tre</a:t>
            </a:r>
          </a:p>
          <a:p>
            <a:pPr lvl="3">
              <a:defRPr sz="1800"/>
            </a:pPr>
            <a:r>
              <a:rPr sz="3000"/>
              <a:t>Brödtext nivå fyra</a:t>
            </a:r>
          </a:p>
          <a:p>
            <a:pPr lvl="4">
              <a:defRPr sz="1800"/>
            </a:pPr>
            <a:r>
              <a:rPr sz="3000"/>
              <a:t>Brödtext nivå fem</a:t>
            </a:r>
          </a:p>
        </p:txBody>
      </p:sp>
    </p:spTree>
    <p:extLst>
      <p:ext uri="{BB962C8B-B14F-4D97-AF65-F5344CB8AC3E}">
        <p14:creationId xmlns:p14="http://schemas.microsoft.com/office/powerpoint/2010/main" val="34706012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95BB89-8DEF-4FDC-9DEE-FBCB125D3B4C}" type="datetimeFigureOut">
              <a:rPr lang="sv-SE" smtClean="0"/>
              <a:pPr/>
              <a:t>2016-01-25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85E948-EE4E-4CC9-9679-B28A82A4B5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8077200" cy="1312168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ÖSK Elit Fotboll U17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Föräldramöte </a:t>
            </a:r>
            <a:endParaRPr lang="sv-SE" sz="2000" dirty="0" smtClean="0"/>
          </a:p>
          <a:p>
            <a:r>
              <a:rPr lang="sv-SE" dirty="0" smtClean="0"/>
              <a:t>Måndag</a:t>
            </a:r>
            <a:r>
              <a:rPr lang="sv-SE" sz="2000" dirty="0" smtClean="0"/>
              <a:t> den </a:t>
            </a:r>
            <a:r>
              <a:rPr lang="sv-SE" dirty="0" smtClean="0"/>
              <a:t>13 januari 2016</a:t>
            </a:r>
            <a:endParaRPr lang="sv-SE" sz="2000" dirty="0" smtClean="0"/>
          </a:p>
        </p:txBody>
      </p:sp>
      <p:pic>
        <p:nvPicPr>
          <p:cNvPr id="4" name="Bildobjekt 3" descr="ÖSK Ungdo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20688"/>
            <a:ext cx="238125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ÖSK Elit Fotboll U17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2000" dirty="0" smtClean="0"/>
              <a:t>Lagledare, hemsidan/</a:t>
            </a:r>
            <a:r>
              <a:rPr lang="sv-SE" sz="2000" dirty="0" err="1" smtClean="0"/>
              <a:t>fogis</a:t>
            </a:r>
            <a:endParaRPr lang="sv-SE" sz="2000" dirty="0" smtClean="0"/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2000" dirty="0" smtClean="0"/>
              <a:t>Kiosk, hemmamatcher</a:t>
            </a:r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2000" dirty="0" smtClean="0"/>
              <a:t>Matchvärd, motståndare, bollar, musik, filmning</a:t>
            </a:r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2000" dirty="0" smtClean="0"/>
              <a:t>Sponsring</a:t>
            </a:r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2000" dirty="0" smtClean="0"/>
              <a:t>Hjälptränare</a:t>
            </a:r>
          </a:p>
        </p:txBody>
      </p:sp>
      <p:sp>
        <p:nvSpPr>
          <p:cNvPr id="6" name="Rektangel 5"/>
          <p:cNvSpPr/>
          <p:nvPr/>
        </p:nvSpPr>
        <p:spPr>
          <a:xfrm>
            <a:off x="611560" y="1859339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649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HELPLAN2.0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1984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/>
          <p:cNvSpPr txBox="1"/>
          <p:nvPr/>
        </p:nvSpPr>
        <p:spPr>
          <a:xfrm>
            <a:off x="3995936" y="5590237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Målvakt</a:t>
            </a:r>
          </a:p>
          <a:p>
            <a:pPr marL="342900" indent="-342900">
              <a:buAutoNum type="arabicPeriod"/>
            </a:pPr>
            <a:r>
              <a:rPr lang="sv-SE" dirty="0" smtClean="0">
                <a:latin typeface="Albertus Extra Bold" panose="020E0802040304020204" pitchFamily="34" charset="0"/>
              </a:rPr>
              <a:t>Harald </a:t>
            </a:r>
          </a:p>
          <a:p>
            <a:pPr marL="342900" indent="-342900">
              <a:buAutoNum type="arabicPeriod"/>
            </a:pPr>
            <a:r>
              <a:rPr lang="sv-SE" dirty="0" smtClean="0">
                <a:latin typeface="Albertus Extra Bold" panose="020E0802040304020204" pitchFamily="34" charset="0"/>
              </a:rPr>
              <a:t>Simon           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948264" y="438990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Högerback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Martin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2. Vide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71398" y="438990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Vänsterback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Gurra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2. Samuel</a:t>
            </a:r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3923928" y="400085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Mittback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Murre            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2.  Spångberg            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3. Viktor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4. John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706371" y="246384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Vänster Mf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Bark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2. </a:t>
            </a:r>
            <a:r>
              <a:rPr lang="sv-SE" dirty="0" err="1" smtClean="0">
                <a:latin typeface="Albertus Extra Bold" panose="020E0802040304020204" pitchFamily="34" charset="0"/>
              </a:rPr>
              <a:t>Isse</a:t>
            </a:r>
            <a:r>
              <a:rPr lang="sv-SE" dirty="0" smtClean="0">
                <a:latin typeface="Albertus Extra Bold" panose="020E0802040304020204" pitchFamily="34" charset="0"/>
              </a:rPr>
              <a:t>          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82183" y="239585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Albertus Extra Bold" panose="020E0802040304020204" pitchFamily="34" charset="0"/>
              </a:rPr>
              <a:t>Central</a:t>
            </a:r>
            <a:r>
              <a:rPr lang="sv-SE" dirty="0" smtClean="0">
                <a:latin typeface="Albertus Extra Bold" panose="020E0802040304020204" pitchFamily="34" charset="0"/>
              </a:rPr>
              <a:t> Mf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</a:t>
            </a:r>
            <a:r>
              <a:rPr lang="sv-SE" dirty="0" err="1" smtClean="0">
                <a:latin typeface="Albertus Extra Bold" panose="020E0802040304020204" pitchFamily="34" charset="0"/>
              </a:rPr>
              <a:t>Arre</a:t>
            </a:r>
            <a:endParaRPr lang="sv-SE" dirty="0" smtClean="0">
              <a:latin typeface="Albertus Extra Bold" panose="020E0802040304020204" pitchFamily="34" charset="0"/>
            </a:endParaRPr>
          </a:p>
          <a:p>
            <a:r>
              <a:rPr lang="sv-SE" dirty="0" smtClean="0">
                <a:latin typeface="Albertus Extra Bold" panose="020E0802040304020204" pitchFamily="34" charset="0"/>
              </a:rPr>
              <a:t>2. Jonte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3. Edwin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257995" y="242065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Höger Mf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  </a:t>
            </a:r>
            <a:r>
              <a:rPr lang="sv-SE" dirty="0" err="1" smtClean="0">
                <a:latin typeface="Albertus Extra Bold" panose="020E0802040304020204" pitchFamily="34" charset="0"/>
              </a:rPr>
              <a:t>Zidde</a:t>
            </a:r>
            <a:r>
              <a:rPr lang="sv-SE" dirty="0" smtClean="0">
                <a:latin typeface="Albertus Extra Bold" panose="020E0802040304020204" pitchFamily="34" charset="0"/>
              </a:rPr>
              <a:t>         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2.  </a:t>
            </a:r>
            <a:r>
              <a:rPr lang="sv-SE" dirty="0" err="1" smtClean="0">
                <a:latin typeface="Albertus Extra Bold" panose="020E0802040304020204" pitchFamily="34" charset="0"/>
              </a:rPr>
              <a:t>Terne</a:t>
            </a:r>
            <a:r>
              <a:rPr lang="sv-SE" dirty="0" smtClean="0">
                <a:latin typeface="Albertus Extra Bold" panose="020E0802040304020204" pitchFamily="34" charset="0"/>
              </a:rPr>
              <a:t>             </a:t>
            </a:r>
          </a:p>
          <a:p>
            <a:endParaRPr lang="sv-SE" dirty="0" smtClean="0">
              <a:latin typeface="Albertus Extra Bold" panose="020E0802040304020204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023754" y="32547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lbertus Extra Bold" panose="020E0802040304020204" pitchFamily="34" charset="0"/>
              </a:rPr>
              <a:t>Forwards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1.  Henke       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2. Adam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3. Jonte</a:t>
            </a:r>
          </a:p>
          <a:p>
            <a:r>
              <a:rPr lang="sv-SE" dirty="0" smtClean="0">
                <a:latin typeface="Albertus Extra Bold" panose="020E0802040304020204" pitchFamily="34" charset="0"/>
              </a:rPr>
              <a:t>4. </a:t>
            </a:r>
            <a:r>
              <a:rPr lang="sv-SE" dirty="0" err="1" smtClean="0">
                <a:latin typeface="Albertus Extra Bold" panose="020E0802040304020204" pitchFamily="34" charset="0"/>
              </a:rPr>
              <a:t>Odilon</a:t>
            </a:r>
            <a:endParaRPr lang="sv-SE" dirty="0" smtClean="0"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28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Ansvarig ÖSK Elit Fotboll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sv-SE" dirty="0" smtClean="0"/>
              <a:t>				</a:t>
            </a:r>
            <a:endParaRPr lang="sv-SE" b="1" dirty="0" smtClean="0"/>
          </a:p>
          <a:p>
            <a:pPr lvl="8">
              <a:buNone/>
            </a:pPr>
            <a:r>
              <a:rPr lang="sv-SE" dirty="0" smtClean="0"/>
              <a:t>			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3167844" y="2996952"/>
            <a:ext cx="2808312" cy="16561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U-lagen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Magnus Sköldmark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Ansvariga  ÖSK Elit Fotboll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7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sv-SE" dirty="0" smtClean="0"/>
              <a:t>				</a:t>
            </a:r>
            <a:endParaRPr lang="sv-SE" b="1" dirty="0" smtClean="0"/>
          </a:p>
          <a:p>
            <a:pPr lvl="8">
              <a:buNone/>
            </a:pPr>
            <a:r>
              <a:rPr lang="sv-SE" dirty="0" smtClean="0"/>
              <a:t>			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899592" y="1628800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ÖSK A-laget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Alexander Axen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895849" y="3366628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U21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Axel Kjäll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904427" y="4232088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U19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Rickard Torstensson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895849" y="5175301"/>
            <a:ext cx="2376264" cy="648072"/>
          </a:xfrm>
          <a:prstGeom prst="roundRect">
            <a:avLst>
              <a:gd name="adj" fmla="val 2045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U17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Bernhard Nilsson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904427" y="6040761"/>
            <a:ext cx="2376264" cy="7200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U16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Daniel Wickström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904427" y="2494260"/>
            <a:ext cx="2376264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Akademiansvarig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Björn Cervin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Organisation U17 - 2016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Huvudtränare – Bernhard Nilsson</a:t>
            </a:r>
          </a:p>
          <a:p>
            <a:r>
              <a:rPr lang="sv-SE" dirty="0" smtClean="0"/>
              <a:t>MV tränare – Göran Kring</a:t>
            </a:r>
          </a:p>
          <a:p>
            <a:r>
              <a:rPr lang="sv-SE" dirty="0" err="1" smtClean="0"/>
              <a:t>Fystränare</a:t>
            </a:r>
            <a:r>
              <a:rPr lang="sv-SE" dirty="0" smtClean="0"/>
              <a:t> –Fredrik </a:t>
            </a:r>
            <a:r>
              <a:rPr lang="sv-SE" dirty="0" err="1" smtClean="0"/>
              <a:t>Biörs</a:t>
            </a:r>
            <a:endParaRPr lang="sv-SE" dirty="0" smtClean="0"/>
          </a:p>
          <a:p>
            <a:r>
              <a:rPr lang="sv-SE" dirty="0" smtClean="0"/>
              <a:t>Material – Sten Ekström</a:t>
            </a:r>
          </a:p>
          <a:p>
            <a:r>
              <a:rPr lang="sv-SE" dirty="0" smtClean="0"/>
              <a:t>Tränare – Niklas Aronsson</a:t>
            </a:r>
          </a:p>
          <a:p>
            <a:r>
              <a:rPr lang="sv-SE" dirty="0" smtClean="0"/>
              <a:t>Tränarresurs – Ronny Leijon </a:t>
            </a:r>
          </a:p>
          <a:p>
            <a:r>
              <a:rPr lang="sv-SE" dirty="0"/>
              <a:t>Tränarresurs </a:t>
            </a:r>
            <a:r>
              <a:rPr lang="sv-SE" dirty="0" smtClean="0"/>
              <a:t> </a:t>
            </a:r>
            <a:r>
              <a:rPr lang="sv-SE" dirty="0"/>
              <a:t>– Rickard </a:t>
            </a:r>
            <a:r>
              <a:rPr lang="sv-SE" dirty="0" smtClean="0"/>
              <a:t>P</a:t>
            </a:r>
            <a:r>
              <a:rPr lang="sv-SE" dirty="0"/>
              <a:t> </a:t>
            </a:r>
            <a:r>
              <a:rPr lang="sv-SE" dirty="0" smtClean="0"/>
              <a:t>och Jonas 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Matchmiljö ÖSK Elit Fotboll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sv-SE" dirty="0" smtClean="0"/>
              <a:t>					</a:t>
            </a:r>
            <a:r>
              <a:rPr lang="sv-SE" b="1" dirty="0" smtClean="0"/>
              <a:t>Seriespel</a:t>
            </a:r>
          </a:p>
          <a:p>
            <a:pPr lvl="8">
              <a:buNone/>
            </a:pPr>
            <a:r>
              <a:rPr lang="sv-SE" dirty="0" smtClean="0"/>
              <a:t>					Allsvenskan</a:t>
            </a:r>
          </a:p>
          <a:p>
            <a:pPr lvl="8">
              <a:buNone/>
            </a:pPr>
            <a:endParaRPr lang="sv-SE" dirty="0" smtClean="0"/>
          </a:p>
          <a:p>
            <a:pPr lvl="8">
              <a:buNone/>
            </a:pPr>
            <a:r>
              <a:rPr lang="sv-SE" dirty="0" smtClean="0"/>
              <a:t>					U21</a:t>
            </a:r>
          </a:p>
          <a:p>
            <a:pPr lvl="8">
              <a:buNone/>
            </a:pPr>
            <a:endParaRPr lang="sv-SE" dirty="0" smtClean="0"/>
          </a:p>
          <a:p>
            <a:pPr lvl="8">
              <a:buNone/>
            </a:pPr>
            <a:r>
              <a:rPr lang="sv-SE" dirty="0" smtClean="0"/>
              <a:t>					U19</a:t>
            </a:r>
          </a:p>
          <a:p>
            <a:pPr lvl="8">
              <a:buNone/>
            </a:pPr>
            <a:endParaRPr lang="sv-SE" dirty="0" smtClean="0"/>
          </a:p>
          <a:p>
            <a:pPr lvl="8">
              <a:buNone/>
            </a:pPr>
            <a:r>
              <a:rPr lang="sv-SE" dirty="0" smtClean="0"/>
              <a:t>				</a:t>
            </a:r>
          </a:p>
          <a:p>
            <a:pPr lvl="8">
              <a:buNone/>
            </a:pPr>
            <a:endParaRPr lang="sv-SE" dirty="0" smtClean="0"/>
          </a:p>
          <a:p>
            <a:pPr lvl="8">
              <a:buNone/>
            </a:pPr>
            <a:r>
              <a:rPr lang="sv-SE" dirty="0"/>
              <a:t>	</a:t>
            </a:r>
            <a:r>
              <a:rPr lang="sv-SE" dirty="0" smtClean="0"/>
              <a:t>				U17</a:t>
            </a:r>
          </a:p>
          <a:p>
            <a:pPr lvl="8">
              <a:buNone/>
            </a:pPr>
            <a:r>
              <a:rPr lang="sv-SE" dirty="0" smtClean="0"/>
              <a:t>					(U17 Regional)</a:t>
            </a:r>
          </a:p>
          <a:p>
            <a:pPr lvl="8">
              <a:buNone/>
            </a:pPr>
            <a:endParaRPr lang="sv-SE" dirty="0" smtClean="0"/>
          </a:p>
          <a:p>
            <a:pPr lvl="8">
              <a:buNone/>
            </a:pPr>
            <a:r>
              <a:rPr lang="sv-SE" dirty="0" smtClean="0"/>
              <a:t>					U16</a:t>
            </a:r>
          </a:p>
          <a:p>
            <a:pPr lvl="8">
              <a:buNone/>
            </a:pPr>
            <a:r>
              <a:rPr lang="sv-SE" dirty="0" smtClean="0"/>
              <a:t>					(P16Regional)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889248" y="1808820"/>
            <a:ext cx="2376264" cy="10801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ÖSK </a:t>
            </a:r>
            <a:r>
              <a:rPr lang="sv-SE" dirty="0" err="1" smtClean="0">
                <a:solidFill>
                  <a:schemeClr val="bg1"/>
                </a:solidFill>
              </a:rPr>
              <a:t>A-Trupp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884432" y="3170030"/>
            <a:ext cx="2376264" cy="10081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ÖSK U19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889248" y="5697752"/>
            <a:ext cx="2376264" cy="9361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ÖSK U16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7" name="Rak pil 16"/>
          <p:cNvCxnSpPr/>
          <p:nvPr/>
        </p:nvCxnSpPr>
        <p:spPr>
          <a:xfrm>
            <a:off x="3779912" y="2348880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>
            <a:off x="3779912" y="2708920"/>
            <a:ext cx="2088232" cy="213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V="1">
            <a:off x="3707904" y="3079285"/>
            <a:ext cx="2160240" cy="474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flipV="1">
            <a:off x="3707904" y="3615184"/>
            <a:ext cx="2156164" cy="695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V="1">
            <a:off x="3687928" y="3786555"/>
            <a:ext cx="2209645" cy="883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V="1">
            <a:off x="3687928" y="4958139"/>
            <a:ext cx="2209645" cy="78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/>
          <p:nvPr/>
        </p:nvCxnSpPr>
        <p:spPr>
          <a:xfrm flipV="1">
            <a:off x="3707904" y="5346739"/>
            <a:ext cx="2173827" cy="483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 flipV="1">
            <a:off x="3687928" y="5956256"/>
            <a:ext cx="2203082" cy="65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med rundade hörn 14"/>
          <p:cNvSpPr/>
          <p:nvPr/>
        </p:nvSpPr>
        <p:spPr>
          <a:xfrm>
            <a:off x="884432" y="4490086"/>
            <a:ext cx="2376264" cy="9361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ÖSK U17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26" name="Rak pil 25"/>
          <p:cNvCxnSpPr/>
          <p:nvPr/>
        </p:nvCxnSpPr>
        <p:spPr>
          <a:xfrm flipV="1">
            <a:off x="3687928" y="6272480"/>
            <a:ext cx="2193803" cy="36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31"/>
          <p:cNvCxnSpPr/>
          <p:nvPr/>
        </p:nvCxnSpPr>
        <p:spPr>
          <a:xfrm>
            <a:off x="3687928" y="5221144"/>
            <a:ext cx="2176140" cy="7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Träningsmiljö U17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sv-SE" dirty="0" smtClean="0"/>
              <a:t>Måndagar 		NIU, fotboll		18.00 </a:t>
            </a:r>
            <a:r>
              <a:rPr lang="sv-SE" dirty="0" err="1"/>
              <a:t>f</a:t>
            </a:r>
            <a:r>
              <a:rPr lang="sv-SE" dirty="0" err="1" smtClean="0"/>
              <a:t>ys</a:t>
            </a:r>
            <a:endParaRPr lang="sv-SE" dirty="0" smtClean="0"/>
          </a:p>
          <a:p>
            <a:pPr marL="118872" indent="0">
              <a:buNone/>
            </a:pPr>
            <a:endParaRPr lang="sv-SE" dirty="0"/>
          </a:p>
          <a:p>
            <a:pPr marL="118872" indent="0">
              <a:buNone/>
            </a:pPr>
            <a:r>
              <a:rPr lang="sv-SE" dirty="0" smtClean="0"/>
              <a:t>Tisdagar					18.00 fotboll</a:t>
            </a:r>
          </a:p>
          <a:p>
            <a:pPr marL="118872" indent="0">
              <a:buNone/>
            </a:pPr>
            <a:endParaRPr lang="sv-SE" dirty="0"/>
          </a:p>
          <a:p>
            <a:pPr marL="118872" indent="0">
              <a:buNone/>
            </a:pPr>
            <a:r>
              <a:rPr lang="sv-SE" dirty="0" smtClean="0"/>
              <a:t>Onsdagar		NIU, </a:t>
            </a:r>
            <a:r>
              <a:rPr lang="sv-SE" dirty="0" err="1"/>
              <a:t>f</a:t>
            </a:r>
            <a:r>
              <a:rPr lang="sv-SE" dirty="0" err="1" smtClean="0"/>
              <a:t>ys</a:t>
            </a:r>
            <a:r>
              <a:rPr lang="sv-SE" dirty="0" smtClean="0"/>
              <a:t>		16.00 fotboll</a:t>
            </a:r>
          </a:p>
          <a:p>
            <a:pPr marL="118872" indent="0">
              <a:buNone/>
            </a:pPr>
            <a:endParaRPr lang="sv-SE" dirty="0"/>
          </a:p>
          <a:p>
            <a:pPr marL="118872" indent="0">
              <a:buNone/>
            </a:pPr>
            <a:r>
              <a:rPr lang="sv-SE" dirty="0" smtClean="0"/>
              <a:t>Torsdagar		Ledigt			Ledigt</a:t>
            </a:r>
          </a:p>
          <a:p>
            <a:pPr marL="118872" indent="0">
              <a:buNone/>
            </a:pPr>
            <a:endParaRPr lang="sv-SE" dirty="0"/>
          </a:p>
          <a:p>
            <a:pPr marL="118872" indent="0">
              <a:buNone/>
            </a:pPr>
            <a:r>
              <a:rPr lang="sv-SE" dirty="0" smtClean="0"/>
              <a:t>Fredagar		NIU, fotboll          	17.30 fotboll</a:t>
            </a:r>
          </a:p>
          <a:p>
            <a:pPr marL="118872" indent="0">
              <a:buNone/>
            </a:pPr>
            <a:endParaRPr lang="sv-SE" dirty="0"/>
          </a:p>
          <a:p>
            <a:pPr marL="118872" indent="0">
              <a:buNone/>
            </a:pPr>
            <a:r>
              <a:rPr lang="sv-SE" dirty="0" smtClean="0"/>
              <a:t>Lördagar		09.oo fotboll</a:t>
            </a:r>
          </a:p>
          <a:p>
            <a:pPr marL="118872" indent="0">
              <a:buNone/>
            </a:pPr>
            <a:endParaRPr lang="sv-SE" dirty="0"/>
          </a:p>
          <a:p>
            <a:pPr marL="118872" indent="0">
              <a:buNone/>
            </a:pPr>
            <a:r>
              <a:rPr lang="sv-SE" dirty="0" smtClean="0"/>
              <a:t>Söndagar		Matchdag						</a:t>
            </a:r>
          </a:p>
        </p:txBody>
      </p:sp>
    </p:spTree>
    <p:extLst>
      <p:ext uri="{BB962C8B-B14F-4D97-AF65-F5344CB8AC3E}">
        <p14:creationId xmlns:p14="http://schemas.microsoft.com/office/powerpoint/2010/main" val="1132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Liga Cupen 2016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endParaRPr lang="sv-SE" sz="2800" dirty="0"/>
          </a:p>
          <a:p>
            <a:pPr marL="118872" indent="0">
              <a:buNone/>
            </a:pPr>
            <a:endParaRPr lang="sv-SE" sz="2800" dirty="0"/>
          </a:p>
          <a:p>
            <a:r>
              <a:rPr lang="sv-SE" sz="2800" dirty="0" smtClean="0"/>
              <a:t>Gruppspel 60 lag</a:t>
            </a:r>
          </a:p>
          <a:p>
            <a:r>
              <a:rPr lang="sv-SE" sz="2800" dirty="0" smtClean="0"/>
              <a:t>A-slutspel 24 lag</a:t>
            </a:r>
            <a:endParaRPr lang="sv-SE" sz="2800" dirty="0"/>
          </a:p>
          <a:p>
            <a:r>
              <a:rPr lang="sv-SE" sz="2800" dirty="0" smtClean="0"/>
              <a:t>BK Häcken 20/2, Degerfors 28/2, IF Elfsborg 13/3, IFK Göteborg 18/3 och Ljungskile 6/3 </a:t>
            </a:r>
          </a:p>
          <a:p>
            <a:r>
              <a:rPr lang="sv-SE" sz="2800" dirty="0" smtClean="0"/>
              <a:t>Gruppsegrarna går till semifinal</a:t>
            </a:r>
            <a:endParaRPr lang="sv-SE" sz="2800" dirty="0"/>
          </a:p>
          <a:p>
            <a:r>
              <a:rPr lang="sv-SE" sz="2800" dirty="0" smtClean="0"/>
              <a:t>Semifinaler, final spelas på Göteborgs Nya Arena</a:t>
            </a:r>
          </a:p>
          <a:p>
            <a:r>
              <a:rPr lang="sv-SE" sz="2800" dirty="0" smtClean="0"/>
              <a:t>Final dagar 27-28 mars (alt 26-28 mars)</a:t>
            </a:r>
          </a:p>
          <a:p>
            <a:pPr marL="118872" indent="0">
              <a:buNone/>
            </a:pPr>
            <a:endParaRPr lang="sv-SE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654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U17 Allsvenskan Södra 2016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lnSpcReduction="10000"/>
          </a:bodyPr>
          <a:lstStyle/>
          <a:p>
            <a:r>
              <a:rPr lang="sv-SE" sz="2800" dirty="0" smtClean="0"/>
              <a:t>Deltagande lag: </a:t>
            </a:r>
          </a:p>
          <a:p>
            <a:pPr marL="118872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Falkenberg FF, GAIS, Halmstad, Helsingborg, </a:t>
            </a:r>
          </a:p>
          <a:p>
            <a:pPr marL="118872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Elfsborg, Limhamn, IFK Göteborg, IFK Norrköping,</a:t>
            </a:r>
          </a:p>
          <a:p>
            <a:pPr marL="118872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 Jönköping, Malmö FF, Mjällby, BK Häcken, </a:t>
            </a:r>
          </a:p>
          <a:p>
            <a:pPr marL="118872" indent="0">
              <a:buNone/>
            </a:pPr>
            <a:r>
              <a:rPr lang="sv-SE" sz="2800" dirty="0" smtClean="0"/>
              <a:t>     Motala, och ÖSK</a:t>
            </a:r>
          </a:p>
          <a:p>
            <a:pPr marL="118872" indent="0">
              <a:buNone/>
            </a:pPr>
            <a:endParaRPr lang="sv-SE" sz="2800" dirty="0"/>
          </a:p>
          <a:p>
            <a:r>
              <a:rPr lang="sv-SE" sz="2800" dirty="0" smtClean="0"/>
              <a:t>14 lag, </a:t>
            </a:r>
            <a:r>
              <a:rPr lang="sv-SE" sz="2800" dirty="0" err="1" smtClean="0"/>
              <a:t>dubbelrondig</a:t>
            </a:r>
            <a:endParaRPr lang="sv-SE" sz="2800" dirty="0"/>
          </a:p>
          <a:p>
            <a:r>
              <a:rPr lang="sv-SE" sz="2800" dirty="0" smtClean="0"/>
              <a:t>1 och 2:an i varje serie (</a:t>
            </a:r>
            <a:r>
              <a:rPr lang="sv-SE" sz="2800" dirty="0" err="1" smtClean="0"/>
              <a:t>Södra+Norra</a:t>
            </a:r>
            <a:r>
              <a:rPr lang="sv-SE" sz="2800" dirty="0" smtClean="0"/>
              <a:t>) går till semifinal</a:t>
            </a:r>
          </a:p>
          <a:p>
            <a:r>
              <a:rPr lang="sv-SE" sz="2800" dirty="0" smtClean="0"/>
              <a:t>Spelprogram kommer den 20 januari</a:t>
            </a:r>
          </a:p>
          <a:p>
            <a:r>
              <a:rPr lang="sv-SE" sz="2800" dirty="0" smtClean="0"/>
              <a:t>Ledigt </a:t>
            </a:r>
            <a:r>
              <a:rPr lang="sv-SE" sz="2800" dirty="0" err="1" smtClean="0"/>
              <a:t>prel</a:t>
            </a:r>
            <a:r>
              <a:rPr lang="sv-SE" sz="2800" dirty="0" smtClean="0"/>
              <a:t> v.26-27  </a:t>
            </a:r>
          </a:p>
          <a:p>
            <a:pPr marL="118872" indent="0">
              <a:buNone/>
            </a:pPr>
            <a:endParaRPr lang="sv-SE" sz="2800" dirty="0"/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/>
          </a:p>
          <a:p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Gothia Tipselit Trophy 2016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sz="2000" dirty="0" smtClean="0"/>
          </a:p>
          <a:p>
            <a:endParaRPr lang="sv-SE" sz="2000" dirty="0" smtClean="0"/>
          </a:p>
        </p:txBody>
      </p:sp>
      <p:sp>
        <p:nvSpPr>
          <p:cNvPr id="6" name="Rektangel 5"/>
          <p:cNvSpPr/>
          <p:nvPr/>
        </p:nvSpPr>
        <p:spPr>
          <a:xfrm>
            <a:off x="611560" y="1859340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Tidpunkt</a:t>
            </a:r>
          </a:p>
          <a:p>
            <a:r>
              <a:rPr lang="sv-SE" dirty="0" smtClean="0"/>
              <a:t>18-23 juli i Göteborg</a:t>
            </a:r>
          </a:p>
          <a:p>
            <a:r>
              <a:rPr lang="sv-SE" b="1" dirty="0" smtClean="0"/>
              <a:t>Ålder</a:t>
            </a:r>
          </a:p>
          <a:p>
            <a:r>
              <a:rPr lang="sv-SE" dirty="0" smtClean="0"/>
              <a:t>Pojkar födda 1999 och senare. Tillåtet att använda två spelare födda 1998</a:t>
            </a:r>
          </a:p>
          <a:p>
            <a:r>
              <a:rPr lang="sv-SE" b="1" dirty="0" smtClean="0"/>
              <a:t>Antal lag</a:t>
            </a:r>
          </a:p>
          <a:p>
            <a:r>
              <a:rPr lang="sv-SE" dirty="0" smtClean="0"/>
              <a:t>Totalt 24 inbjudna lag. 12 svenska + 12 utländska.</a:t>
            </a:r>
          </a:p>
          <a:p>
            <a:r>
              <a:rPr lang="sv-SE" b="1" dirty="0" smtClean="0"/>
              <a:t>Tävlingsform</a:t>
            </a:r>
          </a:p>
          <a:p>
            <a:r>
              <a:rPr lang="sv-SE" dirty="0" smtClean="0"/>
              <a:t>Lagen delas in om grupper om 4 lag. Alla möter alla i gruppen. De 8 högst placerade går till kvartsfinal. Övriga spelar placeringsmatcher. Det spelas en match per dag. Final 23:e juli. 2x30 minuters matcher.</a:t>
            </a:r>
          </a:p>
          <a:p>
            <a:r>
              <a:rPr lang="sv-SE" b="1" dirty="0" smtClean="0"/>
              <a:t>Spelplaner</a:t>
            </a:r>
          </a:p>
          <a:p>
            <a:r>
              <a:rPr lang="sv-SE" dirty="0" smtClean="0"/>
              <a:t>Valhalla, Heden och Gamla Ullevi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3854</TotalTime>
  <Words>384</Words>
  <Application>Microsoft Office PowerPoint</Application>
  <PresentationFormat>Bildspel på skärmen (4:3)</PresentationFormat>
  <Paragraphs>140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Albertus Extra Bold</vt:lpstr>
      <vt:lpstr>Arial</vt:lpstr>
      <vt:lpstr>Calibri</vt:lpstr>
      <vt:lpstr>Corbel</vt:lpstr>
      <vt:lpstr>Wingdings</vt:lpstr>
      <vt:lpstr>Wingdings 2</vt:lpstr>
      <vt:lpstr>Wingdings 3</vt:lpstr>
      <vt:lpstr>Modul</vt:lpstr>
      <vt:lpstr>ÖSK Elit Fotboll U17</vt:lpstr>
      <vt:lpstr>Ansvarig ÖSK Elit Fotboll</vt:lpstr>
      <vt:lpstr>Ansvariga  ÖSK Elit Fotboll</vt:lpstr>
      <vt:lpstr>Organisation U17 - 2016</vt:lpstr>
      <vt:lpstr>Matchmiljö ÖSK Elit Fotboll</vt:lpstr>
      <vt:lpstr>Träningsmiljö U17</vt:lpstr>
      <vt:lpstr>Liga Cupen 2016</vt:lpstr>
      <vt:lpstr>U17 Allsvenskan Södra 2016</vt:lpstr>
      <vt:lpstr>Gothia Tipselit Trophy 2016</vt:lpstr>
      <vt:lpstr>ÖSK Elit Fotboll U17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Örebro SK Ungdomsklubb</dc:title>
  <dc:creator>Jörgen Gustafsson</dc:creator>
  <cp:lastModifiedBy>Aronsson, Niklas</cp:lastModifiedBy>
  <cp:revision>148</cp:revision>
  <dcterms:created xsi:type="dcterms:W3CDTF">2013-11-11T12:57:50Z</dcterms:created>
  <dcterms:modified xsi:type="dcterms:W3CDTF">2016-01-25T06:52:43Z</dcterms:modified>
</cp:coreProperties>
</file>