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  <p:sldMasterId id="2147483756" r:id="rId2"/>
  </p:sldMasterIdLst>
  <p:notesMasterIdLst>
    <p:notesMasterId r:id="rId14"/>
  </p:notesMasterIdLst>
  <p:sldIdLst>
    <p:sldId id="256" r:id="rId3"/>
    <p:sldId id="282" r:id="rId4"/>
    <p:sldId id="284" r:id="rId5"/>
    <p:sldId id="288" r:id="rId6"/>
    <p:sldId id="283" r:id="rId7"/>
    <p:sldId id="293" r:id="rId8"/>
    <p:sldId id="295" r:id="rId9"/>
    <p:sldId id="289" r:id="rId10"/>
    <p:sldId id="291" r:id="rId11"/>
    <p:sldId id="292" r:id="rId12"/>
    <p:sldId id="294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96866-AB5E-40B1-97C1-0C0112758C1E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183EE-D3C4-4067-B640-E28DE6C6794D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756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728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916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58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46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2415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1037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35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54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5613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575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478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895BB89-8DEF-4FDC-9DEE-FBCB125D3B4C}" type="datetimeFigureOut">
              <a:rPr lang="sv-SE" smtClean="0"/>
              <a:pPr/>
              <a:t>2016-02-27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D85E948-EE4E-4CC9-9679-B28A82A4B5E4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E4A9D-6E2B-4ACA-A2B7-DDF1609315A9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2016-02-27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B593D-30FB-4717-974E-E5E54DA40B37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21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3717032"/>
            <a:ext cx="8077200" cy="1312168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ÖSK </a:t>
            </a:r>
            <a:r>
              <a:rPr lang="sv-SE" dirty="0" smtClean="0">
                <a:solidFill>
                  <a:schemeClr val="tx1"/>
                </a:solidFill>
              </a:rPr>
              <a:t>Fotboll U16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Föräldramöte</a:t>
            </a:r>
            <a:endParaRPr lang="sv-SE" sz="2000" dirty="0" smtClean="0"/>
          </a:p>
          <a:p>
            <a:r>
              <a:rPr lang="sv-SE" sz="2000" dirty="0" smtClean="0"/>
              <a:t>Måndagen den </a:t>
            </a:r>
            <a:r>
              <a:rPr lang="sv-SE" dirty="0" smtClean="0"/>
              <a:t>29 februari 2016</a:t>
            </a:r>
            <a:endParaRPr lang="sv-SE" sz="2000" dirty="0" smtClean="0"/>
          </a:p>
        </p:txBody>
      </p:sp>
      <p:pic>
        <p:nvPicPr>
          <p:cNvPr id="4" name="Bildobjekt 3" descr="ÖSK Ungdo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620688"/>
            <a:ext cx="2381250" cy="232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Fikaförsäljning på hemmamatcher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790163" y="1656184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Pernilla </a:t>
            </a:r>
            <a:r>
              <a:rPr lang="sv-SE" sz="2200" b="1" dirty="0" smtClean="0">
                <a:solidFill>
                  <a:prstClr val="black"/>
                </a:solidFill>
              </a:rPr>
              <a:t>Nilsson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Fikaförsäljare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Bagare</a:t>
            </a:r>
            <a:endParaRPr lang="sv-SE" sz="2200" dirty="0" smtClean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Speaker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Matchklocka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36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err="1" smtClean="0"/>
              <a:t>Troxon</a:t>
            </a:r>
            <a:r>
              <a:rPr lang="sv-SE" dirty="0" smtClean="0"/>
              <a:t>-rapportör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790163" y="1656184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Magnus Gustafsson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err="1" smtClean="0">
                <a:solidFill>
                  <a:prstClr val="black"/>
                </a:solidFill>
              </a:rPr>
              <a:t>Troxo</a:t>
            </a:r>
            <a:r>
              <a:rPr lang="sv-SE" sz="2200" dirty="0" smtClean="0">
                <a:solidFill>
                  <a:prstClr val="black"/>
                </a:solidFill>
              </a:rPr>
              <a:t>-info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Ladda ner </a:t>
            </a:r>
            <a:r>
              <a:rPr lang="sv-SE" sz="2200" dirty="0" err="1" smtClean="0">
                <a:solidFill>
                  <a:prstClr val="black"/>
                </a:solidFill>
              </a:rPr>
              <a:t>appen</a:t>
            </a:r>
            <a:endParaRPr lang="sv-SE" sz="2200" dirty="0" smtClean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Rapportera match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041" y="5517232"/>
            <a:ext cx="2383122" cy="908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68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Agenda </a:t>
            </a:r>
            <a:r>
              <a:rPr lang="sv-SE" dirty="0" smtClean="0"/>
              <a:t>29/2 2016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790163" y="1556792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err="1" smtClean="0">
                <a:solidFill>
                  <a:prstClr val="black"/>
                </a:solidFill>
              </a:rPr>
              <a:t>Behrn</a:t>
            </a:r>
            <a:r>
              <a:rPr lang="sv-SE" sz="2200" b="1" dirty="0" smtClean="0">
                <a:solidFill>
                  <a:prstClr val="black"/>
                </a:solidFill>
              </a:rPr>
              <a:t> Arena 3:e våningen</a:t>
            </a:r>
            <a:endParaRPr lang="sv-SE" sz="3300" b="1" dirty="0">
              <a:solidFill>
                <a:prstClr val="black"/>
              </a:solidFill>
            </a:endParaRPr>
          </a:p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Kl</a:t>
            </a:r>
            <a:r>
              <a:rPr lang="sv-SE" sz="2200" b="1" dirty="0">
                <a:solidFill>
                  <a:prstClr val="black"/>
                </a:solidFill>
              </a:rPr>
              <a:t>. </a:t>
            </a:r>
            <a:r>
              <a:rPr lang="sv-SE" sz="2200" b="1" dirty="0" smtClean="0">
                <a:solidFill>
                  <a:prstClr val="black"/>
                </a:solidFill>
              </a:rPr>
              <a:t>17.00 </a:t>
            </a:r>
            <a:r>
              <a:rPr lang="sv-SE" sz="2200" b="1" dirty="0" smtClean="0">
                <a:solidFill>
                  <a:prstClr val="black"/>
                </a:solidFill>
              </a:rPr>
              <a:t>– 18.30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>
                <a:solidFill>
                  <a:prstClr val="black"/>
                </a:solidFill>
              </a:rPr>
              <a:t>Läget i laget – Daniel Wickström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Kost för fotbollsspelare – Johan Johanson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Spelschema för säsongen – Bengt Parkedal</a:t>
            </a:r>
            <a:endParaRPr lang="sv-SE" sz="2200" dirty="0" smtClean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Spelarjobb på ÖSK hemmamatcher– Bengt Parkedal</a:t>
            </a:r>
            <a:endParaRPr lang="sv-SE" sz="2200" dirty="0" smtClean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Sponsring </a:t>
            </a:r>
            <a:r>
              <a:rPr lang="sv-SE" sz="2200" dirty="0" smtClean="0">
                <a:solidFill>
                  <a:prstClr val="black"/>
                </a:solidFill>
              </a:rPr>
              <a:t>– </a:t>
            </a:r>
            <a:r>
              <a:rPr lang="sv-SE" sz="2200" dirty="0" smtClean="0">
                <a:solidFill>
                  <a:prstClr val="black"/>
                </a:solidFill>
              </a:rPr>
              <a:t>Bengt Parkedal</a:t>
            </a:r>
            <a:endParaRPr lang="sv-SE" sz="2200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Fikaförsäljning – Pernilla Nilsson</a:t>
            </a:r>
            <a:endParaRPr lang="sv-SE" sz="2200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err="1" smtClean="0">
                <a:solidFill>
                  <a:prstClr val="black"/>
                </a:solidFill>
              </a:rPr>
              <a:t>Troxon</a:t>
            </a:r>
            <a:r>
              <a:rPr lang="sv-SE" sz="2200" dirty="0" smtClean="0">
                <a:solidFill>
                  <a:prstClr val="black"/>
                </a:solidFill>
              </a:rPr>
              <a:t> rapportör </a:t>
            </a:r>
            <a:r>
              <a:rPr lang="sv-SE" sz="2200" dirty="0" smtClean="0">
                <a:solidFill>
                  <a:prstClr val="black"/>
                </a:solidFill>
              </a:rPr>
              <a:t>– </a:t>
            </a:r>
            <a:r>
              <a:rPr lang="sv-SE" sz="2200" dirty="0" smtClean="0">
                <a:solidFill>
                  <a:prstClr val="black"/>
                </a:solidFill>
              </a:rPr>
              <a:t>Magnus Gustafsson</a:t>
            </a: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37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bg1"/>
                </a:solidFill>
              </a:rPr>
              <a:t>ÖSK </a:t>
            </a:r>
            <a:r>
              <a:rPr lang="sv-SE" dirty="0" smtClean="0"/>
              <a:t>Fotboll organisation 2016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5060032"/>
          </a:xfrm>
        </p:spPr>
        <p:txBody>
          <a:bodyPr/>
          <a:lstStyle/>
          <a:p>
            <a:pPr>
              <a:buNone/>
            </a:pPr>
            <a:r>
              <a:rPr lang="sv-SE" dirty="0" smtClean="0"/>
              <a:t>				</a:t>
            </a:r>
            <a:endParaRPr lang="sv-SE" dirty="0"/>
          </a:p>
        </p:txBody>
      </p:sp>
      <p:sp>
        <p:nvSpPr>
          <p:cNvPr id="4" name="Rektangel med rundade hörn 3"/>
          <p:cNvSpPr/>
          <p:nvPr/>
        </p:nvSpPr>
        <p:spPr>
          <a:xfrm>
            <a:off x="971600" y="1700808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A-lag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Allsvenskan</a:t>
            </a:r>
            <a:br>
              <a:rPr lang="sv-SE" dirty="0" smtClean="0">
                <a:solidFill>
                  <a:schemeClr val="bg1"/>
                </a:solidFill>
              </a:rPr>
            </a:b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8" name="Rektangel med rundade hörn 7"/>
          <p:cNvSpPr/>
          <p:nvPr/>
        </p:nvSpPr>
        <p:spPr>
          <a:xfrm>
            <a:off x="971600" y="2852936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U19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U19 Allsvenskan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9" name="Rektangel med rundade hörn 8"/>
          <p:cNvSpPr/>
          <p:nvPr/>
        </p:nvSpPr>
        <p:spPr>
          <a:xfrm>
            <a:off x="971600" y="4005064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U17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U17 Allsvenskan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0" name="Rektangel med rundade hörn 9"/>
          <p:cNvSpPr/>
          <p:nvPr/>
        </p:nvSpPr>
        <p:spPr>
          <a:xfrm>
            <a:off x="971600" y="5229200"/>
            <a:ext cx="2376264" cy="93610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U16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P16 </a:t>
            </a:r>
            <a:r>
              <a:rPr lang="sv-SE" dirty="0" smtClean="0">
                <a:solidFill>
                  <a:schemeClr val="bg1"/>
                </a:solidFill>
              </a:rPr>
              <a:t>Nationell</a:t>
            </a:r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1" name="Rektangel med rundade hörn 10"/>
          <p:cNvSpPr/>
          <p:nvPr/>
        </p:nvSpPr>
        <p:spPr>
          <a:xfrm>
            <a:off x="3707904" y="2420888"/>
            <a:ext cx="2376264" cy="648072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chemeClr val="bg1"/>
                </a:solidFill>
              </a:rPr>
              <a:t>U21</a:t>
            </a:r>
          </a:p>
          <a:p>
            <a:pPr algn="ctr"/>
            <a:r>
              <a:rPr lang="sv-SE" dirty="0" smtClean="0">
                <a:solidFill>
                  <a:schemeClr val="bg1"/>
                </a:solidFill>
              </a:rPr>
              <a:t>U21 Allsvenskan</a:t>
            </a:r>
            <a:endParaRPr lang="sv-S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4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Läget i laget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835696" y="1894368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Daniel Wickström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Fram till nu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Träningstäthet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Matchning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Eget ansvar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10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Kost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sz="2000" dirty="0" smtClean="0"/>
          </a:p>
        </p:txBody>
      </p:sp>
      <p:pic>
        <p:nvPicPr>
          <p:cNvPr id="4" name="Bildobjekt 3" descr="ÖSK Ungdom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620688"/>
            <a:ext cx="238125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01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Säsongsplanering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835696" y="1894368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Bengt Parkedal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Ligacupen: varje vecka </a:t>
            </a:r>
            <a:r>
              <a:rPr lang="sv-SE" sz="1725" dirty="0" err="1" smtClean="0">
                <a:solidFill>
                  <a:prstClr val="black"/>
                </a:solidFill>
              </a:rPr>
              <a:t>t.o.m</a:t>
            </a:r>
            <a:r>
              <a:rPr lang="sv-SE" sz="1725" dirty="0" smtClean="0">
                <a:solidFill>
                  <a:prstClr val="black"/>
                </a:solidFill>
              </a:rPr>
              <a:t> mars ut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Träningsmatch mot IFK Örebro A-lag 3 april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Nationella U16 serien: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Start 9/4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Pågår hela säsongen.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Slutspel i höst med de 4 bästa lagen i varje serie. 5 olika serier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Lag i vår serie; Karlstad BK, Karlslunds IF, Borens IK, IFK Norrköping, Västerås IK, Skiljebo, IFK Eskilstuna, Eskilstuna City, Degerfors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endParaRPr lang="sv-SE" sz="13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1725" dirty="0" smtClean="0">
                <a:solidFill>
                  <a:prstClr val="black"/>
                </a:solidFill>
              </a:rPr>
              <a:t>Cup/träningsläger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Träningsläger Kalmar?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Cup Sunne mot Norska lag?</a:t>
            </a:r>
          </a:p>
          <a:p>
            <a:pPr marL="714375" lvl="1" indent="-257175" algn="l">
              <a:buFont typeface="Arial" panose="020B0604020202020204" pitchFamily="34" charset="0"/>
              <a:buChar char="•"/>
            </a:pPr>
            <a:r>
              <a:rPr lang="sv-SE" sz="1325" dirty="0" smtClean="0">
                <a:solidFill>
                  <a:prstClr val="black"/>
                </a:solidFill>
              </a:rPr>
              <a:t>Cup Danmark?</a:t>
            </a:r>
            <a:endParaRPr lang="sv-SE" sz="13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4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Säsongsplanering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845136"/>
              </p:ext>
            </p:extLst>
          </p:nvPr>
        </p:nvGraphicFramePr>
        <p:xfrm>
          <a:off x="1763688" y="1894371"/>
          <a:ext cx="5832647" cy="4414956"/>
        </p:xfrm>
        <a:graphic>
          <a:graphicData uri="http://schemas.openxmlformats.org/drawingml/2006/table">
            <a:tbl>
              <a:tblPr/>
              <a:tblGrid>
                <a:gridCol w="945036"/>
                <a:gridCol w="3027070"/>
                <a:gridCol w="1860541"/>
              </a:tblGrid>
              <a:tr h="219182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19182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sv-SE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Matchschema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219182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Omgång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Slutlig tid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Karlstad BK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9/4 12.00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-Borens 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17/4 17.00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Eskilstuna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Ej 24/4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Karlslunds 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30/4 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Eskilstuna City FK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4/5????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IFK Norrköping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11/5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Degerfors IF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14/5 12.00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Västerås IK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20/5 19.00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Örebro SK - Skiljebo 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1/6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Örebro SK - Karlstad BK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5/6 15.00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Borens IK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14/6 19.00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IFK Eskilstuna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18/6 16.00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Karlslunds IF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juni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Eskilstuna City FK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10/8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Norrköping -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13/8 12.00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Degerfors 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24/8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ÖSK - Västerås 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31/8 19.30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</a:tr>
              <a:tr h="208745"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Skiljebo - SK ÖSK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/9 14.00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161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742502" y="1800200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Bengt Parkedal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 smtClean="0">
              <a:solidFill>
                <a:prstClr val="black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smtClean="0">
                <a:solidFill>
                  <a:prstClr val="black"/>
                </a:solidFill>
              </a:rPr>
              <a:t>ÖSK Fotboll erbjuder spelarna i U16 möjlighet att jobba på deras hemmamatcher och på så vis tjäna ihop egna pengar.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smtClean="0"/>
              <a:t>Behovet </a:t>
            </a:r>
            <a:r>
              <a:rPr lang="sv-SE" sz="1800" dirty="0"/>
              <a:t>kommer att vara minst 10 spelare per hemma match, ibland längre tid och även fler spelare vid de större </a:t>
            </a:r>
            <a:r>
              <a:rPr lang="sv-SE" sz="1800" dirty="0" smtClean="0"/>
              <a:t>matcherna.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smtClean="0"/>
              <a:t>Samtliga </a:t>
            </a:r>
            <a:r>
              <a:rPr lang="sv-SE" sz="1800" dirty="0"/>
              <a:t>spelare kommer att få varsitt sittplatsabonnemang för att kunna se de Allsvenska matcherna. Arbetet kommer inte att inkräkta på möjligheten att se </a:t>
            </a:r>
            <a:r>
              <a:rPr lang="sv-SE" sz="1800" dirty="0" smtClean="0"/>
              <a:t>matchen.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smtClean="0"/>
              <a:t>Ersättningen är </a:t>
            </a:r>
            <a:r>
              <a:rPr lang="sv-SE" sz="1800" dirty="0"/>
              <a:t>100 kr per timme. Antalet spelare per match minst 10 st</a:t>
            </a:r>
            <a:r>
              <a:rPr lang="sv-SE" sz="1800" dirty="0" smtClean="0"/>
              <a:t>. </a:t>
            </a:r>
            <a:r>
              <a:rPr lang="sv-SE" sz="1800" dirty="0"/>
              <a:t>Den intjänade summan kan sedan avräknas mot månadsavgiften. </a:t>
            </a:r>
            <a:endParaRPr lang="sv-SE" sz="18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1800" dirty="0" smtClean="0"/>
              <a:t>Eventuella </a:t>
            </a:r>
            <a:r>
              <a:rPr lang="sv-SE" sz="1800" dirty="0"/>
              <a:t>andra arbetsinsatser som Gabriel kommer att behöva får han återkomma till er med.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1757579" y="1114975"/>
            <a:ext cx="538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>
                <a:solidFill>
                  <a:prstClr val="black"/>
                </a:solidFill>
              </a:rPr>
              <a:t>Spelarjobb på ÖSK hemmamatcher</a:t>
            </a:r>
            <a:endParaRPr lang="sv-SE" sz="2800" b="1" dirty="0"/>
          </a:p>
        </p:txBody>
      </p:sp>
    </p:spTree>
    <p:extLst>
      <p:ext uri="{BB962C8B-B14F-4D97-AF65-F5344CB8AC3E}">
        <p14:creationId xmlns:p14="http://schemas.microsoft.com/office/powerpoint/2010/main" val="112677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4" y="1072754"/>
            <a:ext cx="1143000" cy="111442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894368"/>
            <a:ext cx="6858000" cy="29281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Sponsring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5" name="Underrubrik 2"/>
          <p:cNvSpPr txBox="1">
            <a:spLocks/>
          </p:cNvSpPr>
          <p:nvPr/>
        </p:nvSpPr>
        <p:spPr>
          <a:xfrm>
            <a:off x="1763688" y="1877898"/>
            <a:ext cx="6858000" cy="53012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200" b="1" dirty="0" smtClean="0">
                <a:solidFill>
                  <a:prstClr val="black"/>
                </a:solidFill>
              </a:rPr>
              <a:t>Bengt Parkedal</a:t>
            </a:r>
            <a:r>
              <a:rPr lang="sv-SE" sz="2200" b="1" dirty="0">
                <a:solidFill>
                  <a:prstClr val="black"/>
                </a:solidFill>
              </a:rPr>
              <a:t/>
            </a:r>
            <a:br>
              <a:rPr lang="sv-SE" sz="2200" b="1" dirty="0">
                <a:solidFill>
                  <a:prstClr val="black"/>
                </a:solidFill>
              </a:rPr>
            </a:br>
            <a:endParaRPr lang="sv-SE" sz="2200" b="1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Företagssponsring för möjlighet att åka på cup/träningsläger lite längre bort och bo lite bättre.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Företagsreklam får tryckas på kläder som killarna använder vid resor till och från match.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Vi kommer få en piké-tröja till alla killar.</a:t>
            </a:r>
          </a:p>
          <a:p>
            <a:pPr marL="257175" indent="-257175" algn="l">
              <a:buFont typeface="Arial" panose="020B0604020202020204" pitchFamily="34" charset="0"/>
              <a:buChar char="•"/>
            </a:pPr>
            <a:r>
              <a:rPr lang="sv-SE" sz="2200" dirty="0" smtClean="0">
                <a:solidFill>
                  <a:prstClr val="black"/>
                </a:solidFill>
              </a:rPr>
              <a:t>Plan finns att köpa in ”fritidsbyxor” och ev. luvtröja.</a:t>
            </a: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  <a:p>
            <a:pPr marL="257175" indent="-257175" algn="l">
              <a:buFont typeface="Arial" panose="020B0604020202020204" pitchFamily="34" charset="0"/>
              <a:buChar char="•"/>
            </a:pPr>
            <a:endParaRPr lang="sv-SE" sz="1725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65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19458</TotalTime>
  <Words>205</Words>
  <Application>Microsoft Office PowerPoint</Application>
  <PresentationFormat>Bildspel på skärmen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7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Corbel</vt:lpstr>
      <vt:lpstr>Wingdings</vt:lpstr>
      <vt:lpstr>Wingdings 2</vt:lpstr>
      <vt:lpstr>Wingdings 3</vt:lpstr>
      <vt:lpstr>Modul</vt:lpstr>
      <vt:lpstr>Office-tema</vt:lpstr>
      <vt:lpstr>ÖSK Fotboll U16</vt:lpstr>
      <vt:lpstr>Agenda 29/2 2016 </vt:lpstr>
      <vt:lpstr>ÖSK Fotboll organisation 2016</vt:lpstr>
      <vt:lpstr>Läget i laget </vt:lpstr>
      <vt:lpstr>Kost</vt:lpstr>
      <vt:lpstr>Säsongsplanering </vt:lpstr>
      <vt:lpstr>Säsongsplanering </vt:lpstr>
      <vt:lpstr> </vt:lpstr>
      <vt:lpstr>Sponsring </vt:lpstr>
      <vt:lpstr>Fikaförsäljning på hemmamatcher </vt:lpstr>
      <vt:lpstr>Troxon-rapportör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Örebro SK Ungdomsklubb</dc:title>
  <dc:creator>Jörgen Gustafsson</dc:creator>
  <cp:lastModifiedBy>Bengt Parkedal</cp:lastModifiedBy>
  <cp:revision>199</cp:revision>
  <dcterms:created xsi:type="dcterms:W3CDTF">2013-11-11T12:57:50Z</dcterms:created>
  <dcterms:modified xsi:type="dcterms:W3CDTF">2016-03-01T21:01:13Z</dcterms:modified>
</cp:coreProperties>
</file>