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3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smtClean="0"/>
              <a:t>Klicka här för att ändra format</a:t>
            </a:r>
            <a:endParaRPr lang="sv-SE"/>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om du vill redigera mall för underrubrikformat</a:t>
            </a:r>
            <a:endParaRPr lang="sv-SE"/>
          </a:p>
        </p:txBody>
      </p:sp>
      <p:sp>
        <p:nvSpPr>
          <p:cNvPr id="4" name="Platshållare för datum 3"/>
          <p:cNvSpPr>
            <a:spLocks noGrp="1"/>
          </p:cNvSpPr>
          <p:nvPr>
            <p:ph type="dt" sz="half" idx="10"/>
          </p:nvPr>
        </p:nvSpPr>
        <p:spPr/>
        <p:txBody>
          <a:bodyPr/>
          <a:lstStyle/>
          <a:p>
            <a:fld id="{067C7552-455D-4410-A9A6-19F5F5DFB5D7}" type="datetimeFigureOut">
              <a:rPr lang="sv-SE" smtClean="0"/>
              <a:t>2021-09-29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33688B7-118B-4885-AA60-849E16144055}" type="slidenum">
              <a:rPr lang="sv-SE" smtClean="0"/>
              <a:t>‹#›</a:t>
            </a:fld>
            <a:endParaRPr lang="sv-SE"/>
          </a:p>
        </p:txBody>
      </p:sp>
    </p:spTree>
    <p:extLst>
      <p:ext uri="{BB962C8B-B14F-4D97-AF65-F5344CB8AC3E}">
        <p14:creationId xmlns:p14="http://schemas.microsoft.com/office/powerpoint/2010/main" val="2870515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067C7552-455D-4410-A9A6-19F5F5DFB5D7}" type="datetimeFigureOut">
              <a:rPr lang="sv-SE" smtClean="0"/>
              <a:t>2021-09-29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33688B7-118B-4885-AA60-849E16144055}" type="slidenum">
              <a:rPr lang="sv-SE" smtClean="0"/>
              <a:t>‹#›</a:t>
            </a:fld>
            <a:endParaRPr lang="sv-SE"/>
          </a:p>
        </p:txBody>
      </p:sp>
    </p:spTree>
    <p:extLst>
      <p:ext uri="{BB962C8B-B14F-4D97-AF65-F5344CB8AC3E}">
        <p14:creationId xmlns:p14="http://schemas.microsoft.com/office/powerpoint/2010/main" val="3493279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067C7552-455D-4410-A9A6-19F5F5DFB5D7}" type="datetimeFigureOut">
              <a:rPr lang="sv-SE" smtClean="0"/>
              <a:t>2021-09-29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33688B7-118B-4885-AA60-849E16144055}" type="slidenum">
              <a:rPr lang="sv-SE" smtClean="0"/>
              <a:t>‹#›</a:t>
            </a:fld>
            <a:endParaRPr lang="sv-SE"/>
          </a:p>
        </p:txBody>
      </p:sp>
    </p:spTree>
    <p:extLst>
      <p:ext uri="{BB962C8B-B14F-4D97-AF65-F5344CB8AC3E}">
        <p14:creationId xmlns:p14="http://schemas.microsoft.com/office/powerpoint/2010/main" val="1897475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067C7552-455D-4410-A9A6-19F5F5DFB5D7}" type="datetimeFigureOut">
              <a:rPr lang="sv-SE" smtClean="0"/>
              <a:t>2021-09-29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33688B7-118B-4885-AA60-849E16144055}" type="slidenum">
              <a:rPr lang="sv-SE" smtClean="0"/>
              <a:t>‹#›</a:t>
            </a:fld>
            <a:endParaRPr lang="sv-SE"/>
          </a:p>
        </p:txBody>
      </p:sp>
    </p:spTree>
    <p:extLst>
      <p:ext uri="{BB962C8B-B14F-4D97-AF65-F5344CB8AC3E}">
        <p14:creationId xmlns:p14="http://schemas.microsoft.com/office/powerpoint/2010/main" val="2099149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smtClean="0"/>
              <a:t>Klicka här för att ändra format</a:t>
            </a:r>
            <a:endParaRPr lang="sv-SE"/>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Redigera format för bakgrundstext</a:t>
            </a:r>
          </a:p>
        </p:txBody>
      </p:sp>
      <p:sp>
        <p:nvSpPr>
          <p:cNvPr id="4" name="Platshållare för datum 3"/>
          <p:cNvSpPr>
            <a:spLocks noGrp="1"/>
          </p:cNvSpPr>
          <p:nvPr>
            <p:ph type="dt" sz="half" idx="10"/>
          </p:nvPr>
        </p:nvSpPr>
        <p:spPr/>
        <p:txBody>
          <a:bodyPr/>
          <a:lstStyle/>
          <a:p>
            <a:fld id="{067C7552-455D-4410-A9A6-19F5F5DFB5D7}" type="datetimeFigureOut">
              <a:rPr lang="sv-SE" smtClean="0"/>
              <a:t>2021-09-29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33688B7-118B-4885-AA60-849E16144055}" type="slidenum">
              <a:rPr lang="sv-SE" smtClean="0"/>
              <a:t>‹#›</a:t>
            </a:fld>
            <a:endParaRPr lang="sv-SE"/>
          </a:p>
        </p:txBody>
      </p:sp>
    </p:spTree>
    <p:extLst>
      <p:ext uri="{BB962C8B-B14F-4D97-AF65-F5344CB8AC3E}">
        <p14:creationId xmlns:p14="http://schemas.microsoft.com/office/powerpoint/2010/main" val="2689538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838200" y="1825625"/>
            <a:ext cx="5181600" cy="435133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6172200" y="1825625"/>
            <a:ext cx="5181600" cy="435133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067C7552-455D-4410-A9A6-19F5F5DFB5D7}" type="datetimeFigureOut">
              <a:rPr lang="sv-SE" smtClean="0"/>
              <a:t>2021-09-29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133688B7-118B-4885-AA60-849E16144055}" type="slidenum">
              <a:rPr lang="sv-SE" smtClean="0"/>
              <a:t>‹#›</a:t>
            </a:fld>
            <a:endParaRPr lang="sv-SE"/>
          </a:p>
        </p:txBody>
      </p:sp>
    </p:spTree>
    <p:extLst>
      <p:ext uri="{BB962C8B-B14F-4D97-AF65-F5344CB8AC3E}">
        <p14:creationId xmlns:p14="http://schemas.microsoft.com/office/powerpoint/2010/main" val="3605845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smtClean="0"/>
              <a:t>Klicka här för att ändra format</a:t>
            </a:r>
            <a:endParaRPr lang="sv-SE"/>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4" name="Platshållare för innehåll 3"/>
          <p:cNvSpPr>
            <a:spLocks noGrp="1"/>
          </p:cNvSpPr>
          <p:nvPr>
            <p:ph sz="half" idx="2"/>
          </p:nvPr>
        </p:nvSpPr>
        <p:spPr>
          <a:xfrm>
            <a:off x="839788" y="2505075"/>
            <a:ext cx="5157787" cy="368458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067C7552-455D-4410-A9A6-19F5F5DFB5D7}" type="datetimeFigureOut">
              <a:rPr lang="sv-SE" smtClean="0"/>
              <a:t>2021-09-29</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133688B7-118B-4885-AA60-849E16144055}" type="slidenum">
              <a:rPr lang="sv-SE" smtClean="0"/>
              <a:t>‹#›</a:t>
            </a:fld>
            <a:endParaRPr lang="sv-SE"/>
          </a:p>
        </p:txBody>
      </p:sp>
    </p:spTree>
    <p:extLst>
      <p:ext uri="{BB962C8B-B14F-4D97-AF65-F5344CB8AC3E}">
        <p14:creationId xmlns:p14="http://schemas.microsoft.com/office/powerpoint/2010/main" val="504527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067C7552-455D-4410-A9A6-19F5F5DFB5D7}" type="datetimeFigureOut">
              <a:rPr lang="sv-SE" smtClean="0"/>
              <a:t>2021-09-29</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133688B7-118B-4885-AA60-849E16144055}" type="slidenum">
              <a:rPr lang="sv-SE" smtClean="0"/>
              <a:t>‹#›</a:t>
            </a:fld>
            <a:endParaRPr lang="sv-SE"/>
          </a:p>
        </p:txBody>
      </p:sp>
    </p:spTree>
    <p:extLst>
      <p:ext uri="{BB962C8B-B14F-4D97-AF65-F5344CB8AC3E}">
        <p14:creationId xmlns:p14="http://schemas.microsoft.com/office/powerpoint/2010/main" val="2701269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067C7552-455D-4410-A9A6-19F5F5DFB5D7}" type="datetimeFigureOut">
              <a:rPr lang="sv-SE" smtClean="0"/>
              <a:t>2021-09-29</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133688B7-118B-4885-AA60-849E16144055}" type="slidenum">
              <a:rPr lang="sv-SE" smtClean="0"/>
              <a:t>‹#›</a:t>
            </a:fld>
            <a:endParaRPr lang="sv-SE"/>
          </a:p>
        </p:txBody>
      </p:sp>
    </p:spTree>
    <p:extLst>
      <p:ext uri="{BB962C8B-B14F-4D97-AF65-F5344CB8AC3E}">
        <p14:creationId xmlns:p14="http://schemas.microsoft.com/office/powerpoint/2010/main" val="168195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Redigera format för bakgrundstext</a:t>
            </a:r>
          </a:p>
        </p:txBody>
      </p:sp>
      <p:sp>
        <p:nvSpPr>
          <p:cNvPr id="5" name="Platshållare för datum 4"/>
          <p:cNvSpPr>
            <a:spLocks noGrp="1"/>
          </p:cNvSpPr>
          <p:nvPr>
            <p:ph type="dt" sz="half" idx="10"/>
          </p:nvPr>
        </p:nvSpPr>
        <p:spPr/>
        <p:txBody>
          <a:bodyPr/>
          <a:lstStyle/>
          <a:p>
            <a:fld id="{067C7552-455D-4410-A9A6-19F5F5DFB5D7}" type="datetimeFigureOut">
              <a:rPr lang="sv-SE" smtClean="0"/>
              <a:t>2021-09-29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133688B7-118B-4885-AA60-849E16144055}" type="slidenum">
              <a:rPr lang="sv-SE" smtClean="0"/>
              <a:t>‹#›</a:t>
            </a:fld>
            <a:endParaRPr lang="sv-SE"/>
          </a:p>
        </p:txBody>
      </p:sp>
    </p:spTree>
    <p:extLst>
      <p:ext uri="{BB962C8B-B14F-4D97-AF65-F5344CB8AC3E}">
        <p14:creationId xmlns:p14="http://schemas.microsoft.com/office/powerpoint/2010/main" val="1796421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Redigera format för bakgrundstext</a:t>
            </a:r>
          </a:p>
        </p:txBody>
      </p:sp>
      <p:sp>
        <p:nvSpPr>
          <p:cNvPr id="5" name="Platshållare för datum 4"/>
          <p:cNvSpPr>
            <a:spLocks noGrp="1"/>
          </p:cNvSpPr>
          <p:nvPr>
            <p:ph type="dt" sz="half" idx="10"/>
          </p:nvPr>
        </p:nvSpPr>
        <p:spPr/>
        <p:txBody>
          <a:bodyPr/>
          <a:lstStyle/>
          <a:p>
            <a:fld id="{067C7552-455D-4410-A9A6-19F5F5DFB5D7}" type="datetimeFigureOut">
              <a:rPr lang="sv-SE" smtClean="0"/>
              <a:t>2021-09-29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133688B7-118B-4885-AA60-849E16144055}" type="slidenum">
              <a:rPr lang="sv-SE" smtClean="0"/>
              <a:t>‹#›</a:t>
            </a:fld>
            <a:endParaRPr lang="sv-SE"/>
          </a:p>
        </p:txBody>
      </p:sp>
    </p:spTree>
    <p:extLst>
      <p:ext uri="{BB962C8B-B14F-4D97-AF65-F5344CB8AC3E}">
        <p14:creationId xmlns:p14="http://schemas.microsoft.com/office/powerpoint/2010/main" val="1220351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7C7552-455D-4410-A9A6-19F5F5DFB5D7}" type="datetimeFigureOut">
              <a:rPr lang="sv-SE" smtClean="0"/>
              <a:t>2021-09-29</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3688B7-118B-4885-AA60-849E16144055}" type="slidenum">
              <a:rPr lang="sv-SE" smtClean="0"/>
              <a:t>‹#›</a:t>
            </a:fld>
            <a:endParaRPr lang="sv-SE"/>
          </a:p>
        </p:txBody>
      </p:sp>
    </p:spTree>
    <p:extLst>
      <p:ext uri="{BB962C8B-B14F-4D97-AF65-F5344CB8AC3E}">
        <p14:creationId xmlns:p14="http://schemas.microsoft.com/office/powerpoint/2010/main" val="28777067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459831" y="1781751"/>
            <a:ext cx="9144000" cy="2387600"/>
          </a:xfrm>
        </p:spPr>
        <p:txBody>
          <a:bodyPr>
            <a:normAutofit fontScale="90000"/>
          </a:bodyPr>
          <a:lstStyle/>
          <a:p>
            <a:r>
              <a:rPr lang="sv-SE" dirty="0" smtClean="0"/>
              <a:t/>
            </a:r>
            <a:br>
              <a:rPr lang="sv-SE" dirty="0" smtClean="0"/>
            </a:br>
            <a:r>
              <a:rPr lang="sv-SE" dirty="0"/>
              <a:t/>
            </a:r>
            <a:br>
              <a:rPr lang="sv-SE" dirty="0"/>
            </a:br>
            <a:r>
              <a:rPr lang="sv-SE" dirty="0" smtClean="0"/>
              <a:t/>
            </a:r>
            <a:br>
              <a:rPr lang="sv-SE" dirty="0" smtClean="0"/>
            </a:br>
            <a:r>
              <a:rPr lang="sv-SE" dirty="0"/>
              <a:t/>
            </a:r>
            <a:br>
              <a:rPr lang="sv-SE" dirty="0"/>
            </a:br>
            <a:r>
              <a:rPr lang="sv-SE" dirty="0" smtClean="0"/>
              <a:t/>
            </a:r>
            <a:br>
              <a:rPr lang="sv-SE" dirty="0" smtClean="0"/>
            </a:br>
            <a:r>
              <a:rPr lang="sv-SE" dirty="0" smtClean="0"/>
              <a:t>Föräldramöte </a:t>
            </a:r>
            <a:endParaRPr lang="sv-SE" dirty="0"/>
          </a:p>
        </p:txBody>
      </p:sp>
      <p:sp>
        <p:nvSpPr>
          <p:cNvPr id="3" name="Underrubrik 2"/>
          <p:cNvSpPr>
            <a:spLocks noGrp="1"/>
          </p:cNvSpPr>
          <p:nvPr>
            <p:ph type="subTitle" idx="1"/>
          </p:nvPr>
        </p:nvSpPr>
        <p:spPr>
          <a:xfrm>
            <a:off x="1524000" y="4169351"/>
            <a:ext cx="9144000" cy="1655762"/>
          </a:xfrm>
        </p:spPr>
        <p:txBody>
          <a:bodyPr/>
          <a:lstStyle/>
          <a:p>
            <a:r>
              <a:rPr lang="sv-SE" dirty="0" smtClean="0"/>
              <a:t>IBF Örebro Innebandy P07/08</a:t>
            </a:r>
          </a:p>
          <a:p>
            <a:r>
              <a:rPr lang="sv-SE" dirty="0" smtClean="0"/>
              <a:t>2021-09-29</a:t>
            </a:r>
            <a:endParaRPr lang="sv-SE" dirty="0"/>
          </a:p>
        </p:txBody>
      </p:sp>
      <p:sp>
        <p:nvSpPr>
          <p:cNvPr id="4" name="Rektangel 3"/>
          <p:cNvSpPr/>
          <p:nvPr/>
        </p:nvSpPr>
        <p:spPr>
          <a:xfrm>
            <a:off x="3048000" y="3105835"/>
            <a:ext cx="6096000" cy="646331"/>
          </a:xfrm>
          <a:prstGeom prst="rect">
            <a:avLst/>
          </a:prstGeom>
        </p:spPr>
        <p:txBody>
          <a:bodyPr>
            <a:spAutoFit/>
          </a:bodyPr>
          <a:lstStyle/>
          <a:p>
            <a:r>
              <a:rPr lang="sv-SE" dirty="0" smtClean="0"/>
              <a:t/>
            </a:r>
            <a:br>
              <a:rPr lang="sv-SE" dirty="0" smtClean="0"/>
            </a:br>
            <a:endParaRPr lang="sv-SE" dirty="0"/>
          </a:p>
        </p:txBody>
      </p:sp>
      <p:sp>
        <p:nvSpPr>
          <p:cNvPr id="5" name="Rektangel 4"/>
          <p:cNvSpPr/>
          <p:nvPr/>
        </p:nvSpPr>
        <p:spPr>
          <a:xfrm>
            <a:off x="3048000" y="3105835"/>
            <a:ext cx="6096000" cy="646331"/>
          </a:xfrm>
          <a:prstGeom prst="rect">
            <a:avLst/>
          </a:prstGeom>
        </p:spPr>
        <p:txBody>
          <a:bodyPr>
            <a:spAutoFit/>
          </a:bodyPr>
          <a:lstStyle/>
          <a:p>
            <a:r>
              <a:rPr lang="sv-SE" dirty="0" smtClean="0"/>
              <a:t/>
            </a:r>
            <a:br>
              <a:rPr lang="sv-SE" dirty="0" smtClean="0"/>
            </a:br>
            <a:endParaRPr lang="sv-SE" dirty="0"/>
          </a:p>
        </p:txBody>
      </p:sp>
      <p:sp>
        <p:nvSpPr>
          <p:cNvPr id="7" name="AutoShape 2" descr="Örebro Innebandy - Home | Facebook"/>
          <p:cNvSpPr>
            <a:spLocks noChangeAspect="1" noChangeArrowheads="1"/>
          </p:cNvSpPr>
          <p:nvPr/>
        </p:nvSpPr>
        <p:spPr bwMode="auto">
          <a:xfrm>
            <a:off x="155575" y="-144463"/>
            <a:ext cx="2050214" cy="205022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v-SE"/>
          </a:p>
        </p:txBody>
      </p:sp>
      <p:pic>
        <p:nvPicPr>
          <p:cNvPr id="1028" name="Picture 4" descr="QUEENS TILLSÄTTER NY TRÄNARE - MÅLSÄTTNINGEN KVARSTÅR! | IBF Örebro Dam  Damer Allsvenskan | laget.s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4214" y="418936"/>
            <a:ext cx="4700337" cy="25948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9116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757989" y="413920"/>
            <a:ext cx="10515600" cy="5497596"/>
          </a:xfrm>
        </p:spPr>
        <p:txBody>
          <a:bodyPr>
            <a:normAutofit fontScale="77500" lnSpcReduction="20000"/>
          </a:bodyPr>
          <a:lstStyle/>
          <a:p>
            <a:r>
              <a:rPr lang="sv-SE" dirty="0" smtClean="0"/>
              <a:t>Presentera oss för varandra </a:t>
            </a:r>
          </a:p>
          <a:p>
            <a:pPr marL="0" indent="0">
              <a:buNone/>
            </a:pPr>
            <a:endParaRPr lang="sv-SE" dirty="0" smtClean="0"/>
          </a:p>
          <a:p>
            <a:r>
              <a:rPr lang="sv-SE" dirty="0" smtClean="0"/>
              <a:t>Lite kort kring föreningen </a:t>
            </a:r>
          </a:p>
          <a:p>
            <a:pPr lvl="1"/>
            <a:r>
              <a:rPr lang="sv-SE" dirty="0" smtClean="0"/>
              <a:t>IBF Örebro Utveckling</a:t>
            </a:r>
          </a:p>
          <a:p>
            <a:pPr marL="0" indent="0">
              <a:buNone/>
            </a:pPr>
            <a:endParaRPr lang="sv-SE" dirty="0" smtClean="0"/>
          </a:p>
          <a:p>
            <a:r>
              <a:rPr lang="sv-SE" dirty="0" smtClean="0"/>
              <a:t>Läget i laget/träningar/seriespel</a:t>
            </a:r>
          </a:p>
          <a:p>
            <a:pPr lvl="1"/>
            <a:r>
              <a:rPr lang="sv-SE" dirty="0" smtClean="0"/>
              <a:t>Antal spelare (12 st)</a:t>
            </a:r>
          </a:p>
          <a:p>
            <a:pPr lvl="1"/>
            <a:r>
              <a:rPr lang="sv-SE" dirty="0" smtClean="0"/>
              <a:t>Tränare (3 st)</a:t>
            </a:r>
          </a:p>
          <a:p>
            <a:pPr lvl="1"/>
            <a:r>
              <a:rPr lang="sv-SE" dirty="0" smtClean="0"/>
              <a:t>Lagledare (2 st. Fler behövs!)</a:t>
            </a:r>
          </a:p>
          <a:p>
            <a:pPr lvl="1"/>
            <a:r>
              <a:rPr lang="sv-SE" dirty="0" smtClean="0"/>
              <a:t>Träningstider</a:t>
            </a:r>
          </a:p>
          <a:p>
            <a:pPr lvl="2"/>
            <a:r>
              <a:rPr lang="sv-SE" dirty="0" smtClean="0"/>
              <a:t>Måndagar, tisdagar (VS), onsdagar + extraträningar när tider finns</a:t>
            </a:r>
          </a:p>
          <a:p>
            <a:pPr lvl="2"/>
            <a:r>
              <a:rPr lang="sv-SE" dirty="0" smtClean="0"/>
              <a:t>Några är med och tränar återkommande med 06/07 (vi ledare bedömer vilka som är redo)</a:t>
            </a:r>
          </a:p>
          <a:p>
            <a:pPr lvl="2"/>
            <a:r>
              <a:rPr lang="sv-SE" dirty="0" smtClean="0"/>
              <a:t>Några kommer att få möjlighet att vara med 08/09 framåt</a:t>
            </a:r>
          </a:p>
          <a:p>
            <a:pPr lvl="2"/>
            <a:r>
              <a:rPr lang="sv-SE" dirty="0" smtClean="0"/>
              <a:t>Några kommer att vara med oss, både från 06/07 och 08/09</a:t>
            </a:r>
          </a:p>
          <a:p>
            <a:pPr lvl="1"/>
            <a:r>
              <a:rPr lang="sv-SE" dirty="0" smtClean="0"/>
              <a:t>Seriespel/tävling </a:t>
            </a:r>
          </a:p>
          <a:p>
            <a:pPr lvl="2"/>
            <a:r>
              <a:rPr lang="sv-SE" dirty="0" smtClean="0"/>
              <a:t>Pojkar klass 2 RÖD Lätt (06-07) Västmanland/Örebro (18 matcher)</a:t>
            </a:r>
          </a:p>
          <a:p>
            <a:pPr lvl="2"/>
            <a:r>
              <a:rPr lang="sv-SE" dirty="0" smtClean="0"/>
              <a:t>De flesta (kanske alla) kommer att vara med och stötta upp i 06/07 och 08/09</a:t>
            </a:r>
          </a:p>
          <a:p>
            <a:pPr lvl="2"/>
            <a:r>
              <a:rPr lang="sv-SE" dirty="0" smtClean="0"/>
              <a:t>Distriktsmästerskap 2007, 2008</a:t>
            </a:r>
          </a:p>
          <a:p>
            <a:pPr lvl="3"/>
            <a:r>
              <a:rPr lang="sv-SE" dirty="0" smtClean="0"/>
              <a:t>Kval 4/5 dec</a:t>
            </a:r>
          </a:p>
          <a:p>
            <a:pPr lvl="3"/>
            <a:r>
              <a:rPr lang="sv-SE" dirty="0" smtClean="0"/>
              <a:t>Ev. finalspel i februari</a:t>
            </a:r>
          </a:p>
          <a:p>
            <a:pPr marL="1371600" lvl="3" indent="0">
              <a:buNone/>
            </a:pPr>
            <a:endParaRPr lang="sv-SE" sz="2000" dirty="0" smtClean="0"/>
          </a:p>
          <a:p>
            <a:pPr marL="1371600" lvl="3" indent="0">
              <a:buNone/>
            </a:pPr>
            <a:endParaRPr lang="sv-SE" sz="2900" dirty="0"/>
          </a:p>
          <a:p>
            <a:pPr lvl="3"/>
            <a:endParaRPr lang="sv-SE" dirty="0" smtClean="0"/>
          </a:p>
          <a:p>
            <a:pPr lvl="1"/>
            <a:endParaRPr lang="sv-SE" dirty="0" smtClean="0"/>
          </a:p>
          <a:p>
            <a:pPr lvl="1"/>
            <a:endParaRPr lang="sv-SE" dirty="0"/>
          </a:p>
        </p:txBody>
      </p:sp>
    </p:spTree>
    <p:extLst>
      <p:ext uri="{BB962C8B-B14F-4D97-AF65-F5344CB8AC3E}">
        <p14:creationId xmlns:p14="http://schemas.microsoft.com/office/powerpoint/2010/main" val="1874581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365126"/>
            <a:ext cx="10515600" cy="509170"/>
          </a:xfrm>
        </p:spPr>
        <p:txBody>
          <a:bodyPr>
            <a:normAutofit fontScale="90000"/>
          </a:bodyPr>
          <a:lstStyle/>
          <a:p>
            <a:r>
              <a:rPr lang="sv-SE" dirty="0" smtClean="0"/>
              <a:t>Förväntningar på aktiva och föräldrar</a:t>
            </a:r>
            <a:endParaRPr lang="sv-SE" dirty="0"/>
          </a:p>
        </p:txBody>
      </p:sp>
      <p:sp>
        <p:nvSpPr>
          <p:cNvPr id="3" name="Platshållare för innehåll 2"/>
          <p:cNvSpPr>
            <a:spLocks noGrp="1"/>
          </p:cNvSpPr>
          <p:nvPr>
            <p:ph idx="1"/>
          </p:nvPr>
        </p:nvSpPr>
        <p:spPr>
          <a:xfrm>
            <a:off x="838200" y="1015498"/>
            <a:ext cx="10515600" cy="4351338"/>
          </a:xfrm>
        </p:spPr>
        <p:txBody>
          <a:bodyPr>
            <a:normAutofit fontScale="62500" lnSpcReduction="20000"/>
          </a:bodyPr>
          <a:lstStyle/>
          <a:p>
            <a:pPr marL="0" indent="0">
              <a:buNone/>
            </a:pPr>
            <a:r>
              <a:rPr lang="sv-SE" b="1" dirty="0"/>
              <a:t>Bättre fokus och ordning på våra träningar</a:t>
            </a:r>
            <a:r>
              <a:rPr lang="sv-SE" b="1" dirty="0" smtClean="0"/>
              <a:t/>
            </a:r>
            <a:br>
              <a:rPr lang="sv-SE" b="1" dirty="0" smtClean="0"/>
            </a:br>
            <a:r>
              <a:rPr lang="sv-SE" dirty="0" smtClean="0"/>
              <a:t/>
            </a:r>
            <a:br>
              <a:rPr lang="sv-SE" dirty="0" smtClean="0"/>
            </a:br>
            <a:r>
              <a:rPr lang="sv-SE" dirty="0"/>
              <a:t>Tyvärr har en del aktiva svårt med detta. Vi tränare tjatar på, men några st. återfaller hela tiden i samma beteende. Lyssnar för dåligt och har fokus på andra saker än det vi övar på och informerar om. Här krävs bättring och vi ber er föräldrar om att prata om detta med era barn.</a:t>
            </a:r>
            <a:r>
              <a:rPr lang="sv-SE" dirty="0" smtClean="0"/>
              <a:t/>
            </a:r>
            <a:br>
              <a:rPr lang="sv-SE" dirty="0" smtClean="0"/>
            </a:br>
            <a:r>
              <a:rPr lang="sv-SE" dirty="0" smtClean="0"/>
              <a:t/>
            </a:r>
            <a:br>
              <a:rPr lang="sv-SE" dirty="0" smtClean="0"/>
            </a:br>
            <a:r>
              <a:rPr lang="sv-SE" b="1" dirty="0"/>
              <a:t>Svara på kallelser i tid</a:t>
            </a:r>
            <a:r>
              <a:rPr lang="sv-SE" dirty="0" smtClean="0"/>
              <a:t/>
            </a:r>
            <a:br>
              <a:rPr lang="sv-SE" dirty="0" smtClean="0"/>
            </a:br>
            <a:r>
              <a:rPr lang="sv-SE" dirty="0" smtClean="0"/>
              <a:t/>
            </a:r>
            <a:br>
              <a:rPr lang="sv-SE" dirty="0" smtClean="0"/>
            </a:br>
            <a:r>
              <a:rPr lang="sv-SE" dirty="0"/>
              <a:t>För att vi ledare ska kunna planera träningar, och exempelvis kalla in från andra lag vid behov, är det oerhört viktigt att svara på kallelser till träningar och matcher i tid (så fort som möjligt). Vi är få i laget och blir vi för få på träningarna är det jättesvårt att ha meningsfulla och utvecklande träningar med bra övningar. Gällande matcher så är det naturligtvis minst lika angeläget!</a:t>
            </a:r>
            <a:r>
              <a:rPr lang="sv-SE" dirty="0" smtClean="0"/>
              <a:t/>
            </a:r>
            <a:br>
              <a:rPr lang="sv-SE" dirty="0" smtClean="0"/>
            </a:br>
            <a:r>
              <a:rPr lang="sv-SE" dirty="0" smtClean="0"/>
              <a:t/>
            </a:r>
            <a:br>
              <a:rPr lang="sv-SE" dirty="0" smtClean="0"/>
            </a:br>
            <a:r>
              <a:rPr lang="sv-SE" b="1" dirty="0" smtClean="0"/>
              <a:t>Så hög träningsnärvaro som möjligt samt </a:t>
            </a:r>
            <a:r>
              <a:rPr lang="sv-SE" b="1" dirty="0"/>
              <a:t>frånvaroanmälan till tränare</a:t>
            </a:r>
            <a:r>
              <a:rPr lang="sv-SE" dirty="0" smtClean="0"/>
              <a:t/>
            </a:r>
            <a:br>
              <a:rPr lang="sv-SE" dirty="0" smtClean="0"/>
            </a:br>
            <a:r>
              <a:rPr lang="sv-SE" dirty="0" smtClean="0"/>
              <a:t/>
            </a:r>
            <a:br>
              <a:rPr lang="sv-SE" dirty="0" smtClean="0"/>
            </a:br>
            <a:r>
              <a:rPr lang="sv-SE" dirty="0"/>
              <a:t>Vi är som sagt få i laget varför det är väldigt viktigt att alla som kan deltar på alla våra träningar. Föreningen uppmuntrar dubbelidrottande. Är man sjuk/skadad eller inte kan delta vid en enskild träning av annan anledning så är det naturligtvis inga konstigheter med det. Vi vill dock att frånvaro meddelas till oss tränare via telefonsamtal eller sms. Då vet vi status och har koll på läget i laget och hos våra aktiva.</a:t>
            </a:r>
          </a:p>
        </p:txBody>
      </p:sp>
    </p:spTree>
    <p:extLst>
      <p:ext uri="{BB962C8B-B14F-4D97-AF65-F5344CB8AC3E}">
        <p14:creationId xmlns:p14="http://schemas.microsoft.com/office/powerpoint/2010/main" val="50232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Förväntningar på oss ledare?</a:t>
            </a:r>
            <a:endParaRPr lang="sv-SE" dirty="0"/>
          </a:p>
        </p:txBody>
      </p:sp>
      <p:sp>
        <p:nvSpPr>
          <p:cNvPr id="3" name="Platshållare för innehåll 2"/>
          <p:cNvSpPr>
            <a:spLocks noGrp="1"/>
          </p:cNvSpPr>
          <p:nvPr>
            <p:ph idx="1"/>
          </p:nvPr>
        </p:nvSpPr>
        <p:spPr/>
        <p:txBody>
          <a:bodyPr/>
          <a:lstStyle/>
          <a:p>
            <a:pPr marL="0" indent="0">
              <a:buNone/>
            </a:pPr>
            <a:r>
              <a:rPr lang="sv-SE" dirty="0" smtClean="0"/>
              <a:t>….. </a:t>
            </a:r>
            <a:endParaRPr lang="sv-SE" dirty="0"/>
          </a:p>
        </p:txBody>
      </p:sp>
    </p:spTree>
    <p:extLst>
      <p:ext uri="{BB962C8B-B14F-4D97-AF65-F5344CB8AC3E}">
        <p14:creationId xmlns:p14="http://schemas.microsoft.com/office/powerpoint/2010/main" val="3377232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Lagorganisation/Ekonomi/Behov kring matcher m.m.</a:t>
            </a:r>
            <a:endParaRPr lang="sv-SE" dirty="0"/>
          </a:p>
        </p:txBody>
      </p:sp>
      <p:sp>
        <p:nvSpPr>
          <p:cNvPr id="3" name="Platshållare för innehåll 2"/>
          <p:cNvSpPr>
            <a:spLocks noGrp="1"/>
          </p:cNvSpPr>
          <p:nvPr>
            <p:ph idx="1"/>
          </p:nvPr>
        </p:nvSpPr>
        <p:spPr/>
        <p:txBody>
          <a:bodyPr>
            <a:normAutofit fontScale="92500" lnSpcReduction="10000"/>
          </a:bodyPr>
          <a:lstStyle/>
          <a:p>
            <a:r>
              <a:rPr lang="sv-SE" dirty="0" smtClean="0"/>
              <a:t>Lagkassan/Ekonomi (Rickard)</a:t>
            </a:r>
          </a:p>
          <a:p>
            <a:r>
              <a:rPr lang="sv-SE" dirty="0" smtClean="0"/>
              <a:t>Cupansvarig (Rickard)</a:t>
            </a:r>
          </a:p>
          <a:p>
            <a:r>
              <a:rPr lang="sv-SE" dirty="0" smtClean="0"/>
              <a:t>Material (Rickard)</a:t>
            </a:r>
          </a:p>
          <a:p>
            <a:r>
              <a:rPr lang="sv-SE" dirty="0" smtClean="0"/>
              <a:t>Övrigt runt laget (Jessica &amp; Karin)</a:t>
            </a:r>
          </a:p>
          <a:p>
            <a:r>
              <a:rPr lang="sv-SE" dirty="0" smtClean="0"/>
              <a:t>Försäljning (</a:t>
            </a:r>
            <a:r>
              <a:rPr lang="sv-SE" dirty="0" err="1" smtClean="0"/>
              <a:t>Karin+Vakant</a:t>
            </a:r>
            <a:r>
              <a:rPr lang="sv-SE" dirty="0" smtClean="0"/>
              <a:t>)</a:t>
            </a:r>
          </a:p>
          <a:p>
            <a:r>
              <a:rPr lang="sv-SE" dirty="0" smtClean="0"/>
              <a:t>Organisera hemmamatcher</a:t>
            </a:r>
          </a:p>
          <a:p>
            <a:pPr lvl="1"/>
            <a:r>
              <a:rPr lang="sv-SE" dirty="0" smtClean="0"/>
              <a:t>Sekretariat (Rickard, Vakant,)</a:t>
            </a:r>
          </a:p>
          <a:p>
            <a:pPr lvl="1"/>
            <a:r>
              <a:rPr lang="sv-SE" dirty="0" smtClean="0"/>
              <a:t>Matchfunktionärer (Vakant)</a:t>
            </a:r>
          </a:p>
          <a:p>
            <a:pPr lvl="1"/>
            <a:r>
              <a:rPr lang="sv-SE" dirty="0" smtClean="0"/>
              <a:t>Kiosk (enligt schema)  </a:t>
            </a:r>
          </a:p>
          <a:p>
            <a:pPr lvl="1"/>
            <a:r>
              <a:rPr lang="sv-SE" dirty="0" smtClean="0"/>
              <a:t>Matchrapportering inkl. ev. livesändning (Vakant, vakant)</a:t>
            </a:r>
          </a:p>
          <a:p>
            <a:pPr lvl="1"/>
            <a:r>
              <a:rPr lang="sv-SE" dirty="0" smtClean="0"/>
              <a:t>Sociala medier (</a:t>
            </a:r>
            <a:r>
              <a:rPr lang="sv-SE" dirty="0" err="1" smtClean="0"/>
              <a:t>Instagram</a:t>
            </a:r>
            <a:r>
              <a:rPr lang="sv-SE" dirty="0" smtClean="0"/>
              <a:t> m.m.) (Vakant)</a:t>
            </a:r>
          </a:p>
          <a:p>
            <a:pPr lvl="1"/>
            <a:endParaRPr lang="sv-SE" dirty="0" smtClean="0"/>
          </a:p>
          <a:p>
            <a:pPr lvl="1"/>
            <a:endParaRPr lang="sv-SE" dirty="0"/>
          </a:p>
          <a:p>
            <a:endParaRPr lang="sv-SE" dirty="0" smtClean="0"/>
          </a:p>
          <a:p>
            <a:endParaRPr lang="sv-SE" dirty="0"/>
          </a:p>
        </p:txBody>
      </p:sp>
    </p:spTree>
    <p:extLst>
      <p:ext uri="{BB962C8B-B14F-4D97-AF65-F5344CB8AC3E}">
        <p14:creationId xmlns:p14="http://schemas.microsoft.com/office/powerpoint/2010/main" val="2070868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Övriga frågor/funderingar?</a:t>
            </a:r>
            <a:endParaRPr lang="sv-SE" dirty="0"/>
          </a:p>
        </p:txBody>
      </p:sp>
      <p:pic>
        <p:nvPicPr>
          <p:cNvPr id="2050" name="Picture 2" descr="https://az729104.cdn.laget.se/9597309.jpg;w=600;mode=crop;scale=both;anchor=middlecenter;v=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44734" y="1467852"/>
            <a:ext cx="3699710" cy="49329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2358883"/>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465</Words>
  <Application>Microsoft Office PowerPoint</Application>
  <PresentationFormat>Bredbild</PresentationFormat>
  <Paragraphs>47</Paragraphs>
  <Slides>6</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6</vt:i4>
      </vt:variant>
    </vt:vector>
  </HeadingPairs>
  <TitlesOfParts>
    <vt:vector size="10" baseType="lpstr">
      <vt:lpstr>Arial</vt:lpstr>
      <vt:lpstr>Calibri</vt:lpstr>
      <vt:lpstr>Calibri Light</vt:lpstr>
      <vt:lpstr>Office-tema</vt:lpstr>
      <vt:lpstr>     Föräldramöte </vt:lpstr>
      <vt:lpstr>PowerPoint-presentation</vt:lpstr>
      <vt:lpstr>Förväntningar på aktiva och föräldrar</vt:lpstr>
      <vt:lpstr>Förväntningar på oss ledare?</vt:lpstr>
      <vt:lpstr>Lagorganisation/Ekonomi/Behov kring matcher m.m.</vt:lpstr>
      <vt:lpstr>Övriga frågor/funderingar?</vt:lpstr>
    </vt:vector>
  </TitlesOfParts>
  <Company>Transportstyrelsen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Föräldramöte</dc:title>
  <dc:creator>Wedén Andreas</dc:creator>
  <cp:lastModifiedBy>Wedén Andreas</cp:lastModifiedBy>
  <cp:revision>6</cp:revision>
  <dcterms:created xsi:type="dcterms:W3CDTF">2021-09-29T13:01:58Z</dcterms:created>
  <dcterms:modified xsi:type="dcterms:W3CDTF">2021-09-29T13:34:56Z</dcterms:modified>
</cp:coreProperties>
</file>