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7" autoAdjust="0"/>
    <p:restoredTop sz="94660"/>
  </p:normalViewPr>
  <p:slideViewPr>
    <p:cSldViewPr snapToGrid="0">
      <p:cViewPr varScale="1">
        <p:scale>
          <a:sx n="70" d="100"/>
          <a:sy n="70" d="100"/>
        </p:scale>
        <p:origin x="3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BC25E-C6F2-446F-B9C8-040945E95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4EA27-7A0C-429A-A3EF-26B504B3D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1538E-9CE6-4B03-AAD9-F254BA56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D5661-E27D-4066-8FC7-4FD6B46F2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A14B4-AC08-4F51-8926-5FADCC3E1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31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51F5-E0D7-453B-9F64-E21FE3486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F941D-FC6C-4872-987A-F88699CED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0DABA-9CF7-4DCC-81DE-642A6917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19EDB-2E1F-41C4-BA62-8F675B470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26D7A-B5A5-4278-ADCB-220312C95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4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A646B0-1150-4F8D-AC90-0AA3504EE0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35095B-28FB-469F-8395-5DCC03956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BCF3A-CDC0-4C4D-9818-27DCA196E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EFF96-B36E-4485-B760-928E42B46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AE99D-1B8E-4010-A0E9-D12FCF7F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2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A33B7-B106-4B5D-BB53-9F6FF56E9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FC796-3620-4B92-916E-3650FC29A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E6643-CAD1-4E38-B7EA-BDAA916C1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EDA60-656B-4EFD-A64A-4E2F68F69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1989D-A743-4E6E-BCA3-A0DCDFC52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9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1495-A2B5-4328-A143-C1B28C5E6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5A98B-0E08-43A3-A629-40E46DFEC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E40C2-5F18-4A60-B3F9-963265E0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74DE3-9E2C-4FBE-93BA-E55CEB47C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5CBE9-842D-475C-BA00-6642E8A2C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9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71949-A309-401C-8CE6-ADAE0ACF0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9C32C-68CB-4135-91B0-32F841D3FC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E319DC-278F-4849-A5DB-4241CDB7E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8BF62-7F7D-4196-9778-618C8E633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DA223-D587-4B44-851B-C2CE9103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4B7937-52D8-48BF-89CA-44FE2440B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4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802C1-1658-4A63-B40C-327E5A3E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76C1E-A348-48E0-B2D5-C94D1DB05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3C910-3D27-4A20-94A9-FD9EE3982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A497D-ED4B-4AAA-8718-CE7EEE520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37EA9D-9860-47CB-9B36-776650A54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192F9-295E-48FF-A73E-97F147571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B67695-98EA-4095-9596-FFAE168E7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DC9D89-26F0-4656-BC76-F424C965A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6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CA014-F128-408A-9E06-27A4C3D65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272023-6B6E-4797-BDC0-802172726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D5D204-661D-4975-9F3B-0DD70FF6D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33F562-D34A-4A6D-AB53-90F0F6487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8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E06542-23B8-46B7-BB4B-942ECAFDD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D46C09-282F-408C-8ED9-205A4E92E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39876-DE3E-4BAB-B55F-83989CDF1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4CDD1-7B85-4498-B2BB-1650A1DD6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6AFA0-CC7A-476A-ADE2-BFDC7B996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4A7D0C-CCD4-4758-846C-8B1DFC562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827AE-6001-45E0-A1EF-0A9CD5C19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65073-9DDA-436B-A24D-ABA3FEA2E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09A69-A50C-4F2D-825F-E954677F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2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02A2D-4D83-4163-AA08-5FFCAD559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AB043F-C5E0-4841-A733-89BB16904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F96CC9-539A-49B1-B9EE-C631CC0DC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425EB-E9F0-4CEE-AE2D-9DE29FF6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BF1A7-4954-4C14-9D59-F24906914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E8D93-05AC-478B-913F-2E1FDE2F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8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5BB02F-440E-4F46-A8E6-33D284534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77892-B508-4289-85CA-0A9D3C831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43584-4DD3-4B27-8358-E500279F23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DF521-032D-405A-9D61-2941348D280E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3B8A2-4D86-4E89-B43F-EA2ED986A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A6E69-94DA-4E53-832C-88517D2A8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03F86-4940-45E7-8FCF-351965E6E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63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1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C9083-DB6C-4EAC-BD7E-74C14CBF5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sv-SE" sz="4400" dirty="0"/>
              <a:t>Föräldramöte P10 2022-04-04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D2B6F-6F05-4FD3-8C63-1F13F8DB0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r>
              <a:rPr lang="sv-SE"/>
              <a:t>Föräldragruppen</a:t>
            </a: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393AE7-5AF6-4E06-9EEA-A59E6DBC9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253" y="892486"/>
            <a:ext cx="4942280" cy="507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18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C9083-DB6C-4EAC-BD7E-74C14CBF5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3080" y="228059"/>
            <a:ext cx="9144000" cy="869275"/>
          </a:xfrm>
        </p:spPr>
        <p:txBody>
          <a:bodyPr>
            <a:noAutofit/>
          </a:bodyPr>
          <a:lstStyle/>
          <a:p>
            <a:r>
              <a:rPr lang="sv-SE" sz="5800" dirty="0"/>
              <a:t>Aktiviteter 2022</a:t>
            </a:r>
            <a:endParaRPr lang="en-US" sz="5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D2B6F-6F05-4FD3-8C63-1F13F8DB0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3080" y="1104270"/>
            <a:ext cx="4207911" cy="5020704"/>
          </a:xfrm>
        </p:spPr>
        <p:txBody>
          <a:bodyPr>
            <a:normAutofit lnSpcReduction="10000"/>
          </a:bodyPr>
          <a:lstStyle/>
          <a:p>
            <a:pPr algn="l"/>
            <a:r>
              <a:rPr lang="sv-SE" sz="3600" b="1" dirty="0"/>
              <a:t>Planerade</a:t>
            </a:r>
            <a:endParaRPr lang="sv-SE" sz="1600" b="1" dirty="0"/>
          </a:p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sv-SE" b="1" dirty="0"/>
              <a:t>Bingo</a:t>
            </a:r>
          </a:p>
          <a:p>
            <a:pPr marL="800100" lvl="1" indent="-342900" algn="l">
              <a:buClrTx/>
              <a:buFont typeface="Arial" panose="020B0604020202020204" pitchFamily="34" charset="0"/>
              <a:buChar char="•"/>
            </a:pPr>
            <a:r>
              <a:rPr lang="sv-SE" sz="2400" dirty="0"/>
              <a:t>2022-05-08</a:t>
            </a:r>
          </a:p>
          <a:p>
            <a:pPr marL="800100" lvl="1" indent="-342900" algn="l">
              <a:buClrTx/>
              <a:buFont typeface="Arial" panose="020B0604020202020204" pitchFamily="34" charset="0"/>
              <a:buChar char="•"/>
            </a:pPr>
            <a:r>
              <a:rPr lang="sv-SE" sz="2400" dirty="0"/>
              <a:t>2022-05-15</a:t>
            </a:r>
          </a:p>
          <a:p>
            <a:pPr marL="800100" lvl="1" indent="-342900" algn="l">
              <a:buClrTx/>
              <a:buFont typeface="Arial" panose="020B0604020202020204" pitchFamily="34" charset="0"/>
              <a:buChar char="•"/>
            </a:pPr>
            <a:r>
              <a:rPr lang="sv-SE" sz="2400" dirty="0"/>
              <a:t>2022-07-10</a:t>
            </a:r>
          </a:p>
          <a:p>
            <a:pPr marL="800100" lvl="1" indent="-342900" algn="l">
              <a:buClrTx/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sv-SE" b="1" dirty="0"/>
              <a:t>Matchvärd</a:t>
            </a:r>
          </a:p>
          <a:p>
            <a:pPr marL="800100" lvl="1" indent="-342900" algn="l">
              <a:buClrTx/>
              <a:buFont typeface="Arial" panose="020B0604020202020204" pitchFamily="34" charset="0"/>
              <a:buChar char="•"/>
            </a:pPr>
            <a:r>
              <a:rPr lang="sv-SE" sz="2400" dirty="0"/>
              <a:t>2022-06-22</a:t>
            </a:r>
          </a:p>
          <a:p>
            <a:pPr marL="800100" lvl="1" indent="-342900" algn="l">
              <a:buClrTx/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 algn="l">
              <a:buClrTx/>
              <a:buFont typeface="Arial" panose="020B0604020202020204" pitchFamily="34" charset="0"/>
              <a:buChar char="•"/>
            </a:pPr>
            <a:r>
              <a:rPr lang="sv-SE" b="1" dirty="0"/>
              <a:t>Odenhallen, plock och fix</a:t>
            </a:r>
          </a:p>
          <a:p>
            <a:pPr marL="800100" lvl="1" indent="-342900" algn="l">
              <a:buClrTx/>
              <a:buFont typeface="Arial" panose="020B0604020202020204" pitchFamily="34" charset="0"/>
              <a:buChar char="•"/>
            </a:pPr>
            <a:r>
              <a:rPr lang="sv-SE" sz="2400" dirty="0"/>
              <a:t>2022-09-25</a:t>
            </a:r>
          </a:p>
          <a:p>
            <a:pPr marL="800100" lvl="1" indent="-342900" algn="l">
              <a:buClrTx/>
              <a:buFont typeface="Arial" panose="020B0604020202020204" pitchFamily="34" charset="0"/>
              <a:buChar char="•"/>
            </a:pPr>
            <a:r>
              <a:rPr lang="sv-SE" sz="2400" dirty="0"/>
              <a:t>2022-10-02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2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CF83382-8762-4871-B3BC-5240287465FA}"/>
              </a:ext>
            </a:extLst>
          </p:cNvPr>
          <p:cNvSpPr txBox="1">
            <a:spLocks/>
          </p:cNvSpPr>
          <p:nvPr/>
        </p:nvSpPr>
        <p:spPr>
          <a:xfrm>
            <a:off x="6286553" y="1097334"/>
            <a:ext cx="4740838" cy="47575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3900" b="1" dirty="0"/>
              <a:t>Att planera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600" b="1" dirty="0"/>
              <a:t>Ope dagen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600" dirty="0"/>
              <a:t>2022-08-27</a:t>
            </a:r>
            <a:endParaRPr lang="sv-SE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sz="24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600" b="1" dirty="0"/>
              <a:t>Storsjöcupen</a:t>
            </a:r>
            <a:endParaRPr lang="sv-SE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600" dirty="0"/>
              <a:t>2022-07-04 -&gt; 2022-07-10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600" b="1" dirty="0"/>
              <a:t>Häften</a:t>
            </a:r>
            <a:endParaRPr lang="sv-SE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600" dirty="0"/>
              <a:t>2022-04-13/13 (+höst)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600" b="1" dirty="0"/>
              <a:t>Bingolotter</a:t>
            </a:r>
            <a:endParaRPr lang="sv-SE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sz="2600" dirty="0"/>
              <a:t>2022-12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0457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C9083-DB6C-4EAC-BD7E-74C14CBF5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1021" y="258202"/>
            <a:ext cx="9144000" cy="869275"/>
          </a:xfrm>
        </p:spPr>
        <p:txBody>
          <a:bodyPr>
            <a:noAutofit/>
          </a:bodyPr>
          <a:lstStyle/>
          <a:p>
            <a:r>
              <a:rPr lang="sv-SE" sz="5800" dirty="0"/>
              <a:t>Ekonomi</a:t>
            </a:r>
            <a:endParaRPr lang="en-US" sz="5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D2B6F-6F05-4FD3-8C63-1F13F8DB0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9095" y="1261543"/>
            <a:ext cx="3821723" cy="4278533"/>
          </a:xfrm>
        </p:spPr>
        <p:txBody>
          <a:bodyPr>
            <a:normAutofit/>
          </a:bodyPr>
          <a:lstStyle/>
          <a:p>
            <a:pPr algn="l"/>
            <a:r>
              <a:rPr lang="sv-SE" sz="3600" b="1" dirty="0"/>
              <a:t>Lagkassa (privat)</a:t>
            </a:r>
          </a:p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sv-SE" sz="2000" dirty="0"/>
              <a:t>5.453 SEK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algn="l"/>
            <a:r>
              <a:rPr lang="sv-SE" sz="3600" b="1" dirty="0"/>
              <a:t>Lagkassa (hos Ope)</a:t>
            </a:r>
          </a:p>
          <a:p>
            <a:pPr marL="285750" indent="-285750" algn="l">
              <a:buClrTx/>
              <a:buFont typeface="Arial" panose="020B0604020202020204" pitchFamily="34" charset="0"/>
              <a:buChar char="•"/>
            </a:pPr>
            <a:r>
              <a:rPr lang="sv-SE" sz="2000" dirty="0"/>
              <a:t>38.739 SEK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F58802B-2ED7-46A4-8837-84F624A2DBF5}"/>
              </a:ext>
            </a:extLst>
          </p:cNvPr>
          <p:cNvSpPr txBox="1">
            <a:spLocks/>
          </p:cNvSpPr>
          <p:nvPr/>
        </p:nvSpPr>
        <p:spPr>
          <a:xfrm>
            <a:off x="1339781" y="1261543"/>
            <a:ext cx="4850004" cy="5135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457200">
              <a:spcBef>
                <a:spcPct val="20000"/>
              </a:spcBef>
              <a:spcAft>
                <a:spcPts val="600"/>
              </a:spcAft>
              <a:buSzPct val="80000"/>
            </a:pPr>
            <a:r>
              <a:rPr lang="sv-SE" sz="3600" b="1" dirty="0"/>
              <a:t>Kostnad Hudik cup</a:t>
            </a:r>
          </a:p>
          <a:p>
            <a:pPr marL="342900" indent="-3429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sv-SE" sz="2000" dirty="0"/>
              <a:t>Anmälningsavgift: 	1.800 SEK / lag</a:t>
            </a:r>
          </a:p>
          <a:p>
            <a:pPr marL="342900" indent="-3429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sv-SE" sz="2000" dirty="0"/>
              <a:t>Boende/mat: 		1050 SEK / pers</a:t>
            </a:r>
          </a:p>
          <a:p>
            <a:pPr marL="342900" indent="-3429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sv-SE" sz="2000" u="sng" dirty="0"/>
              <a:t>Transport (buss) 	300 SEK / pers</a:t>
            </a:r>
          </a:p>
          <a:p>
            <a:pPr marL="742950" lvl="1" indent="-28575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à"/>
            </a:pPr>
            <a:r>
              <a:rPr lang="sv-SE" dirty="0">
                <a:sym typeface="Wingdings" panose="05000000000000000000" pitchFamily="2" charset="2"/>
              </a:rPr>
              <a:t>Totalt ca 50.000 SEK</a:t>
            </a:r>
          </a:p>
          <a:p>
            <a:pPr marL="285750" indent="-28575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à"/>
            </a:pPr>
            <a:endParaRPr lang="sv-SE" sz="2000" b="1" dirty="0">
              <a:sym typeface="Wingdings" panose="05000000000000000000" pitchFamily="2" charset="2"/>
            </a:endParaRPr>
          </a:p>
          <a:p>
            <a:pPr marL="285750" indent="-28575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à"/>
            </a:pPr>
            <a:endParaRPr lang="sv-SE" sz="2000" b="1" dirty="0"/>
          </a:p>
          <a:p>
            <a:pPr algn="l" defTabSz="457200">
              <a:spcBef>
                <a:spcPct val="20000"/>
              </a:spcBef>
              <a:spcAft>
                <a:spcPts val="600"/>
              </a:spcAft>
              <a:buSzPct val="80000"/>
            </a:pPr>
            <a:r>
              <a:rPr lang="sv-SE" sz="3600" b="1" dirty="0"/>
              <a:t>Kostnad Storsjöcupen</a:t>
            </a:r>
          </a:p>
          <a:p>
            <a:pPr marL="342900" indent="-3429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sv-SE" sz="2000" dirty="0"/>
              <a:t>Anmälningsavgift: 	1.800 SEK / lag</a:t>
            </a:r>
          </a:p>
          <a:p>
            <a:pPr algn="l"/>
            <a:endParaRPr lang="sv-SE" sz="26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31945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C9083-DB6C-4EAC-BD7E-74C14CBF5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7601" y="247952"/>
            <a:ext cx="9144000" cy="869275"/>
          </a:xfrm>
        </p:spPr>
        <p:txBody>
          <a:bodyPr>
            <a:noAutofit/>
          </a:bodyPr>
          <a:lstStyle/>
          <a:p>
            <a:r>
              <a:rPr lang="sv-SE" sz="5800" dirty="0"/>
              <a:t>Försäljning</a:t>
            </a:r>
            <a:endParaRPr lang="en-US" sz="5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741BA5D-F32B-4FE4-B6AE-CD807E1E0E52}"/>
              </a:ext>
            </a:extLst>
          </p:cNvPr>
          <p:cNvSpPr txBox="1">
            <a:spLocks/>
          </p:cNvSpPr>
          <p:nvPr/>
        </p:nvSpPr>
        <p:spPr>
          <a:xfrm>
            <a:off x="1329732" y="1552945"/>
            <a:ext cx="10255463" cy="51355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457200">
              <a:spcBef>
                <a:spcPct val="20000"/>
              </a:spcBef>
              <a:spcAft>
                <a:spcPts val="600"/>
              </a:spcAft>
              <a:buSzPct val="80000"/>
            </a:pPr>
            <a:r>
              <a:rPr lang="sv-SE" sz="2800" dirty="0"/>
              <a:t>På förra föräldramötet (2021-10-13) bestämde vi att en säljinsats ska ske under våren och en under hösten</a:t>
            </a:r>
          </a:p>
          <a:p>
            <a:pPr marL="571500" indent="-5715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sv-SE" dirty="0"/>
              <a:t>Ansvaret för detta kommer att vara rullande</a:t>
            </a:r>
          </a:p>
          <a:p>
            <a:pPr marL="571500" indent="-5715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sv-SE" dirty="0"/>
              <a:t>Anmäler ingen sig frivilligt kommer föräldragruppen tilldela uppgiften till någon</a:t>
            </a:r>
          </a:p>
          <a:p>
            <a:pPr marL="571500" indent="-5715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571500" indent="-5715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sv-SE" dirty="0"/>
              <a:t>Ivars föräldrar ansvarar för en säljinsats våren 2022 (New Body)</a:t>
            </a:r>
          </a:p>
          <a:p>
            <a:pPr marL="571500" indent="-5715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endParaRPr lang="sv-SE" sz="2800" dirty="0"/>
          </a:p>
          <a:p>
            <a:pPr algn="l" defTabSz="457200">
              <a:spcBef>
                <a:spcPct val="20000"/>
              </a:spcBef>
              <a:spcAft>
                <a:spcPts val="600"/>
              </a:spcAft>
              <a:buSzPct val="80000"/>
            </a:pPr>
            <a:r>
              <a:rPr lang="sv-SE" sz="2800" b="1" dirty="0">
                <a:sym typeface="Wingdings" panose="05000000000000000000" pitchFamily="2" charset="2"/>
              </a:rPr>
              <a:t>	 Intäkterna ska i första hand finansiera kommande cuper</a:t>
            </a:r>
            <a:endParaRPr lang="sv-SE" sz="2800" b="1" dirty="0"/>
          </a:p>
          <a:p>
            <a:pPr marL="571500" indent="-571500" algn="l" defTabSz="457200">
              <a:spcBef>
                <a:spcPct val="200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endParaRPr lang="sv-SE" sz="2800" dirty="0"/>
          </a:p>
          <a:p>
            <a:pPr algn="l" defTabSz="457200">
              <a:spcBef>
                <a:spcPct val="20000"/>
              </a:spcBef>
              <a:spcAft>
                <a:spcPts val="600"/>
              </a:spcAft>
              <a:buSzPct val="80000"/>
            </a:pPr>
            <a:r>
              <a:rPr lang="sv-SE" sz="2800" dirty="0"/>
              <a:t>Har någon kontaker för att kunna få extra jobb?</a:t>
            </a:r>
          </a:p>
          <a:p>
            <a:pPr algn="l"/>
            <a:endParaRPr lang="sv-SE" sz="26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47072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161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Föräldramöte P10 2022-04-04</vt:lpstr>
      <vt:lpstr>Aktiviteter 2022</vt:lpstr>
      <vt:lpstr>Ekonomi</vt:lpstr>
      <vt:lpstr>Försäljning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Mattias Benerfalk</dc:creator>
  <cp:lastModifiedBy>Mattias Benerfalk</cp:lastModifiedBy>
  <cp:revision>15</cp:revision>
  <cp:lastPrinted>2022-03-14T14:59:36Z</cp:lastPrinted>
  <dcterms:created xsi:type="dcterms:W3CDTF">2022-03-07T09:57:10Z</dcterms:created>
  <dcterms:modified xsi:type="dcterms:W3CDTF">2022-04-04T14:18:56Z</dcterms:modified>
</cp:coreProperties>
</file>