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2" r:id="rId3"/>
    <p:sldId id="295" r:id="rId4"/>
    <p:sldId id="313" r:id="rId5"/>
    <p:sldId id="297" r:id="rId6"/>
    <p:sldId id="287" r:id="rId7"/>
    <p:sldId id="290" r:id="rId8"/>
    <p:sldId id="289" r:id="rId9"/>
    <p:sldId id="302" r:id="rId10"/>
    <p:sldId id="300" r:id="rId11"/>
    <p:sldId id="266" r:id="rId12"/>
    <p:sldId id="265" r:id="rId13"/>
    <p:sldId id="264" r:id="rId14"/>
    <p:sldId id="269" r:id="rId15"/>
    <p:sldId id="268" r:id="rId16"/>
    <p:sldId id="270" r:id="rId17"/>
    <p:sldId id="312" r:id="rId18"/>
    <p:sldId id="309" r:id="rId19"/>
    <p:sldId id="263" r:id="rId20"/>
    <p:sldId id="304" r:id="rId21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89" autoAdjust="0"/>
  </p:normalViewPr>
  <p:slideViewPr>
    <p:cSldViewPr>
      <p:cViewPr>
        <p:scale>
          <a:sx n="70" d="100"/>
          <a:sy n="70" d="100"/>
        </p:scale>
        <p:origin x="-2166" y="-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F3EEA0-606E-4BF3-B55B-8C75BFF50EAA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6599B5-63E0-4252-A4A9-DDE2BCB2484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1803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072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69A8A3-6DD4-4B9D-B87A-12A61264BF7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sv-S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506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E9A798-776D-411C-8570-4E0D01A593A7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sv-S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dirty="0" smtClean="0"/>
              <a:t>Finns</a:t>
            </a:r>
            <a:r>
              <a:rPr lang="sv-SE" baseline="0" dirty="0" smtClean="0"/>
              <a:t> det möjlighet till flera engångsjobb?</a:t>
            </a:r>
            <a:endParaRPr lang="sv-SE" dirty="0" smtClean="0"/>
          </a:p>
        </p:txBody>
      </p:sp>
      <p:sp>
        <p:nvSpPr>
          <p:cNvPr id="43012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6A5D6-5127-43F1-92BF-E4157928ED67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sv-S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915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80E07F-2A32-44B6-826F-226263921D06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sv-S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4915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80E07F-2A32-44B6-826F-226263921D06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sv-S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altLang="sv-SE" smtClean="0"/>
              <a:t>Hur rimmar det med att ”alla får vara med”?</a:t>
            </a:r>
          </a:p>
        </p:txBody>
      </p:sp>
      <p:sp>
        <p:nvSpPr>
          <p:cNvPr id="2458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8E6F4F-B22E-435D-AFB2-20840F2FFE1D}" type="slidenum">
              <a:rPr lang="sv-SE" alt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sv-SE" altLang="sv-S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5734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E4C939-9143-41D7-9AE1-16CE4B7C9EAD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sv-S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dirty="0" smtClean="0"/>
              <a:t>Träningsavgift</a:t>
            </a:r>
            <a:r>
              <a:rPr lang="sv-SE" baseline="0" dirty="0" smtClean="0"/>
              <a:t> 300:-</a:t>
            </a:r>
            <a:endParaRPr lang="sv-SE" dirty="0" smtClean="0"/>
          </a:p>
        </p:txBody>
      </p:sp>
      <p:sp>
        <p:nvSpPr>
          <p:cNvPr id="5632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196066-899A-4854-9C80-F9CE1E61CF89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sv-S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21508" name="Platshållare för bild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68BAAED-75DA-4263-B311-F576631D3355}" type="slidenum">
              <a:rPr lang="sv-SE" sz="1200">
                <a:latin typeface="Calibri" pitchFamily="34" charset="0"/>
              </a:rPr>
              <a:pPr algn="r"/>
              <a:t>6</a:t>
            </a:fld>
            <a:endParaRPr lang="sv-SE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34556F-F73F-4C13-8384-74B666CBA852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3796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5FF6C-3880-4988-ABC8-2223C74E5557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Per Bas1,</a:t>
            </a:r>
            <a:r>
              <a:rPr lang="sv-SE" baseline="0" dirty="0" smtClean="0"/>
              <a:t> Roger Bas1, Daniel Diplomkurs Bas, Patrik och Lars påbörjat Bas1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6599B5-63E0-4252-A4A9-DDE2BCB24846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sz="1200" dirty="0" smtClean="0"/>
              <a:t>Ny regel i 5-manna serien, försvarande lag på egen planhalva och inga utsparkar</a:t>
            </a:r>
            <a:r>
              <a:rPr lang="sv-SE" sz="1200" baseline="0" dirty="0" smtClean="0"/>
              <a:t> från målvakt</a:t>
            </a:r>
            <a:endParaRPr lang="sv-SE" dirty="0" smtClean="0"/>
          </a:p>
        </p:txBody>
      </p:sp>
      <p:sp>
        <p:nvSpPr>
          <p:cNvPr id="4096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8E9252-5D1A-4788-BF19-6BDE3477306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v-S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dirty="0" smtClean="0"/>
              <a:t>Påklädd = kläder efter väder samt klar vid start. </a:t>
            </a:r>
          </a:p>
        </p:txBody>
      </p:sp>
      <p:sp>
        <p:nvSpPr>
          <p:cNvPr id="4608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E19B75-290B-4E95-B2D1-90777409F1FD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v-S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sv-SE" dirty="0" smtClean="0"/>
              <a:t>Kan ni ställa upp på kraven? Är spelarkraven rimliga? Saknas något?</a:t>
            </a:r>
          </a:p>
        </p:txBody>
      </p:sp>
      <p:sp>
        <p:nvSpPr>
          <p:cNvPr id="4710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C13589-7E0E-40EA-9958-BBC04248D3EE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sv-S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9B97-5F98-4C16-BD1B-76E893C626A8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CA03-45F5-478C-B0CE-CF09BC01A31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7B6B9-1C0F-492C-AE56-123467916C41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C7D35-A887-4F70-9FE8-9209CE96A2F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DE70-F16C-478A-9251-CAAF35E61E63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61B60-4D33-4054-A9CE-DA71222F801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6C9E2-E0C7-40E8-ABEF-357CF06EE8DD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907C6-9819-4D44-A5CC-C6A9EA33692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BCA32-09E9-4C98-AA53-3B1BF6F1B6C8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11FF8-9889-4EC2-BA6B-E4C48872F28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98C4-DB99-4326-8A75-033443747EBC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CD305-1B9A-4ECC-8607-23A90CEDD89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70DA8-1387-4DA7-A58A-9708F8A8A331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47A8E-0667-4EBC-B9EB-51D951BACE7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EBAB2-4273-4CA6-A332-02BD809490D4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4F1D-135A-43FF-B57F-69A4AB45856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D0993-E0A9-4D56-89A6-C658E716D237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A7176-AE9D-4847-956B-E55438B00D1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5A4D-3868-4000-A448-2AE9B602AEC7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813A-D883-432F-A425-E24E6A6D3C7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F15D0-E0B9-46C5-A633-37CBA1E939AE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2176C-ADBE-46B1-8AA5-6AB0154722C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458EC6-77C4-4725-8E1B-D0A330412A97}" type="datetimeFigureOut">
              <a:rPr lang="sv-SE"/>
              <a:pPr>
                <a:defRPr/>
              </a:pPr>
              <a:t>2015-05-18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F70B8-B86B-405C-9AC7-AB39D5EF42E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4213" y="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Välkomna!</a:t>
            </a:r>
          </a:p>
        </p:txBody>
      </p:sp>
      <p:pic>
        <p:nvPicPr>
          <p:cNvPr id="2051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Rak 6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/>
          <p:cNvSpPr txBox="1">
            <a:spLocks/>
          </p:cNvSpPr>
          <p:nvPr/>
        </p:nvSpPr>
        <p:spPr bwMode="auto">
          <a:xfrm>
            <a:off x="179388" y="2319338"/>
            <a:ext cx="8496299" cy="319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v-SE" sz="44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Föräldraträff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v-SE" sz="4400" dirty="0" err="1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Ope</a:t>
            </a:r>
            <a:r>
              <a:rPr lang="sv-SE" sz="44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 </a:t>
            </a:r>
            <a:r>
              <a:rPr lang="sv-SE" sz="4400" dirty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IF pojkar </a:t>
            </a:r>
            <a:r>
              <a:rPr lang="sv-SE" sz="44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08</a:t>
            </a:r>
          </a:p>
          <a:p>
            <a:pPr algn="ctr" fontAlgn="auto">
              <a:spcAft>
                <a:spcPts val="0"/>
              </a:spcAft>
              <a:defRPr/>
            </a:pPr>
            <a:endParaRPr lang="sv-SE" sz="4400" dirty="0" smtClean="0">
              <a:solidFill>
                <a:schemeClr val="tx2">
                  <a:lumMod val="75000"/>
                </a:schemeClr>
              </a:solidFill>
              <a:latin typeface="Franklin Gothic Heavy" pitchFamily="34" charset="0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sv-SE" sz="35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Furuparken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v-SE" sz="35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2015-05-18 </a:t>
            </a:r>
            <a:endParaRPr lang="sv-SE" sz="3500" dirty="0">
              <a:solidFill>
                <a:schemeClr val="tx2">
                  <a:lumMod val="75000"/>
                </a:schemeClr>
              </a:solidFill>
              <a:latin typeface="Franklin Gothic Heavy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Tränarutbildning</a:t>
            </a:r>
          </a:p>
        </p:txBody>
      </p:sp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5157192"/>
            <a:ext cx="4464496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Rak 6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4" name="Picture 2" descr="Tränarutbildning - schematisk skis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1268760"/>
            <a:ext cx="4724400" cy="2581275"/>
          </a:xfrm>
          <a:prstGeom prst="rect">
            <a:avLst/>
          </a:prstGeom>
          <a:noFill/>
        </p:spPr>
      </p:pic>
      <p:sp>
        <p:nvSpPr>
          <p:cNvPr id="9" name="textruta 8"/>
          <p:cNvSpPr txBox="1"/>
          <p:nvPr/>
        </p:nvSpPr>
        <p:spPr>
          <a:xfrm>
            <a:off x="1763688" y="4077072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Ålder               Utbildning</a:t>
            </a:r>
          </a:p>
          <a:p>
            <a:r>
              <a:rPr lang="sv-SE" dirty="0" smtClean="0"/>
              <a:t>6-12	         Tränarutbildning C 1 dag </a:t>
            </a:r>
            <a:r>
              <a:rPr lang="sv-SE" dirty="0" err="1" smtClean="0"/>
              <a:t>web</a:t>
            </a:r>
            <a:r>
              <a:rPr lang="sv-SE" dirty="0" smtClean="0"/>
              <a:t> 1 dag </a:t>
            </a:r>
          </a:p>
          <a:p>
            <a:r>
              <a:rPr lang="sv-SE" dirty="0" smtClean="0"/>
              <a:t>13-19 	         Tränarutbildning B  2 dag </a:t>
            </a:r>
            <a:r>
              <a:rPr lang="sv-SE" dirty="0" err="1" smtClean="0"/>
              <a:t>web</a:t>
            </a:r>
            <a:r>
              <a:rPr lang="sv-SE" dirty="0" smtClean="0"/>
              <a:t> 2 dag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Så arbetar vi</a:t>
            </a:r>
          </a:p>
        </p:txBody>
      </p:sp>
      <p:sp>
        <p:nvSpPr>
          <p:cNvPr id="11267" name="Platshållare för innehåll 2"/>
          <p:cNvSpPr>
            <a:spLocks noGrp="1"/>
          </p:cNvSpPr>
          <p:nvPr>
            <p:ph idx="1"/>
          </p:nvPr>
        </p:nvSpPr>
        <p:spPr>
          <a:xfrm>
            <a:off x="549110" y="1412777"/>
            <a:ext cx="8229600" cy="46085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dirty="0" smtClean="0"/>
              <a:t>Alla får vara med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Se individen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Försök och våga misslyckas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Spela bollen (rulla ut från målvakt)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Teknik 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Vinn som ett lag, förlora som ett lag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Alla spelar lika mycket, jämna lag, olika lag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Inga fasta positioner</a:t>
            </a:r>
          </a:p>
          <a:p>
            <a:pPr eaLnBrk="1" hangingPunct="1">
              <a:lnSpc>
                <a:spcPct val="80000"/>
              </a:lnSpc>
            </a:pPr>
            <a:r>
              <a:rPr lang="sv-SE" dirty="0" smtClean="0"/>
              <a:t>Inga tabeller eller skytteligor</a:t>
            </a:r>
          </a:p>
        </p:txBody>
      </p:sp>
      <p:pic>
        <p:nvPicPr>
          <p:cNvPr id="1126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Krav på spelare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Skolan går först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Visa respekt för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Lagkamrater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Domare och motståndare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Ledare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Respektera tider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Kom redo för aktuell aktivitet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Rätt utrustning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sz="2400" dirty="0" smtClean="0"/>
              <a:t>Påklädd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Godis- och läskförbud – vatten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Vårdat språk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 smtClean="0"/>
              <a:t>När vi tränar- tränar vi</a:t>
            </a:r>
          </a:p>
          <a:p>
            <a:pPr eaLnBrk="1" hangingPunct="1">
              <a:lnSpc>
                <a:spcPct val="80000"/>
              </a:lnSpc>
              <a:defRPr/>
            </a:pPr>
            <a:endParaRPr lang="sv-SE" sz="2700" dirty="0" smtClean="0"/>
          </a:p>
        </p:txBody>
      </p:sp>
      <p:pic>
        <p:nvPicPr>
          <p:cNvPr id="12292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Krav på föräldrar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32859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700" dirty="0" smtClean="0"/>
              <a:t>Generellt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 smtClean="0"/>
              <a:t>Respektera tider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 smtClean="0"/>
              <a:t>Ge barnen förutsättning att passa tider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 smtClean="0"/>
              <a:t>Ta upp ev. problem med ledarna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 smtClean="0"/>
              <a:t>Lämna utvecklingsförslag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sv-SE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/>
              <a:t>Träningar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/>
              <a:t>Titta gärna på, men stör ej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/>
              <a:t>Hjälp barnen komma rätt utrustade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sv-SE" dirty="0"/>
              <a:t>Hjälp barnen komma mätta och </a:t>
            </a:r>
            <a:r>
              <a:rPr lang="sv-SE" dirty="0" smtClean="0"/>
              <a:t>laddade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r>
              <a:rPr lang="sv-SE" sz="2400" i="1" dirty="0" smtClean="0"/>
              <a:t/>
            </a:r>
            <a:br>
              <a:rPr lang="sv-SE" sz="2400" i="1" dirty="0" smtClean="0"/>
            </a:br>
            <a:endParaRPr lang="sv-SE" sz="2400" i="1" dirty="0" smtClean="0"/>
          </a:p>
        </p:txBody>
      </p:sp>
      <p:pic>
        <p:nvPicPr>
          <p:cNvPr id="13316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Hemsidan – Laget.se</a:t>
            </a:r>
          </a:p>
        </p:txBody>
      </p:sp>
      <p:sp>
        <p:nvSpPr>
          <p:cNvPr id="1433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sz="2400" dirty="0" smtClean="0"/>
              <a:t>Kalendern</a:t>
            </a:r>
          </a:p>
          <a:p>
            <a:pPr eaLnBrk="1" hangingPunct="1"/>
            <a:r>
              <a:rPr lang="sv-SE" sz="2400" dirty="0" smtClean="0"/>
              <a:t>E-postutskick</a:t>
            </a:r>
          </a:p>
          <a:p>
            <a:pPr eaLnBrk="1" hangingPunct="1"/>
            <a:r>
              <a:rPr lang="sv-SE" sz="2400" dirty="0" smtClean="0"/>
              <a:t>Anmälningsutskick</a:t>
            </a:r>
          </a:p>
          <a:p>
            <a:pPr eaLnBrk="1" hangingPunct="1"/>
            <a:r>
              <a:rPr lang="sv-SE" sz="2400" dirty="0" smtClean="0"/>
              <a:t>SMS-utskick</a:t>
            </a:r>
          </a:p>
          <a:p>
            <a:pPr eaLnBrk="1" hangingPunct="1"/>
            <a:r>
              <a:rPr lang="sv-SE" sz="2400" dirty="0" smtClean="0"/>
              <a:t>Nyheter</a:t>
            </a:r>
          </a:p>
          <a:p>
            <a:pPr eaLnBrk="1" hangingPunct="1"/>
            <a:r>
              <a:rPr lang="sv-SE" sz="2400" dirty="0" smtClean="0"/>
              <a:t>Närvaro</a:t>
            </a:r>
          </a:p>
          <a:p>
            <a:pPr eaLnBrk="1" hangingPunct="1"/>
            <a:r>
              <a:rPr lang="sv-SE" sz="2400" dirty="0" smtClean="0"/>
              <a:t>Uppdatera kontaktuppgifter</a:t>
            </a:r>
          </a:p>
          <a:p>
            <a:pPr lvl="1" eaLnBrk="1" hangingPunct="1"/>
            <a:r>
              <a:rPr lang="sv-SE" sz="2400" dirty="0" smtClean="0"/>
              <a:t>Renodla e-post och telefon till </a:t>
            </a:r>
            <a:r>
              <a:rPr lang="sv-SE" sz="2400" dirty="0" smtClean="0"/>
              <a:t>barn/föräldrar</a:t>
            </a:r>
            <a:endParaRPr lang="sv-SE" sz="2400" dirty="0"/>
          </a:p>
          <a:p>
            <a:pPr eaLnBrk="1" hangingPunct="1"/>
            <a:r>
              <a:rPr lang="sv-SE" sz="2400" dirty="0" smtClean="0"/>
              <a:t>Återkom till någon av oss om ni har problem med inloggning eller att ändra era uppgifter</a:t>
            </a:r>
          </a:p>
        </p:txBody>
      </p:sp>
      <p:pic>
        <p:nvPicPr>
          <p:cNvPr id="14340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Lagkassa/Ekonomi</a:t>
            </a:r>
          </a:p>
        </p:txBody>
      </p:sp>
      <p:sp>
        <p:nvSpPr>
          <p:cNvPr id="15363" name="Platshållare för innehåll 2"/>
          <p:cNvSpPr>
            <a:spLocks noGrp="1"/>
          </p:cNvSpPr>
          <p:nvPr>
            <p:ph idx="1"/>
          </p:nvPr>
        </p:nvSpPr>
        <p:spPr>
          <a:xfrm>
            <a:off x="468313" y="1484313"/>
            <a:ext cx="3754437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dirty="0" smtClean="0"/>
              <a:t>Intäkter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dirty="0" smtClean="0"/>
              <a:t>Arbetsinsatser</a:t>
            </a:r>
          </a:p>
          <a:p>
            <a:pPr eaLnBrk="1" hangingPunct="1">
              <a:lnSpc>
                <a:spcPct val="90000"/>
              </a:lnSpc>
            </a:pPr>
            <a:r>
              <a:rPr lang="sv-SE" dirty="0" smtClean="0"/>
              <a:t>Utgifter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dirty="0" smtClean="0"/>
              <a:t>Träningsresa</a:t>
            </a:r>
          </a:p>
          <a:p>
            <a:pPr lvl="1" eaLnBrk="1" hangingPunct="1">
              <a:lnSpc>
                <a:spcPct val="90000"/>
              </a:lnSpc>
            </a:pPr>
            <a:r>
              <a:rPr lang="sv-SE" dirty="0" smtClean="0"/>
              <a:t>Cuper</a:t>
            </a:r>
            <a:endParaRPr lang="sv-SE" dirty="0" smtClean="0"/>
          </a:p>
        </p:txBody>
      </p:sp>
      <p:sp>
        <p:nvSpPr>
          <p:cNvPr id="15364" name="Platshållare för innehåll 2"/>
          <p:cNvSpPr txBox="1">
            <a:spLocks/>
          </p:cNvSpPr>
          <p:nvPr/>
        </p:nvSpPr>
        <p:spPr bwMode="auto">
          <a:xfrm>
            <a:off x="5148263" y="1628775"/>
            <a:ext cx="37544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3200" dirty="0" err="1">
                <a:latin typeface="Calibri" pitchFamily="34" charset="0"/>
              </a:rPr>
              <a:t>Ope</a:t>
            </a:r>
            <a:r>
              <a:rPr lang="sv-SE" sz="3200" dirty="0">
                <a:latin typeface="Calibri" pitchFamily="34" charset="0"/>
              </a:rPr>
              <a:t> IF står för: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 dirty="0">
                <a:latin typeface="Calibri" pitchFamily="34" charset="0"/>
              </a:rPr>
              <a:t>Cup-avgift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 dirty="0">
                <a:latin typeface="Calibri" pitchFamily="34" charset="0"/>
              </a:rPr>
              <a:t>Domaravgifter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 dirty="0" smtClean="0">
                <a:latin typeface="Calibri" pitchFamily="34" charset="0"/>
              </a:rPr>
              <a:t>Kläder (matchtröja)</a:t>
            </a:r>
            <a:endParaRPr lang="sv-SE" sz="2800" dirty="0">
              <a:latin typeface="Calibri" pitchFamily="34" charset="0"/>
            </a:endParaRP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 dirty="0">
                <a:latin typeface="Calibri" pitchFamily="34" charset="0"/>
              </a:rPr>
              <a:t>Bollar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r>
              <a:rPr lang="sv-SE" sz="2800" dirty="0">
                <a:latin typeface="Calibri" pitchFamily="34" charset="0"/>
              </a:rPr>
              <a:t>Planhyra</a:t>
            </a:r>
          </a:p>
        </p:txBody>
      </p:sp>
      <p:pic>
        <p:nvPicPr>
          <p:cNvPr id="15365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Rak 5"/>
          <p:cNvCxnSpPr/>
          <p:nvPr/>
        </p:nvCxnSpPr>
        <p:spPr>
          <a:xfrm>
            <a:off x="179388" y="1196752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Kostnader</a:t>
            </a:r>
          </a:p>
        </p:txBody>
      </p:sp>
      <p:pic>
        <p:nvPicPr>
          <p:cNvPr id="1638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539750" y="1628800"/>
            <a:ext cx="7848872" cy="4104456"/>
          </a:xfrm>
        </p:spPr>
        <p:txBody>
          <a:bodyPr rtlCol="0">
            <a:normAutofit fontScale="77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sv-SE" altLang="sv-SE" sz="6600" dirty="0"/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v-SE" altLang="sv-SE" sz="5200" dirty="0"/>
              <a:t>Ett genomsnittligt ungdomslag kostar </a:t>
            </a:r>
            <a:r>
              <a:rPr lang="sv-SE" altLang="sv-SE" sz="5200" dirty="0" err="1" smtClean="0"/>
              <a:t>Ope</a:t>
            </a:r>
            <a:r>
              <a:rPr lang="sv-SE" altLang="sv-SE" sz="5200" dirty="0" smtClean="0"/>
              <a:t> IF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v-SE" altLang="sv-SE" sz="5200" dirty="0" smtClean="0"/>
              <a:t>60 000</a:t>
            </a:r>
            <a:r>
              <a:rPr lang="sv-SE" altLang="sv-SE" sz="5200" dirty="0"/>
              <a:t> </a:t>
            </a:r>
            <a:r>
              <a:rPr lang="sv-SE" altLang="sv-SE" sz="5200" dirty="0" smtClean="0"/>
              <a:t>kr/år</a:t>
            </a:r>
            <a:endParaRPr lang="sv-SE" altLang="sv-SE" sz="5200" dirty="0"/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sv-SE" altLang="sv-SE" sz="6600" b="1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sv-SE" altLang="sv-SE" sz="2800" dirty="0" smtClean="0"/>
              <a:t>(bollar, planhyra, resor, domare, västar, sjukvårdsmaterial, kansli, försäkringar mm)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sv-SE" alt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Arbetsinsatser (ej i 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år för p-08)</a:t>
            </a:r>
            <a:endParaRPr lang="sv-SE" dirty="0" smtClean="0">
              <a:solidFill>
                <a:schemeClr val="tx2">
                  <a:lumMod val="75000"/>
                </a:schemeClr>
              </a:solidFill>
              <a:latin typeface="Franklin Gothic Heavy" pitchFamily="34" charset="0"/>
            </a:endParaRPr>
          </a:p>
        </p:txBody>
      </p:sp>
      <p:sp>
        <p:nvSpPr>
          <p:cNvPr id="1638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sz="3000" dirty="0" err="1" smtClean="0"/>
              <a:t>Ope</a:t>
            </a:r>
            <a:r>
              <a:rPr lang="sv-SE" sz="3000" dirty="0" smtClean="0"/>
              <a:t>-dagen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smtClean="0"/>
              <a:t>Eget sammandrag - </a:t>
            </a:r>
            <a:r>
              <a:rPr lang="sv-SE" sz="1600" dirty="0" smtClean="0"/>
              <a:t>till lagkassan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smtClean="0"/>
              <a:t>Fika </a:t>
            </a:r>
            <a:r>
              <a:rPr lang="sv-SE" sz="3000" dirty="0" err="1" smtClean="0"/>
              <a:t>hemmamatcher-</a:t>
            </a:r>
            <a:r>
              <a:rPr lang="sv-SE" sz="3000" dirty="0" smtClean="0"/>
              <a:t> </a:t>
            </a:r>
            <a:r>
              <a:rPr lang="sv-SE" sz="1600" dirty="0" smtClean="0"/>
              <a:t>till lagkassan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smtClean="0"/>
              <a:t>Annat? – </a:t>
            </a:r>
            <a:r>
              <a:rPr lang="sv-SE" sz="1600" dirty="0" smtClean="0"/>
              <a:t>till lagkassan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err="1" smtClean="0"/>
              <a:t>Bingokontrollanter-</a:t>
            </a:r>
            <a:r>
              <a:rPr lang="sv-SE" sz="3000" dirty="0" smtClean="0"/>
              <a:t> två gånger 5 personer/gång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err="1" smtClean="0"/>
              <a:t>SverigeLotter-</a:t>
            </a:r>
            <a:r>
              <a:rPr lang="sv-SE" sz="3000" dirty="0" smtClean="0"/>
              <a:t> 12 lotter/person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smtClean="0"/>
              <a:t>Bingolotter 2ggr/år, påsk och Jul</a:t>
            </a:r>
          </a:p>
          <a:p>
            <a:pPr eaLnBrk="1" hangingPunct="1">
              <a:lnSpc>
                <a:spcPct val="80000"/>
              </a:lnSpc>
            </a:pPr>
            <a:r>
              <a:rPr lang="sv-SE" sz="3000" dirty="0" smtClean="0"/>
              <a:t>Dreamstar 5 häften/spelare</a:t>
            </a:r>
          </a:p>
          <a:p>
            <a:pPr eaLnBrk="1" hangingPunct="1">
              <a:lnSpc>
                <a:spcPct val="80000"/>
              </a:lnSpc>
            </a:pPr>
            <a:endParaRPr lang="sv-SE" sz="3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sv-SE" sz="3000" dirty="0" smtClean="0"/>
              <a:t>Alternativet…</a:t>
            </a:r>
          </a:p>
          <a:p>
            <a:pPr eaLnBrk="1" hangingPunct="1">
              <a:lnSpc>
                <a:spcPct val="80000"/>
              </a:lnSpc>
            </a:pPr>
            <a:endParaRPr lang="sv-SE" sz="3000" dirty="0" smtClean="0"/>
          </a:p>
          <a:p>
            <a:pPr eaLnBrk="1" hangingPunct="1">
              <a:lnSpc>
                <a:spcPct val="80000"/>
              </a:lnSpc>
            </a:pPr>
            <a:endParaRPr lang="sv-SE" sz="30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sv-SE" sz="30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sv-SE" sz="3000" dirty="0" smtClean="0"/>
          </a:p>
        </p:txBody>
      </p:sp>
      <p:pic>
        <p:nvPicPr>
          <p:cNvPr id="1638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395536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ubrik 5"/>
          <p:cNvSpPr>
            <a:spLocks noGrp="1"/>
          </p:cNvSpPr>
          <p:nvPr>
            <p:ph type="ctrTitle" idx="4294967295"/>
          </p:nvPr>
        </p:nvSpPr>
        <p:spPr>
          <a:xfrm>
            <a:off x="395288" y="981075"/>
            <a:ext cx="7772400" cy="3746500"/>
          </a:xfrm>
        </p:spPr>
        <p:txBody>
          <a:bodyPr/>
          <a:lstStyle/>
          <a:p>
            <a:pPr eaLnBrk="1" hangingPunct="1"/>
            <a:r>
              <a:rPr lang="sv-SE" altLang="sv-SE" sz="4000" dirty="0" smtClean="0"/>
              <a:t>…en höjning av träningsavgiften</a:t>
            </a:r>
            <a:br>
              <a:rPr lang="sv-SE" altLang="sv-SE" sz="4000" dirty="0" smtClean="0"/>
            </a:br>
            <a:r>
              <a:rPr lang="sv-SE" altLang="sv-SE" sz="4000" dirty="0" smtClean="0"/>
              <a:t>till ca 3000 kronor/medlem och år</a:t>
            </a:r>
            <a:r>
              <a:rPr lang="sv-SE" altLang="sv-SE" dirty="0" smtClean="0"/>
              <a:t>!</a:t>
            </a:r>
          </a:p>
        </p:txBody>
      </p:sp>
      <p:pic>
        <p:nvPicPr>
          <p:cNvPr id="3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Att göra</a:t>
            </a:r>
          </a:p>
        </p:txBody>
      </p:sp>
      <p:sp>
        <p:nvSpPr>
          <p:cNvPr id="1741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dirty="0" smtClean="0"/>
              <a:t>Kontrollera kontaktuppgifter</a:t>
            </a:r>
          </a:p>
          <a:p>
            <a:pPr eaLnBrk="1" hangingPunct="1"/>
            <a:r>
              <a:rPr lang="sv-SE" dirty="0" smtClean="0"/>
              <a:t>Godkänna bilder på hemsidan</a:t>
            </a:r>
          </a:p>
          <a:p>
            <a:pPr eaLnBrk="1" hangingPunct="1"/>
            <a:r>
              <a:rPr lang="sv-SE" dirty="0" smtClean="0"/>
              <a:t>Lämna hälsodeklaration </a:t>
            </a:r>
          </a:p>
          <a:p>
            <a:pPr eaLnBrk="1" hangingPunct="1"/>
            <a:r>
              <a:rPr lang="sv-SE" dirty="0" smtClean="0"/>
              <a:t>Medlemsavgift</a:t>
            </a:r>
          </a:p>
        </p:txBody>
      </p:sp>
      <p:pic>
        <p:nvPicPr>
          <p:cNvPr id="17412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Info från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Ope</a:t>
            </a: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 IF</a:t>
            </a:r>
          </a:p>
        </p:txBody>
      </p:sp>
      <p:sp>
        <p:nvSpPr>
          <p:cNvPr id="3075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sv-SE" dirty="0" smtClean="0"/>
              <a:t>Organisation</a:t>
            </a:r>
          </a:p>
          <a:p>
            <a:pPr eaLnBrk="1" hangingPunct="1"/>
            <a:r>
              <a:rPr lang="sv-SE" dirty="0" smtClean="0"/>
              <a:t>Policy</a:t>
            </a:r>
          </a:p>
          <a:p>
            <a:pPr eaLnBrk="1" hangingPunct="1"/>
            <a:r>
              <a:rPr lang="sv-SE" dirty="0" smtClean="0"/>
              <a:t>Utbildningsplan</a:t>
            </a:r>
          </a:p>
          <a:p>
            <a:pPr eaLnBrk="1" hangingPunct="1"/>
            <a:r>
              <a:rPr lang="sv-SE" dirty="0" smtClean="0"/>
              <a:t>Medlems- och träningsavgift</a:t>
            </a:r>
          </a:p>
          <a:p>
            <a:pPr eaLnBrk="1" hangingPunct="1"/>
            <a:r>
              <a:rPr lang="sv-SE" dirty="0" smtClean="0"/>
              <a:t>Arbetsinsatser</a:t>
            </a:r>
          </a:p>
          <a:p>
            <a:pPr eaLnBrk="1" hangingPunct="1"/>
            <a:r>
              <a:rPr lang="sv-SE" dirty="0" smtClean="0"/>
              <a:t>Friends</a:t>
            </a:r>
          </a:p>
        </p:txBody>
      </p:sp>
      <p:pic>
        <p:nvPicPr>
          <p:cNvPr id="3076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/>
            <a:r>
              <a:rPr lang="sv-SE" dirty="0" smtClean="0"/>
              <a:t>Hur får vi fler föräldrar aktiva?</a:t>
            </a:r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899150" y="169863"/>
            <a:ext cx="2417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>
                <a:solidFill>
                  <a:schemeClr val="bg1"/>
                </a:solidFill>
              </a:rPr>
              <a:t>DISKUSSION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Ledare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/>
          <a:lstStyle/>
          <a:p>
            <a:r>
              <a:rPr lang="sv-SE" dirty="0" smtClean="0"/>
              <a:t>Stefan Stambej </a:t>
            </a:r>
          </a:p>
          <a:p>
            <a:r>
              <a:rPr lang="sv-SE" dirty="0" smtClean="0"/>
              <a:t>Oscar Axell</a:t>
            </a:r>
          </a:p>
          <a:p>
            <a:r>
              <a:rPr lang="sv-SE" dirty="0" smtClean="0"/>
              <a:t>Anneli Olsson</a:t>
            </a:r>
            <a:endParaRPr lang="sv-SE" sz="2400" dirty="0" smtClean="0"/>
          </a:p>
          <a:p>
            <a:r>
              <a:rPr lang="sv-SE" dirty="0" smtClean="0"/>
              <a:t>Jonas Hagström</a:t>
            </a:r>
          </a:p>
          <a:p>
            <a:r>
              <a:rPr lang="sv-SE" dirty="0" smtClean="0"/>
              <a:t>Martin Westin</a:t>
            </a:r>
          </a:p>
          <a:p>
            <a:r>
              <a:rPr lang="sv-SE" dirty="0" smtClean="0"/>
              <a:t>L-G Lundberg</a:t>
            </a:r>
          </a:p>
        </p:txBody>
      </p:sp>
      <p:pic>
        <p:nvPicPr>
          <p:cNvPr id="4100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OPE -08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5"/>
          </a:xfrm>
        </p:spPr>
        <p:txBody>
          <a:bodyPr/>
          <a:lstStyle/>
          <a:p>
            <a:pPr>
              <a:buFontTx/>
              <a:buChar char="-"/>
            </a:pPr>
            <a:r>
              <a:rPr lang="sv-SE" dirty="0" smtClean="0"/>
              <a:t>Ca</a:t>
            </a:r>
            <a:r>
              <a:rPr lang="sv-SE" dirty="0" smtClean="0"/>
              <a:t> 50 </a:t>
            </a:r>
            <a:r>
              <a:rPr lang="sv-SE" dirty="0" smtClean="0"/>
              <a:t>barn aktiva på träningar</a:t>
            </a:r>
          </a:p>
          <a:p>
            <a:pPr>
              <a:buFontTx/>
              <a:buChar char="-"/>
            </a:pPr>
            <a:r>
              <a:rPr lang="sv-SE" dirty="0"/>
              <a:t> </a:t>
            </a:r>
            <a:r>
              <a:rPr lang="sv-SE" dirty="0" smtClean="0"/>
              <a:t>Upptagningsområde, </a:t>
            </a:r>
            <a:r>
              <a:rPr lang="sv-SE" dirty="0" err="1" smtClean="0"/>
              <a:t>Tavelbäcken</a:t>
            </a:r>
            <a:r>
              <a:rPr lang="sv-SE" dirty="0" smtClean="0"/>
              <a:t>, Lillsjön, Mimer, Fjällänge och </a:t>
            </a:r>
            <a:r>
              <a:rPr lang="sv-SE" dirty="0" err="1" smtClean="0"/>
              <a:t>Ängsmon</a:t>
            </a:r>
            <a:endParaRPr lang="sv-SE" dirty="0" smtClean="0"/>
          </a:p>
          <a:p>
            <a:pPr>
              <a:buFontTx/>
              <a:buChar char="-"/>
            </a:pPr>
            <a:r>
              <a:rPr lang="sv-SE" dirty="0" smtClean="0"/>
              <a:t>För att kunna hantera alla barn, träningar, organisation, ekonomi, material behövs fler engagerade föräldrar</a:t>
            </a:r>
          </a:p>
          <a:p>
            <a:pPr>
              <a:buFontTx/>
              <a:buChar char="-"/>
            </a:pPr>
            <a:r>
              <a:rPr lang="sv-SE" dirty="0" smtClean="0"/>
              <a:t>Engagemang i smått eller stort gör att vi kan fördela ansvar och uppgifter mellan flera</a:t>
            </a:r>
          </a:p>
        </p:txBody>
      </p:sp>
      <p:pic>
        <p:nvPicPr>
          <p:cNvPr id="4100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50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Behov av fler ansvariga</a:t>
            </a:r>
          </a:p>
        </p:txBody>
      </p:sp>
      <p:sp>
        <p:nvSpPr>
          <p:cNvPr id="512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Tränare, huvudtränare </a:t>
            </a:r>
          </a:p>
          <a:p>
            <a:r>
              <a:rPr lang="sv-SE" dirty="0" smtClean="0"/>
              <a:t>Lagledare</a:t>
            </a:r>
          </a:p>
          <a:p>
            <a:r>
              <a:rPr lang="sv-SE" dirty="0" smtClean="0"/>
              <a:t>Föräldraansvarig</a:t>
            </a:r>
          </a:p>
          <a:p>
            <a:r>
              <a:rPr lang="sv-SE" dirty="0" smtClean="0"/>
              <a:t>Kassör </a:t>
            </a:r>
          </a:p>
          <a:p>
            <a:r>
              <a:rPr lang="sv-SE" dirty="0" err="1" smtClean="0"/>
              <a:t>Friendsansvarig</a:t>
            </a:r>
            <a:endParaRPr lang="sv-SE" dirty="0" smtClean="0"/>
          </a:p>
          <a:p>
            <a:r>
              <a:rPr lang="sv-SE" dirty="0" err="1" smtClean="0"/>
              <a:t>Materialare</a:t>
            </a:r>
            <a:endParaRPr lang="sv-SE" dirty="0" smtClean="0"/>
          </a:p>
          <a:p>
            <a:r>
              <a:rPr lang="sv-SE" dirty="0" smtClean="0"/>
              <a:t>….</a:t>
            </a:r>
          </a:p>
          <a:p>
            <a:pPr marL="0" indent="0">
              <a:buNone/>
            </a:pPr>
            <a:r>
              <a:rPr lang="sv-SE" dirty="0" smtClean="0"/>
              <a:t>Vi utformar denna grupp internt</a:t>
            </a:r>
          </a:p>
        </p:txBody>
      </p:sp>
      <p:pic>
        <p:nvPicPr>
          <p:cNvPr id="5124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rgbClr val="17375E"/>
                </a:solidFill>
                <a:latin typeface="Franklin Gothic Heavy" pitchFamily="34" charset="0"/>
              </a:rPr>
              <a:t>Vad tränar vi på?</a:t>
            </a:r>
          </a:p>
        </p:txBody>
      </p:sp>
      <p:sp>
        <p:nvSpPr>
          <p:cNvPr id="6147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v-SE" dirty="0" smtClean="0"/>
              <a:t>Under våra träningar kommer vi att fokusera på:</a:t>
            </a:r>
          </a:p>
          <a:p>
            <a:pPr eaLnBrk="1" hangingPunct="1"/>
            <a:r>
              <a:rPr lang="sv-SE" dirty="0" smtClean="0"/>
              <a:t>Teknik (driva, dribbla, finta, mottagning)</a:t>
            </a:r>
          </a:p>
          <a:p>
            <a:pPr eaLnBrk="1" hangingPunct="1"/>
            <a:r>
              <a:rPr lang="sv-SE" dirty="0" smtClean="0"/>
              <a:t>Passningsspel</a:t>
            </a:r>
          </a:p>
          <a:p>
            <a:pPr eaLnBrk="1" hangingPunct="1"/>
            <a:r>
              <a:rPr lang="sv-SE" dirty="0" smtClean="0"/>
              <a:t>Skott</a:t>
            </a:r>
          </a:p>
          <a:p>
            <a:pPr eaLnBrk="1" hangingPunct="1"/>
            <a:r>
              <a:rPr lang="sv-SE" dirty="0" smtClean="0"/>
              <a:t>Spel (främst </a:t>
            </a:r>
            <a:r>
              <a:rPr lang="sv-SE" dirty="0" err="1" smtClean="0"/>
              <a:t>smålag</a:t>
            </a:r>
            <a:r>
              <a:rPr lang="sv-SE" dirty="0" smtClean="0"/>
              <a:t>) </a:t>
            </a:r>
          </a:p>
          <a:p>
            <a:pPr eaLnBrk="1" hangingPunct="1"/>
            <a:r>
              <a:rPr lang="sv-SE" dirty="0" smtClean="0"/>
              <a:t>1 mot 1, 2 mot 1</a:t>
            </a:r>
          </a:p>
          <a:p>
            <a:pPr eaLnBrk="1" hangingPunct="1"/>
            <a:r>
              <a:rPr lang="sv-SE" dirty="0" smtClean="0"/>
              <a:t>Värdegrund</a:t>
            </a:r>
          </a:p>
          <a:p>
            <a:pPr eaLnBrk="1" hangingPunct="1"/>
            <a:r>
              <a:rPr lang="sv-SE" dirty="0" smtClean="0"/>
              <a:t>Följer spelarutbildningsplanen från </a:t>
            </a:r>
            <a:r>
              <a:rPr lang="sv-SE" dirty="0" err="1" smtClean="0"/>
              <a:t>Ope</a:t>
            </a:r>
            <a:r>
              <a:rPr lang="sv-SE" dirty="0" smtClean="0"/>
              <a:t> IF</a:t>
            </a:r>
          </a:p>
          <a:p>
            <a:pPr eaLnBrk="1" hangingPunct="1"/>
            <a:endParaRPr lang="sv-SE" dirty="0" smtClean="0"/>
          </a:p>
        </p:txBody>
      </p:sp>
      <p:pic>
        <p:nvPicPr>
          <p:cNvPr id="6148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Utrustning</a:t>
            </a:r>
          </a:p>
        </p:txBody>
      </p:sp>
      <p:sp>
        <p:nvSpPr>
          <p:cNvPr id="7171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Alltid benskydd</a:t>
            </a:r>
          </a:p>
          <a:p>
            <a:r>
              <a:rPr lang="sv-SE" dirty="0" smtClean="0"/>
              <a:t>Rätt klädd</a:t>
            </a:r>
          </a:p>
          <a:p>
            <a:r>
              <a:rPr lang="sv-SE" dirty="0" smtClean="0"/>
              <a:t>Fotbollsskor </a:t>
            </a:r>
          </a:p>
          <a:p>
            <a:r>
              <a:rPr lang="sv-SE" dirty="0" smtClean="0"/>
              <a:t>Vattenflaska</a:t>
            </a:r>
          </a:p>
          <a:p>
            <a:r>
              <a:rPr lang="sv-SE" dirty="0" smtClean="0"/>
              <a:t>Namnlapp</a:t>
            </a:r>
          </a:p>
          <a:p>
            <a:endParaRPr lang="sv-SE" dirty="0" smtClean="0"/>
          </a:p>
          <a:p>
            <a:r>
              <a:rPr lang="sv-SE" dirty="0" err="1" smtClean="0"/>
              <a:t>Ope</a:t>
            </a:r>
            <a:r>
              <a:rPr lang="sv-SE" dirty="0" smtClean="0"/>
              <a:t>-kläder kommer nästa år</a:t>
            </a:r>
          </a:p>
        </p:txBody>
      </p:sp>
      <p:pic>
        <p:nvPicPr>
          <p:cNvPr id="7172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Riktlinjer</a:t>
            </a:r>
            <a:r>
              <a:rPr lang="sv-SE" dirty="0" smtClean="0"/>
              <a:t> </a:t>
            </a:r>
            <a:r>
              <a:rPr lang="sv-SE" dirty="0" err="1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SvFF/Ope</a:t>
            </a:r>
            <a:endParaRPr lang="sv-SE" dirty="0" smtClean="0">
              <a:solidFill>
                <a:schemeClr val="tx2">
                  <a:lumMod val="75000"/>
                </a:schemeClr>
              </a:solidFill>
              <a:latin typeface="Franklin Gothic Heavy" pitchFamily="34" charset="0"/>
            </a:endParaRPr>
          </a:p>
        </p:txBody>
      </p:sp>
      <p:sp>
        <p:nvSpPr>
          <p:cNvPr id="8195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eaLnBrk="1" hangingPunct="1"/>
            <a:r>
              <a:rPr lang="sv-SE" dirty="0" smtClean="0"/>
              <a:t>Riktlinjer från SvFF: 1 träning/vecka</a:t>
            </a:r>
          </a:p>
        </p:txBody>
      </p:sp>
      <p:pic>
        <p:nvPicPr>
          <p:cNvPr id="8196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4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8763" y="1989138"/>
            <a:ext cx="56356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ktangel 6"/>
          <p:cNvSpPr/>
          <p:nvPr/>
        </p:nvSpPr>
        <p:spPr>
          <a:xfrm>
            <a:off x="3131766" y="2033588"/>
            <a:ext cx="792162" cy="4679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11333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34" name="textruta 6"/>
          <p:cNvSpPr txBox="1">
            <a:spLocks noChangeArrowheads="1"/>
          </p:cNvSpPr>
          <p:nvPr/>
        </p:nvSpPr>
        <p:spPr bwMode="auto">
          <a:xfrm>
            <a:off x="5177912" y="169863"/>
            <a:ext cx="31390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>
                <a:solidFill>
                  <a:schemeClr val="bg1"/>
                </a:solidFill>
              </a:rPr>
              <a:t>SÄSONGEN </a:t>
            </a:r>
            <a:r>
              <a:rPr lang="sv-SE" sz="2800" b="1" i="1" dirty="0" smtClean="0">
                <a:solidFill>
                  <a:schemeClr val="bg1"/>
                </a:solidFill>
              </a:rPr>
              <a:t>2015</a:t>
            </a:r>
            <a:endParaRPr lang="sv-SE" sz="2800" b="1" i="1" dirty="0">
              <a:solidFill>
                <a:schemeClr val="bg1"/>
              </a:solidFill>
            </a:endParaRPr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Maj – Start träning gräs torsdagar kl.18-19 vid Hästen </a:t>
            </a:r>
          </a:p>
          <a:p>
            <a:r>
              <a:rPr lang="sv-SE" dirty="0" smtClean="0"/>
              <a:t>Juni – Sista träning 25/6 (sommaravslut)</a:t>
            </a:r>
          </a:p>
          <a:p>
            <a:r>
              <a:rPr lang="sv-SE" dirty="0" smtClean="0"/>
              <a:t>Juli – Egen träning! </a:t>
            </a:r>
          </a:p>
          <a:p>
            <a:r>
              <a:rPr lang="sv-SE" dirty="0" smtClean="0"/>
              <a:t>Augusti – Träningsstart 20/8. </a:t>
            </a:r>
            <a:r>
              <a:rPr lang="sv-SE" dirty="0" err="1" smtClean="0"/>
              <a:t>Ope</a:t>
            </a:r>
            <a:r>
              <a:rPr lang="sv-SE" dirty="0" smtClean="0"/>
              <a:t>-dagen 29/8</a:t>
            </a:r>
          </a:p>
          <a:p>
            <a:r>
              <a:rPr lang="sv-SE" dirty="0" smtClean="0"/>
              <a:t>September – Träning, </a:t>
            </a:r>
            <a:r>
              <a:rPr lang="sv-SE" dirty="0" err="1" smtClean="0"/>
              <a:t>ev</a:t>
            </a:r>
            <a:r>
              <a:rPr lang="sv-SE" dirty="0" smtClean="0"/>
              <a:t> träningsmatch </a:t>
            </a:r>
          </a:p>
          <a:p>
            <a:r>
              <a:rPr lang="sv-SE" dirty="0" smtClean="0"/>
              <a:t>Oktober – Träning (Avslutning beror på väder) 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3250</TotalTime>
  <Words>582</Words>
  <Application>Microsoft Office PowerPoint</Application>
  <PresentationFormat>Bildspel på skärmen (4:3)</PresentationFormat>
  <Paragraphs>172</Paragraphs>
  <Slides>20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1" baseType="lpstr">
      <vt:lpstr>Office-tema</vt:lpstr>
      <vt:lpstr>Välkomna!</vt:lpstr>
      <vt:lpstr>Info från Ope IF</vt:lpstr>
      <vt:lpstr>Ledare</vt:lpstr>
      <vt:lpstr>OPE -08</vt:lpstr>
      <vt:lpstr>Behov av fler ansvariga</vt:lpstr>
      <vt:lpstr>Vad tränar vi på?</vt:lpstr>
      <vt:lpstr>Utrustning</vt:lpstr>
      <vt:lpstr>Riktlinjer SvFF/Ope</vt:lpstr>
      <vt:lpstr>PowerPoint-presentation</vt:lpstr>
      <vt:lpstr>Tränarutbildning</vt:lpstr>
      <vt:lpstr>Så arbetar vi</vt:lpstr>
      <vt:lpstr>Krav på spelare</vt:lpstr>
      <vt:lpstr>Krav på föräldrar</vt:lpstr>
      <vt:lpstr>Hemsidan – Laget.se</vt:lpstr>
      <vt:lpstr>Lagkassa/Ekonomi</vt:lpstr>
      <vt:lpstr>Kostnader</vt:lpstr>
      <vt:lpstr>Arbetsinsatser (ej i år för p-08)</vt:lpstr>
      <vt:lpstr>…en höjning av träningsavgiften till ca 3000 kronor/medlem och år!</vt:lpstr>
      <vt:lpstr>Att göra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Daniel Enfors</dc:creator>
  <cp:lastModifiedBy>Stefan Stambej</cp:lastModifiedBy>
  <cp:revision>177</cp:revision>
  <dcterms:created xsi:type="dcterms:W3CDTF">2011-09-18T07:27:44Z</dcterms:created>
  <dcterms:modified xsi:type="dcterms:W3CDTF">2015-05-19T07:46:44Z</dcterms:modified>
</cp:coreProperties>
</file>