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04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89" autoAdjust="0"/>
  </p:normalViewPr>
  <p:slideViewPr>
    <p:cSldViewPr>
      <p:cViewPr>
        <p:scale>
          <a:sx n="70" d="100"/>
          <a:sy n="70" d="100"/>
        </p:scale>
        <p:origin x="-1758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F3EEA0-606E-4BF3-B55B-8C75BFF50EAA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 smtClean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E6599B5-63E0-4252-A4A9-DDE2BCB2484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0218036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0724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69A8A3-6DD4-4B9D-B87A-12A61264BF71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sv-S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sv-SE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v-SE" smtClean="0"/>
          </a:p>
        </p:txBody>
      </p:sp>
      <p:sp>
        <p:nvSpPr>
          <p:cNvPr id="348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375D8-6C2E-4135-BEA1-F8A9ACE0750C}" type="slidenum">
              <a:rPr lang="sv-S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sv-SE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89B97-5F98-4C16-BD1B-76E893C626A8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0CA03-45F5-478C-B0CE-CF09BC01A31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7B6B9-1C0F-492C-AE56-123467916C41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C7D35-A887-4F70-9FE8-9209CE96A2F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4DE70-F16C-478A-9251-CAAF35E61E63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61B60-4D33-4054-A9CE-DA71222F801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6C9E2-E0C7-40E8-ABEF-357CF06EE8DD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907C6-9819-4D44-A5CC-C6A9EA33692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BCA32-09E9-4C98-AA53-3B1BF6F1B6C8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11FF8-9889-4EC2-BA6B-E4C48872F28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798C4-DB99-4326-8A75-033443747EBC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CD305-1B9A-4ECC-8607-23A90CEDD89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70DA8-1387-4DA7-A58A-9708F8A8A331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47A8E-0667-4EBC-B9EB-51D951BACE7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EBAB2-4273-4CA6-A332-02BD809490D4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4F1D-135A-43FF-B57F-69A4AB45856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D0993-E0A9-4D56-89A6-C658E716D237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A7176-AE9D-4847-956B-E55438B00D1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65A4D-3868-4000-A448-2AE9B602AEC7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813A-D883-432F-A425-E24E6A6D3C7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F15D0-E0B9-46C5-A633-37CBA1E939AE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2176C-ADBE-46B1-8AA5-6AB0154722C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458EC6-77C4-4725-8E1B-D0A330412A97}" type="datetimeFigureOut">
              <a:rPr lang="sv-SE"/>
              <a:pPr>
                <a:defRPr/>
              </a:pPr>
              <a:t>2015-08-04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5F70B8-B86B-405C-9AC7-AB39D5EF42E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4213" y="0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</a:rPr>
              <a:t>Välkomna!</a:t>
            </a:r>
          </a:p>
        </p:txBody>
      </p:sp>
      <p:pic>
        <p:nvPicPr>
          <p:cNvPr id="2051" name="Picture 4" descr="http://www.cuponline.nu/graphics/cup/teamlogo/9678-100px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88913"/>
            <a:ext cx="720725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Rak 6"/>
          <p:cNvCxnSpPr/>
          <p:nvPr/>
        </p:nvCxnSpPr>
        <p:spPr>
          <a:xfrm>
            <a:off x="179388" y="1196975"/>
            <a:ext cx="849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ubrik 1"/>
          <p:cNvSpPr txBox="1">
            <a:spLocks/>
          </p:cNvSpPr>
          <p:nvPr/>
        </p:nvSpPr>
        <p:spPr bwMode="auto">
          <a:xfrm>
            <a:off x="179388" y="2319338"/>
            <a:ext cx="8496299" cy="319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v-SE" sz="4400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Ledarträff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sv-SE" sz="4400" dirty="0" err="1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Ope</a:t>
            </a:r>
            <a:r>
              <a:rPr lang="sv-SE" sz="4400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 </a:t>
            </a:r>
            <a:r>
              <a:rPr lang="sv-SE" sz="4400" dirty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IF pojkar </a:t>
            </a:r>
            <a:r>
              <a:rPr lang="sv-SE" sz="4400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08</a:t>
            </a:r>
          </a:p>
          <a:p>
            <a:pPr algn="ctr" fontAlgn="auto">
              <a:spcAft>
                <a:spcPts val="0"/>
              </a:spcAft>
              <a:defRPr/>
            </a:pPr>
            <a:endParaRPr lang="sv-SE" sz="4400" dirty="0" smtClean="0">
              <a:solidFill>
                <a:schemeClr val="tx2">
                  <a:lumMod val="75000"/>
                </a:schemeClr>
              </a:solidFill>
              <a:latin typeface="Franklin Gothic Heavy" pitchFamily="34" charset="0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sv-SE" sz="3500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Furuparken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sv-SE" sz="3500" dirty="0" smtClean="0">
                <a:solidFill>
                  <a:schemeClr val="tx2">
                    <a:lumMod val="75000"/>
                  </a:schemeClr>
                </a:solidFill>
                <a:latin typeface="Franklin Gothic Heavy" pitchFamily="34" charset="0"/>
                <a:ea typeface="+mj-ea"/>
                <a:cs typeface="+mj-cs"/>
              </a:rPr>
              <a:t>2015-06-22 </a:t>
            </a:r>
            <a:endParaRPr lang="sv-SE" sz="3500" dirty="0">
              <a:solidFill>
                <a:schemeClr val="tx2">
                  <a:lumMod val="75000"/>
                </a:schemeClr>
              </a:solidFill>
              <a:latin typeface="Franklin Gothic Heavy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137" y="1600200"/>
            <a:ext cx="7967663" cy="4525963"/>
          </a:xfrm>
        </p:spPr>
        <p:txBody>
          <a:bodyPr/>
          <a:lstStyle/>
          <a:p>
            <a:r>
              <a:rPr lang="en-US" dirty="0" err="1"/>
              <a:t>Ser</a:t>
            </a:r>
            <a:r>
              <a:rPr lang="en-US" dirty="0"/>
              <a:t> till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ingen</a:t>
            </a:r>
            <a:r>
              <a:rPr lang="en-US" dirty="0"/>
              <a:t> </a:t>
            </a:r>
            <a:r>
              <a:rPr lang="en-US" dirty="0" err="1"/>
              <a:t>blir</a:t>
            </a:r>
            <a:r>
              <a:rPr lang="en-US" dirty="0"/>
              <a:t> </a:t>
            </a:r>
            <a:r>
              <a:rPr lang="en-US" dirty="0" err="1"/>
              <a:t>illa</a:t>
            </a:r>
            <a:r>
              <a:rPr lang="en-US" dirty="0"/>
              <a:t> </a:t>
            </a:r>
            <a:r>
              <a:rPr lang="en-US" dirty="0" err="1"/>
              <a:t>behandlad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lika</a:t>
            </a:r>
            <a:r>
              <a:rPr lang="en-US" dirty="0"/>
              <a:t> </a:t>
            </a:r>
            <a:r>
              <a:rPr lang="en-US" dirty="0" err="1"/>
              <a:t>värde</a:t>
            </a:r>
            <a:r>
              <a:rPr lang="en-US" dirty="0"/>
              <a:t> </a:t>
            </a:r>
            <a:r>
              <a:rPr lang="en-US" dirty="0" err="1"/>
              <a:t>oavsett</a:t>
            </a:r>
            <a:r>
              <a:rPr lang="en-US" dirty="0"/>
              <a:t> </a:t>
            </a:r>
            <a:r>
              <a:rPr lang="en-US" dirty="0" err="1"/>
              <a:t>personlighet</a:t>
            </a:r>
            <a:r>
              <a:rPr lang="en-US" dirty="0"/>
              <a:t>, </a:t>
            </a:r>
            <a:r>
              <a:rPr lang="en-US" dirty="0" err="1"/>
              <a:t>kön</a:t>
            </a:r>
            <a:r>
              <a:rPr lang="en-US" dirty="0"/>
              <a:t>, </a:t>
            </a:r>
            <a:r>
              <a:rPr lang="en-US" dirty="0" err="1"/>
              <a:t>hudfärg</a:t>
            </a:r>
            <a:r>
              <a:rPr lang="en-US" dirty="0"/>
              <a:t>, religion, </a:t>
            </a:r>
            <a:r>
              <a:rPr lang="en-US" dirty="0" err="1"/>
              <a:t>ursprung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Upptäcks</a:t>
            </a:r>
            <a:r>
              <a:rPr lang="en-US" dirty="0" smtClean="0"/>
              <a:t> </a:t>
            </a:r>
            <a:r>
              <a:rPr lang="en-US" dirty="0" err="1"/>
              <a:t>något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skall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korrigeras</a:t>
            </a:r>
            <a:r>
              <a:rPr lang="en-US" dirty="0"/>
              <a:t> </a:t>
            </a:r>
            <a:r>
              <a:rPr lang="en-US" dirty="0" err="1" smtClean="0"/>
              <a:t>omedelbart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ansvartig</a:t>
            </a:r>
            <a:r>
              <a:rPr lang="en-US" dirty="0" smtClean="0"/>
              <a:t> </a:t>
            </a:r>
            <a:r>
              <a:rPr lang="en-US" dirty="0" err="1" smtClean="0"/>
              <a:t>skall</a:t>
            </a:r>
            <a:r>
              <a:rPr lang="en-US" dirty="0" smtClean="0"/>
              <a:t> </a:t>
            </a:r>
            <a:r>
              <a:rPr lang="en-US" dirty="0" err="1" smtClean="0"/>
              <a:t>ansvara</a:t>
            </a:r>
            <a:r>
              <a:rPr lang="en-US" dirty="0" smtClean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motverka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händer</a:t>
            </a:r>
            <a:r>
              <a:rPr lang="en-US" dirty="0"/>
              <a:t> </a:t>
            </a:r>
            <a:r>
              <a:rPr lang="en-US" dirty="0" err="1"/>
              <a:t>igen</a:t>
            </a:r>
            <a:r>
              <a:rPr lang="en-US" dirty="0"/>
              <a:t>. </a:t>
            </a:r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5354242" y="169863"/>
            <a:ext cx="29626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 err="1" smtClean="0">
                <a:solidFill>
                  <a:schemeClr val="bg1"/>
                </a:solidFill>
              </a:rPr>
              <a:t>Friendsansvarig</a:t>
            </a:r>
            <a:endParaRPr lang="sv-SE" sz="2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960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137" y="1600200"/>
            <a:ext cx="7967663" cy="4525963"/>
          </a:xfrm>
        </p:spPr>
        <p:txBody>
          <a:bodyPr/>
          <a:lstStyle/>
          <a:p>
            <a:r>
              <a:rPr lang="en-US" dirty="0" err="1"/>
              <a:t>Lägger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information </a:t>
            </a:r>
            <a:r>
              <a:rPr lang="en-US" dirty="0" err="1"/>
              <a:t>på</a:t>
            </a:r>
            <a:r>
              <a:rPr lang="en-US" dirty="0"/>
              <a:t> Laget.se. </a:t>
            </a:r>
            <a:r>
              <a:rPr lang="en-US" dirty="0" err="1"/>
              <a:t>Håller</a:t>
            </a:r>
            <a:r>
              <a:rPr lang="en-US" dirty="0"/>
              <a:t> </a:t>
            </a:r>
            <a:r>
              <a:rPr lang="en-US" dirty="0" err="1"/>
              <a:t>sidan</a:t>
            </a:r>
            <a:r>
              <a:rPr lang="en-US" dirty="0"/>
              <a:t> </a:t>
            </a:r>
            <a:r>
              <a:rPr lang="en-US" dirty="0" err="1"/>
              <a:t>levande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med </a:t>
            </a:r>
            <a:r>
              <a:rPr lang="en-US" dirty="0" err="1"/>
              <a:t>uppdaterad</a:t>
            </a:r>
            <a:r>
              <a:rPr lang="en-US" dirty="0"/>
              <a:t> information. </a:t>
            </a:r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5681320" y="169863"/>
            <a:ext cx="26355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 smtClean="0">
                <a:solidFill>
                  <a:schemeClr val="bg1"/>
                </a:solidFill>
              </a:rPr>
              <a:t>Webbansvarig</a:t>
            </a:r>
            <a:endParaRPr lang="sv-SE" sz="2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969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137" y="1600200"/>
            <a:ext cx="7967663" cy="4525963"/>
          </a:xfrm>
        </p:spPr>
        <p:txBody>
          <a:bodyPr>
            <a:normAutofit/>
          </a:bodyPr>
          <a:lstStyle/>
          <a:p>
            <a:r>
              <a:rPr lang="en-US" dirty="0" err="1"/>
              <a:t>Lagledare</a:t>
            </a:r>
            <a:endParaRPr lang="en-US" dirty="0"/>
          </a:p>
          <a:p>
            <a:r>
              <a:rPr lang="en-US" dirty="0" err="1" smtClean="0"/>
              <a:t>Huvudtränare</a:t>
            </a:r>
            <a:endParaRPr lang="en-US" dirty="0"/>
          </a:p>
          <a:p>
            <a:r>
              <a:rPr lang="en-US" dirty="0" err="1" smtClean="0"/>
              <a:t>Assisterande</a:t>
            </a:r>
            <a:r>
              <a:rPr lang="en-US" dirty="0" smtClean="0"/>
              <a:t> </a:t>
            </a:r>
            <a:r>
              <a:rPr lang="en-US" dirty="0" err="1" smtClean="0"/>
              <a:t>tränare</a:t>
            </a:r>
            <a:endParaRPr lang="en-US" dirty="0"/>
          </a:p>
          <a:p>
            <a:r>
              <a:rPr lang="en-US" dirty="0" err="1" smtClean="0"/>
              <a:t>Kassör</a:t>
            </a:r>
            <a:endParaRPr lang="en-US" dirty="0"/>
          </a:p>
          <a:p>
            <a:r>
              <a:rPr lang="en-US" dirty="0" err="1" smtClean="0"/>
              <a:t>Föräldraansvarig</a:t>
            </a:r>
            <a:endParaRPr lang="en-US" dirty="0"/>
          </a:p>
          <a:p>
            <a:r>
              <a:rPr lang="en-US" dirty="0" err="1" smtClean="0"/>
              <a:t>Materialansvarig</a:t>
            </a:r>
            <a:endParaRPr lang="en-US" dirty="0"/>
          </a:p>
          <a:p>
            <a:r>
              <a:rPr lang="en-US" dirty="0" err="1" smtClean="0"/>
              <a:t>Friendsansvarig</a:t>
            </a:r>
            <a:endParaRPr lang="en-US" dirty="0"/>
          </a:p>
          <a:p>
            <a:r>
              <a:rPr lang="en-US" dirty="0" err="1" smtClean="0"/>
              <a:t>Webbansvarig</a:t>
            </a:r>
            <a:endParaRPr lang="en-US" dirty="0"/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4059016" y="169863"/>
            <a:ext cx="42578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 smtClean="0">
                <a:solidFill>
                  <a:schemeClr val="bg1"/>
                </a:solidFill>
              </a:rPr>
              <a:t>Så…vem tar vilken roll?</a:t>
            </a:r>
            <a:endParaRPr lang="sv-SE" sz="2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3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137" y="1600200"/>
            <a:ext cx="7967663" cy="4525963"/>
          </a:xfrm>
        </p:spPr>
        <p:txBody>
          <a:bodyPr/>
          <a:lstStyle/>
          <a:p>
            <a:r>
              <a:rPr lang="sv-SE" dirty="0" smtClean="0"/>
              <a:t>Först diskutera vad varje roll innebär</a:t>
            </a:r>
          </a:p>
          <a:p>
            <a:r>
              <a:rPr lang="sv-SE" dirty="0" smtClean="0"/>
              <a:t>Kan tyckas överambitiöst men känner vi oss trygga i vem som gör vad så blir det tydligare för barnen.</a:t>
            </a:r>
          </a:p>
          <a:p>
            <a:r>
              <a:rPr lang="sv-SE" dirty="0" smtClean="0"/>
              <a:t>Lättare </a:t>
            </a:r>
            <a:r>
              <a:rPr lang="sv-SE" dirty="0" smtClean="0"/>
              <a:t>att få hjälp eftersom alla vet vem som gör vad</a:t>
            </a:r>
          </a:p>
          <a:p>
            <a:r>
              <a:rPr lang="sv-SE" dirty="0" smtClean="0"/>
              <a:t>Följande sidor skall ses som diskussionsunderlag. Jag själv är inte säker på att jag håller med om vissa punkterna, men tar upp dem så vi diskuterat igenom dem</a:t>
            </a:r>
          </a:p>
          <a:p>
            <a:r>
              <a:rPr lang="sv-SE" dirty="0" smtClean="0"/>
              <a:t>Osv</a:t>
            </a:r>
          </a:p>
          <a:p>
            <a:endParaRPr lang="sv-SE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3839405" y="169863"/>
            <a:ext cx="44775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 smtClean="0">
                <a:solidFill>
                  <a:schemeClr val="bg1"/>
                </a:solidFill>
              </a:rPr>
              <a:t>Utformning av ledarroller</a:t>
            </a:r>
            <a:endParaRPr lang="sv-SE" sz="28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137" y="1600200"/>
            <a:ext cx="7967663" cy="4525963"/>
          </a:xfrm>
        </p:spPr>
        <p:txBody>
          <a:bodyPr/>
          <a:lstStyle/>
          <a:p>
            <a:r>
              <a:rPr lang="en-US" dirty="0" err="1"/>
              <a:t>Primär</a:t>
            </a:r>
            <a:r>
              <a:rPr lang="en-US" dirty="0"/>
              <a:t> </a:t>
            </a:r>
            <a:r>
              <a:rPr lang="en-US" dirty="0" err="1"/>
              <a:t>kontakt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laget</a:t>
            </a:r>
            <a:r>
              <a:rPr lang="en-US" dirty="0"/>
              <a:t> </a:t>
            </a:r>
            <a:r>
              <a:rPr lang="en-US" dirty="0" err="1"/>
              <a:t>bla</a:t>
            </a:r>
            <a:r>
              <a:rPr lang="en-US" dirty="0"/>
              <a:t> information </a:t>
            </a:r>
            <a:r>
              <a:rPr lang="en-US" dirty="0" err="1"/>
              <a:t>från</a:t>
            </a:r>
            <a:r>
              <a:rPr lang="en-US" dirty="0"/>
              <a:t> OPE, </a:t>
            </a:r>
            <a:r>
              <a:rPr lang="en-US" dirty="0" err="1"/>
              <a:t>fotbollsförbund</a:t>
            </a:r>
            <a:r>
              <a:rPr lang="en-US" dirty="0"/>
              <a:t>, </a:t>
            </a:r>
            <a:r>
              <a:rPr lang="en-US" dirty="0" err="1"/>
              <a:t>motståndarlag</a:t>
            </a:r>
            <a:r>
              <a:rPr lang="en-US" dirty="0"/>
              <a:t>, </a:t>
            </a:r>
            <a:r>
              <a:rPr lang="en-US" dirty="0" err="1" smtClean="0"/>
              <a:t>domare</a:t>
            </a:r>
            <a:endParaRPr lang="en-US" dirty="0"/>
          </a:p>
          <a:p>
            <a:r>
              <a:rPr lang="en-US" dirty="0" err="1" smtClean="0"/>
              <a:t>Samordnare</a:t>
            </a:r>
            <a:r>
              <a:rPr lang="en-US" dirty="0" smtClean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övriga</a:t>
            </a:r>
            <a:r>
              <a:rPr lang="en-US" dirty="0"/>
              <a:t> </a:t>
            </a:r>
            <a:r>
              <a:rPr lang="en-US" dirty="0" err="1" smtClean="0"/>
              <a:t>ledarroller</a:t>
            </a:r>
            <a:endParaRPr lang="en-US" dirty="0"/>
          </a:p>
          <a:p>
            <a:r>
              <a:rPr lang="en-US" dirty="0" err="1" smtClean="0"/>
              <a:t>Informationsspridning</a:t>
            </a:r>
            <a:r>
              <a:rPr lang="en-US" dirty="0" smtClean="0"/>
              <a:t> </a:t>
            </a:r>
            <a:r>
              <a:rPr lang="en-US" dirty="0"/>
              <a:t>till </a:t>
            </a:r>
            <a:r>
              <a:rPr lang="en-US" dirty="0" err="1" smtClean="0"/>
              <a:t>berörda</a:t>
            </a:r>
            <a:endParaRPr lang="en-US" dirty="0" smtClean="0"/>
          </a:p>
          <a:p>
            <a:r>
              <a:rPr lang="en-US" dirty="0" err="1" smtClean="0"/>
              <a:t>Ordna</a:t>
            </a:r>
            <a:r>
              <a:rPr lang="en-US" dirty="0" smtClean="0"/>
              <a:t> </a:t>
            </a:r>
            <a:r>
              <a:rPr lang="en-US" dirty="0"/>
              <a:t>matcher/</a:t>
            </a:r>
            <a:r>
              <a:rPr lang="en-US" dirty="0" err="1"/>
              <a:t>sammandrag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Ansvarar</a:t>
            </a:r>
            <a:r>
              <a:rPr lang="en-US" dirty="0" smtClean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närvarorapportering</a:t>
            </a:r>
            <a:r>
              <a:rPr lang="en-US" dirty="0" smtClean="0"/>
              <a:t> </a:t>
            </a:r>
            <a:r>
              <a:rPr lang="en-US" dirty="0" err="1" smtClean="0"/>
              <a:t>blir</a:t>
            </a:r>
            <a:r>
              <a:rPr lang="en-US" dirty="0" smtClean="0"/>
              <a:t> </a:t>
            </a:r>
            <a:r>
              <a:rPr lang="en-US" dirty="0" err="1" smtClean="0"/>
              <a:t>gjord</a:t>
            </a:r>
            <a:endParaRPr lang="en-US" dirty="0"/>
          </a:p>
          <a:p>
            <a:endParaRPr lang="sv-SE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6433064" y="169863"/>
            <a:ext cx="18838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 smtClean="0">
                <a:solidFill>
                  <a:schemeClr val="bg1"/>
                </a:solidFill>
              </a:rPr>
              <a:t>Lagledare</a:t>
            </a:r>
            <a:endParaRPr lang="sv-SE" sz="2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922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137" y="1600200"/>
            <a:ext cx="7967663" cy="4525963"/>
          </a:xfrm>
        </p:spPr>
        <p:txBody>
          <a:bodyPr/>
          <a:lstStyle/>
          <a:p>
            <a:r>
              <a:rPr lang="en-US" dirty="0" err="1"/>
              <a:t>Lägga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övningar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träningarna</a:t>
            </a:r>
            <a:endParaRPr lang="en-US" dirty="0"/>
          </a:p>
          <a:p>
            <a:r>
              <a:rPr lang="en-US" dirty="0"/>
              <a:t>Om </a:t>
            </a:r>
            <a:r>
              <a:rPr lang="en-US" dirty="0" err="1"/>
              <a:t>förhinder</a:t>
            </a:r>
            <a:r>
              <a:rPr lang="en-US" dirty="0"/>
              <a:t>, </a:t>
            </a:r>
            <a:r>
              <a:rPr lang="en-US" dirty="0" err="1"/>
              <a:t>ansvara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någon</a:t>
            </a:r>
            <a:r>
              <a:rPr lang="en-US" dirty="0"/>
              <a:t> </a:t>
            </a:r>
            <a:r>
              <a:rPr lang="en-US" dirty="0" err="1"/>
              <a:t>annan</a:t>
            </a:r>
            <a:r>
              <a:rPr lang="en-US" dirty="0"/>
              <a:t> </a:t>
            </a:r>
            <a:r>
              <a:rPr lang="en-US" dirty="0" err="1"/>
              <a:t>gör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hans</a:t>
            </a:r>
            <a:r>
              <a:rPr lang="en-US" dirty="0"/>
              <a:t>/</a:t>
            </a:r>
            <a:r>
              <a:rPr lang="en-US" dirty="0" err="1"/>
              <a:t>hennes</a:t>
            </a:r>
            <a:r>
              <a:rPr lang="en-US" dirty="0"/>
              <a:t> </a:t>
            </a:r>
            <a:r>
              <a:rPr lang="en-US" dirty="0" err="1"/>
              <a:t>ställe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Ansvara</a:t>
            </a:r>
            <a:r>
              <a:rPr lang="en-US" dirty="0" smtClean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tanke</a:t>
            </a:r>
            <a:r>
              <a:rPr lang="en-US" dirty="0"/>
              <a:t> </a:t>
            </a:r>
            <a:r>
              <a:rPr lang="en-US" dirty="0" err="1"/>
              <a:t>bakom</a:t>
            </a:r>
            <a:r>
              <a:rPr lang="en-US" dirty="0"/>
              <a:t> </a:t>
            </a:r>
            <a:r>
              <a:rPr lang="en-US" dirty="0" err="1"/>
              <a:t>träningsupplägg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den </a:t>
            </a:r>
            <a:r>
              <a:rPr lang="en-US" dirty="0" err="1"/>
              <a:t>harmoniserar</a:t>
            </a:r>
            <a:r>
              <a:rPr lang="en-US" dirty="0"/>
              <a:t>/</a:t>
            </a:r>
            <a:r>
              <a:rPr lang="en-US" dirty="0" err="1"/>
              <a:t>följer</a:t>
            </a:r>
            <a:r>
              <a:rPr lang="en-US" dirty="0"/>
              <a:t> OPEs </a:t>
            </a:r>
            <a:r>
              <a:rPr lang="en-US" dirty="0" err="1"/>
              <a:t>filosofi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Ansvarar</a:t>
            </a:r>
            <a:r>
              <a:rPr lang="en-US" dirty="0" smtClean="0"/>
              <a:t>/</a:t>
            </a:r>
            <a:r>
              <a:rPr lang="en-US" dirty="0" err="1" smtClean="0"/>
              <a:t>delegerar</a:t>
            </a:r>
            <a:r>
              <a:rPr lang="en-US" dirty="0" smtClean="0"/>
              <a:t> </a:t>
            </a:r>
            <a:r>
              <a:rPr lang="en-US" dirty="0" err="1"/>
              <a:t>ansvar</a:t>
            </a:r>
            <a:r>
              <a:rPr lang="en-US" dirty="0"/>
              <a:t> vid matcher/</a:t>
            </a:r>
            <a:r>
              <a:rPr lang="en-US" dirty="0" err="1"/>
              <a:t>träning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blir</a:t>
            </a:r>
            <a:r>
              <a:rPr lang="en-US" dirty="0"/>
              <a:t> </a:t>
            </a:r>
            <a:r>
              <a:rPr lang="en-US" dirty="0" err="1"/>
              <a:t>rörigt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barnen</a:t>
            </a:r>
            <a:endParaRPr lang="en-US" dirty="0"/>
          </a:p>
          <a:p>
            <a:endParaRPr lang="sv-SE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5793465" y="169863"/>
            <a:ext cx="25234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 smtClean="0">
                <a:solidFill>
                  <a:schemeClr val="bg1"/>
                </a:solidFill>
              </a:rPr>
              <a:t>Huvudtränare</a:t>
            </a:r>
            <a:endParaRPr lang="sv-SE" sz="2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258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137" y="1600200"/>
            <a:ext cx="7967663" cy="4525963"/>
          </a:xfrm>
        </p:spPr>
        <p:txBody>
          <a:bodyPr/>
          <a:lstStyle/>
          <a:p>
            <a:r>
              <a:rPr lang="en-US" dirty="0" err="1"/>
              <a:t>Assisterar</a:t>
            </a:r>
            <a:r>
              <a:rPr lang="en-US" dirty="0"/>
              <a:t> vid </a:t>
            </a:r>
            <a:r>
              <a:rPr lang="en-US" dirty="0" err="1"/>
              <a:t>träning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matcher. </a:t>
            </a:r>
            <a:r>
              <a:rPr lang="en-US" dirty="0" err="1"/>
              <a:t>Leder</a:t>
            </a:r>
            <a:r>
              <a:rPr lang="en-US" dirty="0"/>
              <a:t> </a:t>
            </a:r>
            <a:r>
              <a:rPr lang="en-US" dirty="0" err="1"/>
              <a:t>även</a:t>
            </a:r>
            <a:r>
              <a:rPr lang="en-US" dirty="0"/>
              <a:t> de </a:t>
            </a:r>
            <a:r>
              <a:rPr lang="en-US" dirty="0" err="1"/>
              <a:t>träning</a:t>
            </a:r>
            <a:r>
              <a:rPr lang="en-US" dirty="0"/>
              <a:t>, men </a:t>
            </a:r>
            <a:r>
              <a:rPr lang="en-US" dirty="0" err="1"/>
              <a:t>då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uppdrag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huvudtränare</a:t>
            </a:r>
            <a:endParaRPr lang="sv-SE" dirty="0" smtClean="0"/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4552741" y="169863"/>
            <a:ext cx="37641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 smtClean="0">
                <a:solidFill>
                  <a:schemeClr val="bg1"/>
                </a:solidFill>
              </a:rPr>
              <a:t>Assisterande tränare</a:t>
            </a:r>
            <a:endParaRPr lang="sv-SE" sz="2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640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137" y="1600200"/>
            <a:ext cx="7967663" cy="4525963"/>
          </a:xfrm>
        </p:spPr>
        <p:txBody>
          <a:bodyPr/>
          <a:lstStyle/>
          <a:p>
            <a:r>
              <a:rPr lang="en-US" dirty="0" err="1" smtClean="0"/>
              <a:t>Borde</a:t>
            </a:r>
            <a:r>
              <a:rPr lang="en-US" dirty="0" smtClean="0"/>
              <a:t> </a:t>
            </a:r>
            <a:r>
              <a:rPr lang="en-US" dirty="0" err="1" smtClean="0"/>
              <a:t>vara</a:t>
            </a:r>
            <a:r>
              <a:rPr lang="en-US" dirty="0" smtClean="0"/>
              <a:t> lite </a:t>
            </a:r>
            <a:r>
              <a:rPr lang="en-US" dirty="0" err="1" smtClean="0"/>
              <a:t>väl</a:t>
            </a:r>
            <a:r>
              <a:rPr lang="en-US" dirty="0" smtClean="0"/>
              <a:t> </a:t>
            </a:r>
            <a:r>
              <a:rPr lang="en-US" dirty="0" err="1" smtClean="0"/>
              <a:t>tidigt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detta</a:t>
            </a:r>
            <a:r>
              <a:rPr lang="en-US" dirty="0" smtClean="0"/>
              <a:t>, men </a:t>
            </a:r>
            <a:r>
              <a:rPr lang="en-US" dirty="0" err="1" smtClean="0"/>
              <a:t>det</a:t>
            </a:r>
            <a:r>
              <a:rPr lang="en-US" dirty="0" smtClean="0"/>
              <a:t> </a:t>
            </a:r>
            <a:r>
              <a:rPr lang="en-US" dirty="0" err="1" smtClean="0"/>
              <a:t>kanske</a:t>
            </a:r>
            <a:r>
              <a:rPr lang="en-US" dirty="0" smtClean="0"/>
              <a:t> </a:t>
            </a:r>
            <a:r>
              <a:rPr lang="en-US" dirty="0" err="1" smtClean="0"/>
              <a:t>inte</a:t>
            </a:r>
            <a:r>
              <a:rPr lang="en-US" dirty="0" smtClean="0"/>
              <a:t> </a:t>
            </a:r>
            <a:r>
              <a:rPr lang="en-US" dirty="0" err="1" smtClean="0"/>
              <a:t>är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dum</a:t>
            </a:r>
            <a:r>
              <a:rPr lang="en-US" dirty="0" smtClean="0"/>
              <a:t> </a:t>
            </a:r>
            <a:r>
              <a:rPr lang="en-US" dirty="0" err="1" smtClean="0"/>
              <a:t>idé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hjälptränarna</a:t>
            </a:r>
            <a:r>
              <a:rPr lang="en-US" dirty="0" smtClean="0"/>
              <a:t> </a:t>
            </a:r>
            <a:r>
              <a:rPr lang="en-US" dirty="0" err="1" smtClean="0"/>
              <a:t>har</a:t>
            </a:r>
            <a:r>
              <a:rPr lang="en-US" dirty="0" smtClean="0"/>
              <a:t> lite </a:t>
            </a:r>
            <a:r>
              <a:rPr lang="en-US" dirty="0" err="1" smtClean="0"/>
              <a:t>ansvar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detta</a:t>
            </a:r>
            <a:r>
              <a:rPr lang="en-US" dirty="0" smtClean="0"/>
              <a:t>.</a:t>
            </a:r>
          </a:p>
          <a:p>
            <a:r>
              <a:rPr lang="sv-SE" dirty="0" smtClean="0"/>
              <a:t>Tror annars målvakten kommer i skymundan och det är länge ”fult” att ta upp bollen med händerna.</a:t>
            </a:r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5371876" y="169863"/>
            <a:ext cx="2945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 smtClean="0">
                <a:solidFill>
                  <a:schemeClr val="bg1"/>
                </a:solidFill>
              </a:rPr>
              <a:t>Målvaktstränare</a:t>
            </a:r>
            <a:endParaRPr lang="sv-SE" sz="2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162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137" y="1600200"/>
            <a:ext cx="7967663" cy="4525963"/>
          </a:xfrm>
        </p:spPr>
        <p:txBody>
          <a:bodyPr/>
          <a:lstStyle/>
          <a:p>
            <a:r>
              <a:rPr lang="en-US" dirty="0" err="1"/>
              <a:t>Ansvarar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 smtClean="0"/>
              <a:t>lagkassan</a:t>
            </a:r>
            <a:endParaRPr lang="en-US" dirty="0" smtClean="0"/>
          </a:p>
          <a:p>
            <a:r>
              <a:rPr lang="sv-SE" dirty="0" smtClean="0"/>
              <a:t>Sätta upp bankkonto vid behov</a:t>
            </a:r>
            <a:endParaRPr lang="en-US" dirty="0"/>
          </a:p>
          <a:p>
            <a:r>
              <a:rPr lang="en-US" dirty="0" err="1"/>
              <a:t>Utbetalning</a:t>
            </a:r>
            <a:r>
              <a:rPr lang="en-US" dirty="0"/>
              <a:t> vid </a:t>
            </a:r>
            <a:r>
              <a:rPr lang="en-US" dirty="0" err="1"/>
              <a:t>utlägg</a:t>
            </a:r>
            <a:r>
              <a:rPr lang="en-US" dirty="0"/>
              <a:t> mot </a:t>
            </a:r>
            <a:r>
              <a:rPr lang="en-US" dirty="0" err="1" smtClean="0"/>
              <a:t>kvitto</a:t>
            </a:r>
            <a:endParaRPr lang="en-US" dirty="0" smtClean="0"/>
          </a:p>
          <a:p>
            <a:r>
              <a:rPr lang="en-US" dirty="0" err="1" smtClean="0"/>
              <a:t>Insamling</a:t>
            </a:r>
            <a:r>
              <a:rPr lang="en-US" dirty="0" smtClean="0"/>
              <a:t> </a:t>
            </a:r>
            <a:r>
              <a:rPr lang="en-US" dirty="0"/>
              <a:t>vid </a:t>
            </a:r>
            <a:r>
              <a:rPr lang="en-US" dirty="0" err="1"/>
              <a:t>lottoföräljning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dyl</a:t>
            </a:r>
            <a:r>
              <a:rPr lang="en-US" dirty="0"/>
              <a:t>, </a:t>
            </a:r>
            <a:r>
              <a:rPr lang="en-US" dirty="0" err="1"/>
              <a:t>både</a:t>
            </a:r>
            <a:r>
              <a:rPr lang="en-US" dirty="0"/>
              <a:t> </a:t>
            </a:r>
            <a:r>
              <a:rPr lang="en-US" dirty="0" err="1"/>
              <a:t>vad</a:t>
            </a:r>
            <a:r>
              <a:rPr lang="en-US" dirty="0"/>
              <a:t> </a:t>
            </a:r>
            <a:r>
              <a:rPr lang="en-US" dirty="0" err="1"/>
              <a:t>avser</a:t>
            </a:r>
            <a:r>
              <a:rPr lang="en-US" dirty="0"/>
              <a:t> till </a:t>
            </a:r>
            <a:r>
              <a:rPr lang="en-US" dirty="0" err="1"/>
              <a:t>Lagkassan</a:t>
            </a:r>
            <a:r>
              <a:rPr lang="en-US" dirty="0"/>
              <a:t> men </a:t>
            </a:r>
            <a:r>
              <a:rPr lang="en-US" dirty="0" err="1"/>
              <a:t>även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skall</a:t>
            </a:r>
            <a:r>
              <a:rPr lang="en-US" dirty="0"/>
              <a:t> </a:t>
            </a:r>
            <a:r>
              <a:rPr lang="en-US" dirty="0" err="1"/>
              <a:t>betalas</a:t>
            </a:r>
            <a:r>
              <a:rPr lang="en-US" dirty="0"/>
              <a:t> </a:t>
            </a:r>
            <a:r>
              <a:rPr lang="en-US" dirty="0" err="1"/>
              <a:t>vidare</a:t>
            </a:r>
            <a:r>
              <a:rPr lang="en-US" dirty="0"/>
              <a:t> till </a:t>
            </a:r>
            <a:r>
              <a:rPr lang="en-US" dirty="0" err="1" smtClean="0"/>
              <a:t>föreningen</a:t>
            </a:r>
            <a:endParaRPr lang="en-US" dirty="0" smtClean="0"/>
          </a:p>
          <a:p>
            <a:r>
              <a:rPr lang="sv-SE" dirty="0" smtClean="0"/>
              <a:t>Tight samarbete med Föräldraansvarig/-a</a:t>
            </a:r>
            <a:endParaRPr lang="en-US" dirty="0"/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6912361" y="169863"/>
            <a:ext cx="14045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 smtClean="0">
                <a:solidFill>
                  <a:schemeClr val="bg1"/>
                </a:solidFill>
              </a:rPr>
              <a:t>Kassör</a:t>
            </a:r>
            <a:endParaRPr lang="sv-SE" sz="2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234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137" y="1600200"/>
            <a:ext cx="7967663" cy="4525963"/>
          </a:xfrm>
        </p:spPr>
        <p:txBody>
          <a:bodyPr/>
          <a:lstStyle/>
          <a:p>
            <a:r>
              <a:rPr lang="en-US" dirty="0" err="1"/>
              <a:t>Förslagsvis</a:t>
            </a:r>
            <a:r>
              <a:rPr lang="en-US" dirty="0"/>
              <a:t> 2 </a:t>
            </a:r>
            <a:r>
              <a:rPr lang="en-US" dirty="0" err="1"/>
              <a:t>personer</a:t>
            </a:r>
            <a:r>
              <a:rPr lang="en-US" dirty="0"/>
              <a:t>. </a:t>
            </a:r>
          </a:p>
          <a:p>
            <a:r>
              <a:rPr lang="en-US" dirty="0" err="1" smtClean="0"/>
              <a:t>Samordnar</a:t>
            </a:r>
            <a:r>
              <a:rPr lang="en-US" dirty="0" smtClean="0"/>
              <a:t> </a:t>
            </a:r>
            <a:r>
              <a:rPr lang="en-US" dirty="0" err="1"/>
              <a:t>föräldrarskaran</a:t>
            </a:r>
            <a:r>
              <a:rPr lang="en-US" dirty="0"/>
              <a:t> </a:t>
            </a:r>
            <a:r>
              <a:rPr lang="en-US" dirty="0" err="1"/>
              <a:t>när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skall</a:t>
            </a:r>
            <a:r>
              <a:rPr lang="en-US" dirty="0"/>
              <a:t> </a:t>
            </a:r>
            <a:r>
              <a:rPr lang="en-US" dirty="0" err="1"/>
              <a:t>arbetas</a:t>
            </a:r>
            <a:r>
              <a:rPr lang="en-US" dirty="0"/>
              <a:t>, </a:t>
            </a:r>
            <a:r>
              <a:rPr lang="en-US" dirty="0" err="1"/>
              <a:t>skjutsas</a:t>
            </a:r>
            <a:r>
              <a:rPr lang="en-US" dirty="0"/>
              <a:t>, </a:t>
            </a:r>
            <a:r>
              <a:rPr lang="en-US" dirty="0" err="1"/>
              <a:t>deltagas</a:t>
            </a:r>
            <a:r>
              <a:rPr lang="en-US" dirty="0"/>
              <a:t> </a:t>
            </a:r>
            <a:r>
              <a:rPr lang="en-US" dirty="0" err="1"/>
              <a:t>etc</a:t>
            </a:r>
            <a:r>
              <a:rPr lang="en-US" dirty="0"/>
              <a:t>, </a:t>
            </a:r>
            <a:endParaRPr lang="en-US" dirty="0" smtClean="0"/>
          </a:p>
          <a:p>
            <a:pPr lvl="1"/>
            <a:r>
              <a:rPr lang="en-US" dirty="0" err="1" smtClean="0"/>
              <a:t>Lagledaren</a:t>
            </a:r>
            <a:r>
              <a:rPr lang="en-US" dirty="0" smtClean="0"/>
              <a:t> </a:t>
            </a:r>
            <a:r>
              <a:rPr lang="en-US" dirty="0" err="1"/>
              <a:t>ansvarar</a:t>
            </a:r>
            <a:r>
              <a:rPr lang="en-US" dirty="0"/>
              <a:t> dock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föräldraträffar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generell</a:t>
            </a:r>
            <a:r>
              <a:rPr lang="en-US" dirty="0"/>
              <a:t> information. </a:t>
            </a:r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5214782" y="169863"/>
            <a:ext cx="31021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 smtClean="0">
                <a:solidFill>
                  <a:schemeClr val="bg1"/>
                </a:solidFill>
              </a:rPr>
              <a:t>Föräldraansvarig</a:t>
            </a:r>
            <a:endParaRPr lang="sv-SE" sz="2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597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sv-SE" dirty="0" smtClean="0"/>
          </a:p>
          <a:p>
            <a:pPr eaLnBrk="1" hangingPunct="1">
              <a:buNone/>
            </a:pPr>
            <a:endParaRPr lang="sv-SE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137" y="1600200"/>
            <a:ext cx="7967663" cy="4525963"/>
          </a:xfrm>
        </p:spPr>
        <p:txBody>
          <a:bodyPr/>
          <a:lstStyle/>
          <a:p>
            <a:r>
              <a:rPr lang="en-US" dirty="0"/>
              <a:t>Se till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bollar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övrigt</a:t>
            </a:r>
            <a:r>
              <a:rPr lang="en-US" dirty="0"/>
              <a:t> </a:t>
            </a:r>
            <a:r>
              <a:rPr lang="en-US" dirty="0" err="1"/>
              <a:t>mtrl</a:t>
            </a:r>
            <a:r>
              <a:rPr lang="en-US" dirty="0"/>
              <a:t> </a:t>
            </a:r>
            <a:r>
              <a:rPr lang="en-US" dirty="0" err="1"/>
              <a:t>dyker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träningar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matchar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/>
              <a:t>bollar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pumpade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 smtClean="0"/>
              <a:t>uppmärkta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Matchkläder</a:t>
            </a:r>
            <a:r>
              <a:rPr lang="en-US" dirty="0" smtClean="0"/>
              <a:t> </a:t>
            </a:r>
            <a:r>
              <a:rPr lang="en-US" dirty="0" err="1"/>
              <a:t>tvättade</a:t>
            </a:r>
            <a:r>
              <a:rPr lang="en-US" dirty="0"/>
              <a:t> (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någon</a:t>
            </a:r>
            <a:r>
              <a:rPr lang="en-US" dirty="0"/>
              <a:t> </a:t>
            </a:r>
            <a:r>
              <a:rPr lang="en-US" dirty="0" err="1"/>
              <a:t>familj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7" name="Rektangel 6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/>
          </a:p>
        </p:txBody>
      </p:sp>
      <p:pic>
        <p:nvPicPr>
          <p:cNvPr id="22532" name="Bildobjekt 3" descr="Ope IF lagerblad vit botten Blå C00M43Y0K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4450"/>
            <a:ext cx="1368425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ruta 6"/>
          <p:cNvSpPr txBox="1">
            <a:spLocks noChangeArrowheads="1"/>
          </p:cNvSpPr>
          <p:nvPr/>
        </p:nvSpPr>
        <p:spPr bwMode="auto">
          <a:xfrm>
            <a:off x="5293328" y="169863"/>
            <a:ext cx="30235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sv-SE" sz="2800" b="1" i="1" dirty="0" smtClean="0">
                <a:solidFill>
                  <a:schemeClr val="bg1"/>
                </a:solidFill>
              </a:rPr>
              <a:t>Materialansvarig</a:t>
            </a:r>
            <a:endParaRPr lang="sv-SE" sz="2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35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3275</TotalTime>
  <Words>401</Words>
  <Application>Microsoft Office PowerPoint</Application>
  <PresentationFormat>Bildspel på skärmen (4:3)</PresentationFormat>
  <Paragraphs>69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Office-tema</vt:lpstr>
      <vt:lpstr>Välkomna!</vt:lpstr>
      <vt:lpstr>Bild 2</vt:lpstr>
      <vt:lpstr>Bild 3</vt:lpstr>
      <vt:lpstr>Bild 4</vt:lpstr>
      <vt:lpstr>Bild 5</vt:lpstr>
      <vt:lpstr>Bild 6</vt:lpstr>
      <vt:lpstr>Bild 7</vt:lpstr>
      <vt:lpstr>Bild 8</vt:lpstr>
      <vt:lpstr>Bild 9</vt:lpstr>
      <vt:lpstr>Bild 10</vt:lpstr>
      <vt:lpstr>Bild 11</vt:lpstr>
      <vt:lpstr>Bild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Daniel Enfors</dc:creator>
  <cp:lastModifiedBy>Oscar</cp:lastModifiedBy>
  <cp:revision>181</cp:revision>
  <dcterms:created xsi:type="dcterms:W3CDTF">2011-09-18T07:27:44Z</dcterms:created>
  <dcterms:modified xsi:type="dcterms:W3CDTF">2015-08-04T17:50:33Z</dcterms:modified>
</cp:coreProperties>
</file>