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41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82F094-D3CF-B095-50F9-A55F351F93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CE2D78B-3FA1-9618-774C-F350C18A9D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CE95A7-F27C-A80D-DB38-60F8221B6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3E9D-0466-438B-88FD-942A13EE3BB1}" type="datetimeFigureOut">
              <a:rPr lang="sv-SE" smtClean="0"/>
              <a:t>2026-01-21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0F102B3-FDD9-760B-70BB-D436917C5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425A5A5-E638-AF67-B8E7-CA80C9A41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15F-2926-426B-BDA5-DF5B365973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3559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4C4AFB-FD61-C06F-6A3D-E46F28750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FA2AA7C-3BA6-6A89-97E5-B00631E38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E69F5C4-5A5F-B459-A210-ABC4C5F15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3E9D-0466-438B-88FD-942A13EE3BB1}" type="datetimeFigureOut">
              <a:rPr lang="sv-SE" smtClean="0"/>
              <a:t>2026-01-21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F3668B-7879-6496-8F16-08A01826E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F6A2D05-0EEF-0954-3778-FE8B22C0D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15F-2926-426B-BDA5-DF5B365973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076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122190A-1454-4E5A-59DB-3E81E10097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1036C85-563F-7EC9-875E-844F549511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C2D31BB-2482-77D8-3E6D-A8F4639C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3E9D-0466-438B-88FD-942A13EE3BB1}" type="datetimeFigureOut">
              <a:rPr lang="sv-SE" smtClean="0"/>
              <a:t>2026-01-21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1B3A079-59C9-1465-B830-AC0F5FA55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A6CC350-2E2B-7377-7F57-D2F4D0EE3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15F-2926-426B-BDA5-DF5B365973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0426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862E1E-C24E-CAE2-090E-ABE8D7904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F6B4DF8-8BEF-C6FA-3814-45EB8E5F9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67E85BC-DF44-198F-9DEB-3EBDF1C0D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3E9D-0466-438B-88FD-942A13EE3BB1}" type="datetimeFigureOut">
              <a:rPr lang="sv-SE" smtClean="0"/>
              <a:t>2026-01-21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53AAB12-FFE5-F485-9F9B-683B025F2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0552EA-EB7F-4F69-DF34-74A6A1EF9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15F-2926-426B-BDA5-DF5B365973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2558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84AADF-A0A2-E06F-9A51-B84E5A78A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10FCCD1-2CF3-B705-3056-E53036E54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60E74E-03E5-350E-4513-BA81E4858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3E9D-0466-438B-88FD-942A13EE3BB1}" type="datetimeFigureOut">
              <a:rPr lang="sv-SE" smtClean="0"/>
              <a:t>2026-01-21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0C4BDA1-5AEF-243D-21E8-E7640CC3B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2EA56ED-931E-3458-60FA-0D6190AC8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15F-2926-426B-BDA5-DF5B365973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0755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7BE4D6-1259-6527-9A09-C329B7BE8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3F596B4-6DAA-799D-CE60-553EC8C482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15BA80E-3668-FA33-85B4-661C72CAB8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A1BDE97-4F6D-B85C-D2C1-607394D78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3E9D-0466-438B-88FD-942A13EE3BB1}" type="datetimeFigureOut">
              <a:rPr lang="sv-SE" smtClean="0"/>
              <a:t>2026-01-21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F5A4468-BF3B-5510-BC5D-8E0983D7C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E3235F9-4583-6C77-29AF-2D940D546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15F-2926-426B-BDA5-DF5B365973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151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2E25A4-75B1-06AC-07F1-9A9CE2C08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EF14653-0BD5-CC00-CA95-45D652EAB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42BA98D-A2C0-F22C-0D9D-A4B80216D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8DD560C-E40E-E808-B071-B234E4E4B2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97EB6BA-0A47-3276-04E5-E05B32125B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38EC506-D73E-3FD3-9EDE-E9ED82A1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3E9D-0466-438B-88FD-942A13EE3BB1}" type="datetimeFigureOut">
              <a:rPr lang="sv-SE" smtClean="0"/>
              <a:t>2026-01-21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004C5F2-ED9F-2688-B7D1-692E9074B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DDF1E8A-76D3-4812-AAC4-1A41EF0B3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15F-2926-426B-BDA5-DF5B365973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2622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0EFBDD-1C64-ADB1-5E30-C12A92D87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1EB6F71-C674-2B6F-3969-39BE46616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3E9D-0466-438B-88FD-942A13EE3BB1}" type="datetimeFigureOut">
              <a:rPr lang="sv-SE" smtClean="0"/>
              <a:t>2026-01-21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17DE911-CE05-DD2E-8238-5B4AF7E13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3E1780D-A8F6-B8AC-D723-C52EB650F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15F-2926-426B-BDA5-DF5B365973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1612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5961C7F-AE32-7A5C-B802-9C90B52FC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3E9D-0466-438B-88FD-942A13EE3BB1}" type="datetimeFigureOut">
              <a:rPr lang="sv-SE" smtClean="0"/>
              <a:t>2026-01-21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192E0D1-3018-B15A-5698-B8B32D5C2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5824DC1-ACD3-803D-6841-D7B718506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15F-2926-426B-BDA5-DF5B365973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2352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282D36-39CE-2B8A-E825-ED7720F12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768E4B-6A5C-11C9-00B3-F6EA206DE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22DF585-4DEC-A7E3-7C7C-582EB4A726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711DEF7-8AFD-83B6-D5CB-C023B84BD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3E9D-0466-438B-88FD-942A13EE3BB1}" type="datetimeFigureOut">
              <a:rPr lang="sv-SE" smtClean="0"/>
              <a:t>2026-01-21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CF4FC75-FFCC-2E88-497D-0F3AD1776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A876390-B072-20EA-4A98-9FAE6DC75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15F-2926-426B-BDA5-DF5B365973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6947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E2331F-26DB-733D-CD52-7694C207E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4821E86-91B2-D64D-8AA4-2F95147A3D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E0C65FB-72B8-39BE-F738-A8021AFB0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7CA903-8E88-FF23-5626-913EB7D37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3E9D-0466-438B-88FD-942A13EE3BB1}" type="datetimeFigureOut">
              <a:rPr lang="sv-SE" smtClean="0"/>
              <a:t>2026-01-21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4287D67-A54B-6A79-F558-CED6A6953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05E7AB2-01D4-417A-598B-00BB49AFC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15F-2926-426B-BDA5-DF5B365973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1551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BB04DB6-6348-A6B1-CC11-F0DBD4511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E79D865-8C3A-EAEC-C50E-51787B643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E168E1D-1FA0-CFAF-94C1-B9C77BAEB7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E63E9D-0466-438B-88FD-942A13EE3BB1}" type="datetimeFigureOut">
              <a:rPr lang="sv-SE" smtClean="0"/>
              <a:t>2026-01-21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1166FE4-8A6F-0267-1897-25F2D56752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1A60317-12D0-7746-4DA6-6C55BEE9A6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9D715F-2926-426B-BDA5-DF5B365973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8536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C1D683A5-3867-690A-7CDB-B01E93C7A5DD}"/>
              </a:ext>
            </a:extLst>
          </p:cNvPr>
          <p:cNvSpPr/>
          <p:nvPr/>
        </p:nvSpPr>
        <p:spPr>
          <a:xfrm>
            <a:off x="0" y="0"/>
            <a:ext cx="12192000" cy="117565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Vi spelar 10 minuter per övning sen avslutar vi med stafettlek som avslutning</a:t>
            </a:r>
          </a:p>
        </p:txBody>
      </p:sp>
      <p:sp>
        <p:nvSpPr>
          <p:cNvPr id="5" name="Rektangel: rundade hörn 4">
            <a:extLst>
              <a:ext uri="{FF2B5EF4-FFF2-40B4-BE49-F238E27FC236}">
                <a16:creationId xmlns:a16="http://schemas.microsoft.com/office/drawing/2014/main" id="{66BC0B11-D778-6076-5DFD-B6A5B4D7514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94506" y="1754155"/>
            <a:ext cx="2155372" cy="46186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: rundade hörn 5">
            <a:extLst>
              <a:ext uri="{FF2B5EF4-FFF2-40B4-BE49-F238E27FC236}">
                <a16:creationId xmlns:a16="http://schemas.microsoft.com/office/drawing/2014/main" id="{3DA0902B-49C3-8E36-08F3-0BCFA93A89B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93094" y="1754155"/>
            <a:ext cx="2233127" cy="46186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: rundade hörn 6">
            <a:extLst>
              <a:ext uri="{FF2B5EF4-FFF2-40B4-BE49-F238E27FC236}">
                <a16:creationId xmlns:a16="http://schemas.microsoft.com/office/drawing/2014/main" id="{B123C224-FC84-4208-8578-0E17743892A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626220" y="1754155"/>
            <a:ext cx="2068285" cy="461865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Ellips 7">
            <a:extLst>
              <a:ext uri="{FF2B5EF4-FFF2-40B4-BE49-F238E27FC236}">
                <a16:creationId xmlns:a16="http://schemas.microsoft.com/office/drawing/2014/main" id="{A0E89382-2EBF-0287-BC48-94432B75433F}"/>
              </a:ext>
            </a:extLst>
          </p:cNvPr>
          <p:cNvSpPr/>
          <p:nvPr/>
        </p:nvSpPr>
        <p:spPr>
          <a:xfrm>
            <a:off x="10044403" y="2425959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Ellips 8">
            <a:extLst>
              <a:ext uri="{FF2B5EF4-FFF2-40B4-BE49-F238E27FC236}">
                <a16:creationId xmlns:a16="http://schemas.microsoft.com/office/drawing/2014/main" id="{B2A9F9E5-0E76-EFA4-7B1F-11E8A122562A}"/>
              </a:ext>
            </a:extLst>
          </p:cNvPr>
          <p:cNvSpPr/>
          <p:nvPr/>
        </p:nvSpPr>
        <p:spPr>
          <a:xfrm>
            <a:off x="11456437" y="2705877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Ellips 9">
            <a:extLst>
              <a:ext uri="{FF2B5EF4-FFF2-40B4-BE49-F238E27FC236}">
                <a16:creationId xmlns:a16="http://schemas.microsoft.com/office/drawing/2014/main" id="{9CB2F93A-F7DC-F04F-5116-DFB4FB22C1FF}"/>
              </a:ext>
            </a:extLst>
          </p:cNvPr>
          <p:cNvSpPr/>
          <p:nvPr/>
        </p:nvSpPr>
        <p:spPr>
          <a:xfrm>
            <a:off x="10049066" y="3051110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4B21D5CD-5E19-FA00-BD24-E11BA4CEE0AD}"/>
              </a:ext>
            </a:extLst>
          </p:cNvPr>
          <p:cNvSpPr/>
          <p:nvPr/>
        </p:nvSpPr>
        <p:spPr>
          <a:xfrm>
            <a:off x="10044403" y="3680926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Ellips 11">
            <a:extLst>
              <a:ext uri="{FF2B5EF4-FFF2-40B4-BE49-F238E27FC236}">
                <a16:creationId xmlns:a16="http://schemas.microsoft.com/office/drawing/2014/main" id="{FB6C1B43-FD93-711C-514F-605B0DB0B730}"/>
              </a:ext>
            </a:extLst>
          </p:cNvPr>
          <p:cNvSpPr/>
          <p:nvPr/>
        </p:nvSpPr>
        <p:spPr>
          <a:xfrm>
            <a:off x="11456437" y="3960844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Ellips 12">
            <a:extLst>
              <a:ext uri="{FF2B5EF4-FFF2-40B4-BE49-F238E27FC236}">
                <a16:creationId xmlns:a16="http://schemas.microsoft.com/office/drawing/2014/main" id="{673A8315-6163-4592-2B53-216C847BEBDC}"/>
              </a:ext>
            </a:extLst>
          </p:cNvPr>
          <p:cNvSpPr/>
          <p:nvPr/>
        </p:nvSpPr>
        <p:spPr>
          <a:xfrm>
            <a:off x="10049066" y="4306077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Ellips 13">
            <a:extLst>
              <a:ext uri="{FF2B5EF4-FFF2-40B4-BE49-F238E27FC236}">
                <a16:creationId xmlns:a16="http://schemas.microsoft.com/office/drawing/2014/main" id="{402F6C31-5797-036C-6A21-1772EBB853DF}"/>
              </a:ext>
            </a:extLst>
          </p:cNvPr>
          <p:cNvSpPr/>
          <p:nvPr/>
        </p:nvSpPr>
        <p:spPr>
          <a:xfrm>
            <a:off x="10039740" y="4889240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Ellips 14">
            <a:extLst>
              <a:ext uri="{FF2B5EF4-FFF2-40B4-BE49-F238E27FC236}">
                <a16:creationId xmlns:a16="http://schemas.microsoft.com/office/drawing/2014/main" id="{082BE1E1-2DB3-8D5E-1055-CF1843077DBB}"/>
              </a:ext>
            </a:extLst>
          </p:cNvPr>
          <p:cNvSpPr/>
          <p:nvPr/>
        </p:nvSpPr>
        <p:spPr>
          <a:xfrm>
            <a:off x="11451774" y="5169158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Ellips 15">
            <a:extLst>
              <a:ext uri="{FF2B5EF4-FFF2-40B4-BE49-F238E27FC236}">
                <a16:creationId xmlns:a16="http://schemas.microsoft.com/office/drawing/2014/main" id="{9099DA84-189B-74A9-A22E-793CAC393EF5}"/>
              </a:ext>
            </a:extLst>
          </p:cNvPr>
          <p:cNvSpPr/>
          <p:nvPr/>
        </p:nvSpPr>
        <p:spPr>
          <a:xfrm>
            <a:off x="10044403" y="5514391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Ellips 16">
            <a:extLst>
              <a:ext uri="{FF2B5EF4-FFF2-40B4-BE49-F238E27FC236}">
                <a16:creationId xmlns:a16="http://schemas.microsoft.com/office/drawing/2014/main" id="{CC2F7FAE-F27F-6FE6-B14B-555E35B626DE}"/>
              </a:ext>
            </a:extLst>
          </p:cNvPr>
          <p:cNvSpPr/>
          <p:nvPr/>
        </p:nvSpPr>
        <p:spPr>
          <a:xfrm>
            <a:off x="11451774" y="4585995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Ellips 17">
            <a:extLst>
              <a:ext uri="{FF2B5EF4-FFF2-40B4-BE49-F238E27FC236}">
                <a16:creationId xmlns:a16="http://schemas.microsoft.com/office/drawing/2014/main" id="{545B851E-7699-45CA-5C34-116AD19AE3CA}"/>
              </a:ext>
            </a:extLst>
          </p:cNvPr>
          <p:cNvSpPr/>
          <p:nvPr/>
        </p:nvSpPr>
        <p:spPr>
          <a:xfrm>
            <a:off x="11451774" y="3261049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DDA6D084-085E-D7D0-5088-AF045E02A710}"/>
              </a:ext>
            </a:extLst>
          </p:cNvPr>
          <p:cNvSpPr txBox="1"/>
          <p:nvPr/>
        </p:nvSpPr>
        <p:spPr>
          <a:xfrm>
            <a:off x="9789367" y="1734234"/>
            <a:ext cx="19656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>
                <a:solidFill>
                  <a:srgbClr val="FFC000"/>
                </a:solidFill>
              </a:rPr>
              <a:t>Stor-Slalom </a:t>
            </a:r>
          </a:p>
          <a:p>
            <a:pPr algn="ctr"/>
            <a:r>
              <a:rPr lang="sv-SE" dirty="0">
                <a:solidFill>
                  <a:srgbClr val="FFC000"/>
                </a:solidFill>
              </a:rPr>
              <a:t>med boll</a:t>
            </a:r>
          </a:p>
        </p:txBody>
      </p:sp>
      <p:sp>
        <p:nvSpPr>
          <p:cNvPr id="22" name="Frihandsfigur: Form 21">
            <a:extLst>
              <a:ext uri="{FF2B5EF4-FFF2-40B4-BE49-F238E27FC236}">
                <a16:creationId xmlns:a16="http://schemas.microsoft.com/office/drawing/2014/main" id="{3A5343A2-B6B5-DFFB-8694-6689129E81D4}"/>
              </a:ext>
            </a:extLst>
          </p:cNvPr>
          <p:cNvSpPr/>
          <p:nvPr/>
        </p:nvSpPr>
        <p:spPr>
          <a:xfrm>
            <a:off x="9829347" y="2247900"/>
            <a:ext cx="1882593" cy="4009168"/>
          </a:xfrm>
          <a:custGeom>
            <a:avLst/>
            <a:gdLst>
              <a:gd name="csX0" fmla="*/ 129993 w 1882593"/>
              <a:gd name="csY0" fmla="*/ 0 h 4009168"/>
              <a:gd name="csX1" fmla="*/ 122373 w 1882593"/>
              <a:gd name="csY1" fmla="*/ 45720 h 4009168"/>
              <a:gd name="csX2" fmla="*/ 114753 w 1882593"/>
              <a:gd name="csY2" fmla="*/ 68580 h 4009168"/>
              <a:gd name="csX3" fmla="*/ 122373 w 1882593"/>
              <a:gd name="csY3" fmla="*/ 236220 h 4009168"/>
              <a:gd name="csX4" fmla="*/ 152853 w 1882593"/>
              <a:gd name="csY4" fmla="*/ 312420 h 4009168"/>
              <a:gd name="csX5" fmla="*/ 198573 w 1882593"/>
              <a:gd name="csY5" fmla="*/ 342900 h 4009168"/>
              <a:gd name="csX6" fmla="*/ 236673 w 1882593"/>
              <a:gd name="csY6" fmla="*/ 350520 h 4009168"/>
              <a:gd name="csX7" fmla="*/ 358593 w 1882593"/>
              <a:gd name="csY7" fmla="*/ 365760 h 4009168"/>
              <a:gd name="csX8" fmla="*/ 564333 w 1882593"/>
              <a:gd name="csY8" fmla="*/ 358140 h 4009168"/>
              <a:gd name="csX9" fmla="*/ 632913 w 1882593"/>
              <a:gd name="csY9" fmla="*/ 342900 h 4009168"/>
              <a:gd name="csX10" fmla="*/ 716733 w 1882593"/>
              <a:gd name="csY10" fmla="*/ 335280 h 4009168"/>
              <a:gd name="csX11" fmla="*/ 785313 w 1882593"/>
              <a:gd name="csY11" fmla="*/ 320040 h 4009168"/>
              <a:gd name="csX12" fmla="*/ 891993 w 1882593"/>
              <a:gd name="csY12" fmla="*/ 304800 h 4009168"/>
              <a:gd name="csX13" fmla="*/ 1433013 w 1882593"/>
              <a:gd name="csY13" fmla="*/ 312420 h 4009168"/>
              <a:gd name="csX14" fmla="*/ 1509213 w 1882593"/>
              <a:gd name="csY14" fmla="*/ 320040 h 4009168"/>
              <a:gd name="csX15" fmla="*/ 1615893 w 1882593"/>
              <a:gd name="csY15" fmla="*/ 327660 h 4009168"/>
              <a:gd name="csX16" fmla="*/ 1661613 w 1882593"/>
              <a:gd name="csY16" fmla="*/ 335280 h 4009168"/>
              <a:gd name="csX17" fmla="*/ 1714953 w 1882593"/>
              <a:gd name="csY17" fmla="*/ 342900 h 4009168"/>
              <a:gd name="csX18" fmla="*/ 1753053 w 1882593"/>
              <a:gd name="csY18" fmla="*/ 358140 h 4009168"/>
              <a:gd name="csX19" fmla="*/ 1836873 w 1882593"/>
              <a:gd name="csY19" fmla="*/ 426720 h 4009168"/>
              <a:gd name="csX20" fmla="*/ 1859733 w 1882593"/>
              <a:gd name="csY20" fmla="*/ 472440 h 4009168"/>
              <a:gd name="csX21" fmla="*/ 1867353 w 1882593"/>
              <a:gd name="csY21" fmla="*/ 495300 h 4009168"/>
              <a:gd name="csX22" fmla="*/ 1882593 w 1882593"/>
              <a:gd name="csY22" fmla="*/ 525780 h 4009168"/>
              <a:gd name="csX23" fmla="*/ 1844493 w 1882593"/>
              <a:gd name="csY23" fmla="*/ 617220 h 4009168"/>
              <a:gd name="csX24" fmla="*/ 1775913 w 1882593"/>
              <a:gd name="csY24" fmla="*/ 640080 h 4009168"/>
              <a:gd name="csX25" fmla="*/ 1676853 w 1882593"/>
              <a:gd name="csY25" fmla="*/ 662940 h 4009168"/>
              <a:gd name="csX26" fmla="*/ 457653 w 1882593"/>
              <a:gd name="csY26" fmla="*/ 670560 h 4009168"/>
              <a:gd name="csX27" fmla="*/ 297633 w 1882593"/>
              <a:gd name="csY27" fmla="*/ 701040 h 4009168"/>
              <a:gd name="csX28" fmla="*/ 267153 w 1882593"/>
              <a:gd name="csY28" fmla="*/ 716280 h 4009168"/>
              <a:gd name="csX29" fmla="*/ 229053 w 1882593"/>
              <a:gd name="csY29" fmla="*/ 731520 h 4009168"/>
              <a:gd name="csX30" fmla="*/ 152853 w 1882593"/>
              <a:gd name="csY30" fmla="*/ 784860 h 4009168"/>
              <a:gd name="csX31" fmla="*/ 129993 w 1882593"/>
              <a:gd name="csY31" fmla="*/ 807720 h 4009168"/>
              <a:gd name="csX32" fmla="*/ 107133 w 1882593"/>
              <a:gd name="csY32" fmla="*/ 861060 h 4009168"/>
              <a:gd name="csX33" fmla="*/ 137613 w 1882593"/>
              <a:gd name="csY33" fmla="*/ 952500 h 4009168"/>
              <a:gd name="csX34" fmla="*/ 221433 w 1882593"/>
              <a:gd name="csY34" fmla="*/ 990600 h 4009168"/>
              <a:gd name="csX35" fmla="*/ 404313 w 1882593"/>
              <a:gd name="csY35" fmla="*/ 1028700 h 4009168"/>
              <a:gd name="csX36" fmla="*/ 777693 w 1882593"/>
              <a:gd name="csY36" fmla="*/ 1021080 h 4009168"/>
              <a:gd name="csX37" fmla="*/ 907233 w 1882593"/>
              <a:gd name="csY37" fmla="*/ 998220 h 4009168"/>
              <a:gd name="csX38" fmla="*/ 1074873 w 1882593"/>
              <a:gd name="csY38" fmla="*/ 982980 h 4009168"/>
              <a:gd name="csX39" fmla="*/ 1661613 w 1882593"/>
              <a:gd name="csY39" fmla="*/ 967740 h 4009168"/>
              <a:gd name="csX40" fmla="*/ 1814013 w 1882593"/>
              <a:gd name="csY40" fmla="*/ 1013460 h 4009168"/>
              <a:gd name="csX41" fmla="*/ 1821633 w 1882593"/>
              <a:gd name="csY41" fmla="*/ 1043940 h 4009168"/>
              <a:gd name="csX42" fmla="*/ 1806393 w 1882593"/>
              <a:gd name="csY42" fmla="*/ 1165860 h 4009168"/>
              <a:gd name="csX43" fmla="*/ 1775913 w 1882593"/>
              <a:gd name="csY43" fmla="*/ 1203960 h 4009168"/>
              <a:gd name="csX44" fmla="*/ 1692093 w 1882593"/>
              <a:gd name="csY44" fmla="*/ 1257300 h 4009168"/>
              <a:gd name="csX45" fmla="*/ 1615893 w 1882593"/>
              <a:gd name="csY45" fmla="*/ 1272540 h 4009168"/>
              <a:gd name="csX46" fmla="*/ 1547313 w 1882593"/>
              <a:gd name="csY46" fmla="*/ 1287780 h 4009168"/>
              <a:gd name="csX47" fmla="*/ 1455873 w 1882593"/>
              <a:gd name="csY47" fmla="*/ 1303020 h 4009168"/>
              <a:gd name="csX48" fmla="*/ 1349193 w 1882593"/>
              <a:gd name="csY48" fmla="*/ 1318260 h 4009168"/>
              <a:gd name="csX49" fmla="*/ 1074873 w 1882593"/>
              <a:gd name="csY49" fmla="*/ 1325880 h 4009168"/>
              <a:gd name="csX50" fmla="*/ 358593 w 1882593"/>
              <a:gd name="csY50" fmla="*/ 1341120 h 4009168"/>
              <a:gd name="csX51" fmla="*/ 244293 w 1882593"/>
              <a:gd name="csY51" fmla="*/ 1371600 h 4009168"/>
              <a:gd name="csX52" fmla="*/ 206193 w 1882593"/>
              <a:gd name="csY52" fmla="*/ 1386840 h 4009168"/>
              <a:gd name="csX53" fmla="*/ 152853 w 1882593"/>
              <a:gd name="csY53" fmla="*/ 1432560 h 4009168"/>
              <a:gd name="csX54" fmla="*/ 129993 w 1882593"/>
              <a:gd name="csY54" fmla="*/ 1524000 h 4009168"/>
              <a:gd name="csX55" fmla="*/ 160473 w 1882593"/>
              <a:gd name="csY55" fmla="*/ 1584960 h 4009168"/>
              <a:gd name="csX56" fmla="*/ 244293 w 1882593"/>
              <a:gd name="csY56" fmla="*/ 1661160 h 4009168"/>
              <a:gd name="csX57" fmla="*/ 290013 w 1882593"/>
              <a:gd name="csY57" fmla="*/ 1676400 h 4009168"/>
              <a:gd name="csX58" fmla="*/ 350973 w 1882593"/>
              <a:gd name="csY58" fmla="*/ 1691640 h 4009168"/>
              <a:gd name="csX59" fmla="*/ 442413 w 1882593"/>
              <a:gd name="csY59" fmla="*/ 1699260 h 4009168"/>
              <a:gd name="csX60" fmla="*/ 518613 w 1882593"/>
              <a:gd name="csY60" fmla="*/ 1706880 h 4009168"/>
              <a:gd name="csX61" fmla="*/ 907233 w 1882593"/>
              <a:gd name="csY61" fmla="*/ 1684020 h 4009168"/>
              <a:gd name="csX62" fmla="*/ 1013913 w 1882593"/>
              <a:gd name="csY62" fmla="*/ 1668780 h 4009168"/>
              <a:gd name="csX63" fmla="*/ 1090113 w 1882593"/>
              <a:gd name="csY63" fmla="*/ 1653540 h 4009168"/>
              <a:gd name="csX64" fmla="*/ 1455873 w 1882593"/>
              <a:gd name="csY64" fmla="*/ 1630680 h 4009168"/>
              <a:gd name="csX65" fmla="*/ 1562553 w 1882593"/>
              <a:gd name="csY65" fmla="*/ 1623060 h 4009168"/>
              <a:gd name="csX66" fmla="*/ 1745433 w 1882593"/>
              <a:gd name="csY66" fmla="*/ 1645920 h 4009168"/>
              <a:gd name="csX67" fmla="*/ 1814013 w 1882593"/>
              <a:gd name="csY67" fmla="*/ 1722120 h 4009168"/>
              <a:gd name="csX68" fmla="*/ 1829253 w 1882593"/>
              <a:gd name="csY68" fmla="*/ 1744980 h 4009168"/>
              <a:gd name="csX69" fmla="*/ 1852113 w 1882593"/>
              <a:gd name="csY69" fmla="*/ 1798320 h 4009168"/>
              <a:gd name="csX70" fmla="*/ 1814013 w 1882593"/>
              <a:gd name="csY70" fmla="*/ 1889760 h 4009168"/>
              <a:gd name="csX71" fmla="*/ 1775913 w 1882593"/>
              <a:gd name="csY71" fmla="*/ 1912620 h 4009168"/>
              <a:gd name="csX72" fmla="*/ 1692093 w 1882593"/>
              <a:gd name="csY72" fmla="*/ 1943100 h 4009168"/>
              <a:gd name="csX73" fmla="*/ 1471113 w 1882593"/>
              <a:gd name="csY73" fmla="*/ 1981200 h 4009168"/>
              <a:gd name="csX74" fmla="*/ 1250133 w 1882593"/>
              <a:gd name="csY74" fmla="*/ 1988820 h 4009168"/>
              <a:gd name="csX75" fmla="*/ 731973 w 1882593"/>
              <a:gd name="csY75" fmla="*/ 1981200 h 4009168"/>
              <a:gd name="csX76" fmla="*/ 533853 w 1882593"/>
              <a:gd name="csY76" fmla="*/ 1973580 h 4009168"/>
              <a:gd name="csX77" fmla="*/ 190953 w 1882593"/>
              <a:gd name="csY77" fmla="*/ 1988820 h 4009168"/>
              <a:gd name="csX78" fmla="*/ 122373 w 1882593"/>
              <a:gd name="csY78" fmla="*/ 2042160 h 4009168"/>
              <a:gd name="csX79" fmla="*/ 114753 w 1882593"/>
              <a:gd name="csY79" fmla="*/ 2072640 h 4009168"/>
              <a:gd name="csX80" fmla="*/ 137613 w 1882593"/>
              <a:gd name="csY80" fmla="*/ 2194560 h 4009168"/>
              <a:gd name="csX81" fmla="*/ 312873 w 1882593"/>
              <a:gd name="csY81" fmla="*/ 2308860 h 4009168"/>
              <a:gd name="csX82" fmla="*/ 480513 w 1882593"/>
              <a:gd name="csY82" fmla="*/ 2316480 h 4009168"/>
              <a:gd name="csX83" fmla="*/ 564333 w 1882593"/>
              <a:gd name="csY83" fmla="*/ 2324100 h 4009168"/>
              <a:gd name="csX84" fmla="*/ 709113 w 1882593"/>
              <a:gd name="csY84" fmla="*/ 2316480 h 4009168"/>
              <a:gd name="csX85" fmla="*/ 937713 w 1882593"/>
              <a:gd name="csY85" fmla="*/ 2293620 h 4009168"/>
              <a:gd name="csX86" fmla="*/ 1044393 w 1882593"/>
              <a:gd name="csY86" fmla="*/ 2278380 h 4009168"/>
              <a:gd name="csX87" fmla="*/ 1105353 w 1882593"/>
              <a:gd name="csY87" fmla="*/ 2263140 h 4009168"/>
              <a:gd name="csX88" fmla="*/ 1219653 w 1882593"/>
              <a:gd name="csY88" fmla="*/ 2255520 h 4009168"/>
              <a:gd name="csX89" fmla="*/ 1295853 w 1882593"/>
              <a:gd name="csY89" fmla="*/ 2247900 h 4009168"/>
              <a:gd name="csX90" fmla="*/ 1714953 w 1882593"/>
              <a:gd name="csY90" fmla="*/ 2263140 h 4009168"/>
              <a:gd name="csX91" fmla="*/ 1737813 w 1882593"/>
              <a:gd name="csY91" fmla="*/ 2270760 h 4009168"/>
              <a:gd name="csX92" fmla="*/ 1760673 w 1882593"/>
              <a:gd name="csY92" fmla="*/ 2308860 h 4009168"/>
              <a:gd name="csX93" fmla="*/ 1806393 w 1882593"/>
              <a:gd name="csY93" fmla="*/ 2362200 h 4009168"/>
              <a:gd name="csX94" fmla="*/ 1829253 w 1882593"/>
              <a:gd name="csY94" fmla="*/ 2400300 h 4009168"/>
              <a:gd name="csX95" fmla="*/ 1836873 w 1882593"/>
              <a:gd name="csY95" fmla="*/ 2438400 h 4009168"/>
              <a:gd name="csX96" fmla="*/ 1844493 w 1882593"/>
              <a:gd name="csY96" fmla="*/ 2468880 h 4009168"/>
              <a:gd name="csX97" fmla="*/ 1814013 w 1882593"/>
              <a:gd name="csY97" fmla="*/ 2552700 h 4009168"/>
              <a:gd name="csX98" fmla="*/ 1791153 w 1882593"/>
              <a:gd name="csY98" fmla="*/ 2560320 h 4009168"/>
              <a:gd name="csX99" fmla="*/ 1730193 w 1882593"/>
              <a:gd name="csY99" fmla="*/ 2567940 h 4009168"/>
              <a:gd name="csX100" fmla="*/ 1623513 w 1882593"/>
              <a:gd name="csY100" fmla="*/ 2583180 h 4009168"/>
              <a:gd name="csX101" fmla="*/ 480513 w 1882593"/>
              <a:gd name="csY101" fmla="*/ 2575560 h 4009168"/>
              <a:gd name="csX102" fmla="*/ 305253 w 1882593"/>
              <a:gd name="csY102" fmla="*/ 2575560 h 4009168"/>
              <a:gd name="csX103" fmla="*/ 251913 w 1882593"/>
              <a:gd name="csY103" fmla="*/ 2590800 h 4009168"/>
              <a:gd name="csX104" fmla="*/ 206193 w 1882593"/>
              <a:gd name="csY104" fmla="*/ 2598420 h 4009168"/>
              <a:gd name="csX105" fmla="*/ 107133 w 1882593"/>
              <a:gd name="csY105" fmla="*/ 2621280 h 4009168"/>
              <a:gd name="csX106" fmla="*/ 30933 w 1882593"/>
              <a:gd name="csY106" fmla="*/ 2644140 h 4009168"/>
              <a:gd name="csX107" fmla="*/ 453 w 1882593"/>
              <a:gd name="csY107" fmla="*/ 2743200 h 4009168"/>
              <a:gd name="csX108" fmla="*/ 53793 w 1882593"/>
              <a:gd name="csY108" fmla="*/ 2827020 h 4009168"/>
              <a:gd name="csX109" fmla="*/ 91893 w 1882593"/>
              <a:gd name="csY109" fmla="*/ 2849880 h 4009168"/>
              <a:gd name="csX110" fmla="*/ 251913 w 1882593"/>
              <a:gd name="csY110" fmla="*/ 2887980 h 4009168"/>
              <a:gd name="csX111" fmla="*/ 358593 w 1882593"/>
              <a:gd name="csY111" fmla="*/ 2903220 h 4009168"/>
              <a:gd name="csX112" fmla="*/ 617673 w 1882593"/>
              <a:gd name="csY112" fmla="*/ 2895600 h 4009168"/>
              <a:gd name="csX113" fmla="*/ 861513 w 1882593"/>
              <a:gd name="csY113" fmla="*/ 2872740 h 4009168"/>
              <a:gd name="csX114" fmla="*/ 1029153 w 1882593"/>
              <a:gd name="csY114" fmla="*/ 2865120 h 4009168"/>
              <a:gd name="csX115" fmla="*/ 1585413 w 1882593"/>
              <a:gd name="csY115" fmla="*/ 2872740 h 4009168"/>
              <a:gd name="csX116" fmla="*/ 1768293 w 1882593"/>
              <a:gd name="csY116" fmla="*/ 2933700 h 4009168"/>
              <a:gd name="csX117" fmla="*/ 1829253 w 1882593"/>
              <a:gd name="csY117" fmla="*/ 2948940 h 4009168"/>
              <a:gd name="csX118" fmla="*/ 1859733 w 1882593"/>
              <a:gd name="csY118" fmla="*/ 3009900 h 4009168"/>
              <a:gd name="csX119" fmla="*/ 1836873 w 1882593"/>
              <a:gd name="csY119" fmla="*/ 3154680 h 4009168"/>
              <a:gd name="csX120" fmla="*/ 1707333 w 1882593"/>
              <a:gd name="csY120" fmla="*/ 3230880 h 4009168"/>
              <a:gd name="csX121" fmla="*/ 1417773 w 1882593"/>
              <a:gd name="csY121" fmla="*/ 3268980 h 4009168"/>
              <a:gd name="csX122" fmla="*/ 1311093 w 1882593"/>
              <a:gd name="csY122" fmla="*/ 3284220 h 4009168"/>
              <a:gd name="csX123" fmla="*/ 625293 w 1882593"/>
              <a:gd name="csY123" fmla="*/ 3268980 h 4009168"/>
              <a:gd name="csX124" fmla="*/ 434793 w 1882593"/>
              <a:gd name="csY124" fmla="*/ 3238500 h 4009168"/>
              <a:gd name="csX125" fmla="*/ 358593 w 1882593"/>
              <a:gd name="csY125" fmla="*/ 3230880 h 4009168"/>
              <a:gd name="csX126" fmla="*/ 122373 w 1882593"/>
              <a:gd name="csY126" fmla="*/ 3268980 h 4009168"/>
              <a:gd name="csX127" fmla="*/ 114753 w 1882593"/>
              <a:gd name="csY127" fmla="*/ 3314700 h 4009168"/>
              <a:gd name="csX128" fmla="*/ 107133 w 1882593"/>
              <a:gd name="csY128" fmla="*/ 3368040 h 4009168"/>
              <a:gd name="csX129" fmla="*/ 122373 w 1882593"/>
              <a:gd name="csY129" fmla="*/ 3566160 h 4009168"/>
              <a:gd name="csX130" fmla="*/ 129993 w 1882593"/>
              <a:gd name="csY130" fmla="*/ 3627120 h 4009168"/>
              <a:gd name="csX131" fmla="*/ 137613 w 1882593"/>
              <a:gd name="csY131" fmla="*/ 3718560 h 4009168"/>
              <a:gd name="csX132" fmla="*/ 168093 w 1882593"/>
              <a:gd name="csY132" fmla="*/ 3840480 h 4009168"/>
              <a:gd name="csX133" fmla="*/ 175713 w 1882593"/>
              <a:gd name="csY133" fmla="*/ 3863340 h 4009168"/>
              <a:gd name="csX134" fmla="*/ 198573 w 1882593"/>
              <a:gd name="csY134" fmla="*/ 3909060 h 4009168"/>
              <a:gd name="csX135" fmla="*/ 213813 w 1882593"/>
              <a:gd name="csY135" fmla="*/ 4008120 h 4009168"/>
              <a:gd name="csX136" fmla="*/ 221433 w 1882593"/>
              <a:gd name="csY136" fmla="*/ 4008120 h 400916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  <a:cxn ang="0">
                <a:pos x="csX100" y="csY100"/>
              </a:cxn>
              <a:cxn ang="0">
                <a:pos x="csX101" y="csY101"/>
              </a:cxn>
              <a:cxn ang="0">
                <a:pos x="csX102" y="csY102"/>
              </a:cxn>
              <a:cxn ang="0">
                <a:pos x="csX103" y="csY103"/>
              </a:cxn>
              <a:cxn ang="0">
                <a:pos x="csX104" y="csY104"/>
              </a:cxn>
              <a:cxn ang="0">
                <a:pos x="csX105" y="csY105"/>
              </a:cxn>
              <a:cxn ang="0">
                <a:pos x="csX106" y="csY106"/>
              </a:cxn>
              <a:cxn ang="0">
                <a:pos x="csX107" y="csY107"/>
              </a:cxn>
              <a:cxn ang="0">
                <a:pos x="csX108" y="csY108"/>
              </a:cxn>
              <a:cxn ang="0">
                <a:pos x="csX109" y="csY109"/>
              </a:cxn>
              <a:cxn ang="0">
                <a:pos x="csX110" y="csY110"/>
              </a:cxn>
              <a:cxn ang="0">
                <a:pos x="csX111" y="csY111"/>
              </a:cxn>
              <a:cxn ang="0">
                <a:pos x="csX112" y="csY112"/>
              </a:cxn>
              <a:cxn ang="0">
                <a:pos x="csX113" y="csY113"/>
              </a:cxn>
              <a:cxn ang="0">
                <a:pos x="csX114" y="csY114"/>
              </a:cxn>
              <a:cxn ang="0">
                <a:pos x="csX115" y="csY115"/>
              </a:cxn>
              <a:cxn ang="0">
                <a:pos x="csX116" y="csY116"/>
              </a:cxn>
              <a:cxn ang="0">
                <a:pos x="csX117" y="csY117"/>
              </a:cxn>
              <a:cxn ang="0">
                <a:pos x="csX118" y="csY118"/>
              </a:cxn>
              <a:cxn ang="0">
                <a:pos x="csX119" y="csY119"/>
              </a:cxn>
              <a:cxn ang="0">
                <a:pos x="csX120" y="csY120"/>
              </a:cxn>
              <a:cxn ang="0">
                <a:pos x="csX121" y="csY121"/>
              </a:cxn>
              <a:cxn ang="0">
                <a:pos x="csX122" y="csY122"/>
              </a:cxn>
              <a:cxn ang="0">
                <a:pos x="csX123" y="csY123"/>
              </a:cxn>
              <a:cxn ang="0">
                <a:pos x="csX124" y="csY124"/>
              </a:cxn>
              <a:cxn ang="0">
                <a:pos x="csX125" y="csY125"/>
              </a:cxn>
              <a:cxn ang="0">
                <a:pos x="csX126" y="csY126"/>
              </a:cxn>
              <a:cxn ang="0">
                <a:pos x="csX127" y="csY127"/>
              </a:cxn>
              <a:cxn ang="0">
                <a:pos x="csX128" y="csY128"/>
              </a:cxn>
              <a:cxn ang="0">
                <a:pos x="csX129" y="csY129"/>
              </a:cxn>
              <a:cxn ang="0">
                <a:pos x="csX130" y="csY130"/>
              </a:cxn>
              <a:cxn ang="0">
                <a:pos x="csX131" y="csY131"/>
              </a:cxn>
              <a:cxn ang="0">
                <a:pos x="csX132" y="csY132"/>
              </a:cxn>
              <a:cxn ang="0">
                <a:pos x="csX133" y="csY133"/>
              </a:cxn>
              <a:cxn ang="0">
                <a:pos x="csX134" y="csY134"/>
              </a:cxn>
              <a:cxn ang="0">
                <a:pos x="csX135" y="csY135"/>
              </a:cxn>
              <a:cxn ang="0">
                <a:pos x="csX136" y="csY136"/>
              </a:cxn>
            </a:cxnLst>
            <a:rect l="l" t="t" r="r" b="b"/>
            <a:pathLst>
              <a:path w="1882593" h="4009168">
                <a:moveTo>
                  <a:pt x="129993" y="0"/>
                </a:moveTo>
                <a:cubicBezTo>
                  <a:pt x="127453" y="15240"/>
                  <a:pt x="125725" y="30638"/>
                  <a:pt x="122373" y="45720"/>
                </a:cubicBezTo>
                <a:cubicBezTo>
                  <a:pt x="120631" y="53561"/>
                  <a:pt x="114753" y="60548"/>
                  <a:pt x="114753" y="68580"/>
                </a:cubicBezTo>
                <a:cubicBezTo>
                  <a:pt x="114753" y="124518"/>
                  <a:pt x="116414" y="180601"/>
                  <a:pt x="122373" y="236220"/>
                </a:cubicBezTo>
                <a:cubicBezTo>
                  <a:pt x="123087" y="242886"/>
                  <a:pt x="143240" y="302807"/>
                  <a:pt x="152853" y="312420"/>
                </a:cubicBezTo>
                <a:cubicBezTo>
                  <a:pt x="165805" y="325372"/>
                  <a:pt x="181899" y="335321"/>
                  <a:pt x="198573" y="342900"/>
                </a:cubicBezTo>
                <a:cubicBezTo>
                  <a:pt x="210364" y="348259"/>
                  <a:pt x="223930" y="348203"/>
                  <a:pt x="236673" y="350520"/>
                </a:cubicBezTo>
                <a:cubicBezTo>
                  <a:pt x="294443" y="361024"/>
                  <a:pt x="288712" y="358772"/>
                  <a:pt x="358593" y="365760"/>
                </a:cubicBezTo>
                <a:cubicBezTo>
                  <a:pt x="427173" y="363220"/>
                  <a:pt x="495943" y="363839"/>
                  <a:pt x="564333" y="358140"/>
                </a:cubicBezTo>
                <a:cubicBezTo>
                  <a:pt x="587670" y="356195"/>
                  <a:pt x="609754" y="346374"/>
                  <a:pt x="632913" y="342900"/>
                </a:cubicBezTo>
                <a:cubicBezTo>
                  <a:pt x="660658" y="338738"/>
                  <a:pt x="688793" y="337820"/>
                  <a:pt x="716733" y="335280"/>
                </a:cubicBezTo>
                <a:cubicBezTo>
                  <a:pt x="739593" y="330200"/>
                  <a:pt x="762242" y="324052"/>
                  <a:pt x="785313" y="320040"/>
                </a:cubicBezTo>
                <a:cubicBezTo>
                  <a:pt x="820703" y="313885"/>
                  <a:pt x="891993" y="304800"/>
                  <a:pt x="891993" y="304800"/>
                </a:cubicBezTo>
                <a:lnTo>
                  <a:pt x="1433013" y="312420"/>
                </a:lnTo>
                <a:cubicBezTo>
                  <a:pt x="1458532" y="313050"/>
                  <a:pt x="1483774" y="317920"/>
                  <a:pt x="1509213" y="320040"/>
                </a:cubicBezTo>
                <a:cubicBezTo>
                  <a:pt x="1544740" y="323001"/>
                  <a:pt x="1580333" y="325120"/>
                  <a:pt x="1615893" y="327660"/>
                </a:cubicBezTo>
                <a:lnTo>
                  <a:pt x="1661613" y="335280"/>
                </a:lnTo>
                <a:cubicBezTo>
                  <a:pt x="1679365" y="338011"/>
                  <a:pt x="1697529" y="338544"/>
                  <a:pt x="1714953" y="342900"/>
                </a:cubicBezTo>
                <a:cubicBezTo>
                  <a:pt x="1728223" y="346217"/>
                  <a:pt x="1740353" y="353060"/>
                  <a:pt x="1753053" y="358140"/>
                </a:cubicBezTo>
                <a:cubicBezTo>
                  <a:pt x="1780993" y="381000"/>
                  <a:pt x="1825457" y="392472"/>
                  <a:pt x="1836873" y="426720"/>
                </a:cubicBezTo>
                <a:cubicBezTo>
                  <a:pt x="1856026" y="484179"/>
                  <a:pt x="1830190" y="413354"/>
                  <a:pt x="1859733" y="472440"/>
                </a:cubicBezTo>
                <a:cubicBezTo>
                  <a:pt x="1863325" y="479624"/>
                  <a:pt x="1864189" y="487917"/>
                  <a:pt x="1867353" y="495300"/>
                </a:cubicBezTo>
                <a:cubicBezTo>
                  <a:pt x="1871828" y="505741"/>
                  <a:pt x="1877513" y="515620"/>
                  <a:pt x="1882593" y="525780"/>
                </a:cubicBezTo>
                <a:cubicBezTo>
                  <a:pt x="1869893" y="556260"/>
                  <a:pt x="1867023" y="593081"/>
                  <a:pt x="1844493" y="617220"/>
                </a:cubicBezTo>
                <a:cubicBezTo>
                  <a:pt x="1828051" y="634836"/>
                  <a:pt x="1799160" y="633740"/>
                  <a:pt x="1775913" y="640080"/>
                </a:cubicBezTo>
                <a:cubicBezTo>
                  <a:pt x="1743219" y="648996"/>
                  <a:pt x="1710732" y="662157"/>
                  <a:pt x="1676853" y="662940"/>
                </a:cubicBezTo>
                <a:cubicBezTo>
                  <a:pt x="1270554" y="672334"/>
                  <a:pt x="864053" y="668020"/>
                  <a:pt x="457653" y="670560"/>
                </a:cubicBezTo>
                <a:cubicBezTo>
                  <a:pt x="397186" y="679198"/>
                  <a:pt x="363408" y="682769"/>
                  <a:pt x="297633" y="701040"/>
                </a:cubicBezTo>
                <a:cubicBezTo>
                  <a:pt x="286688" y="704080"/>
                  <a:pt x="277533" y="711667"/>
                  <a:pt x="267153" y="716280"/>
                </a:cubicBezTo>
                <a:cubicBezTo>
                  <a:pt x="254654" y="721835"/>
                  <a:pt x="241061" y="724970"/>
                  <a:pt x="229053" y="731520"/>
                </a:cubicBezTo>
                <a:cubicBezTo>
                  <a:pt x="217031" y="738078"/>
                  <a:pt x="167294" y="772482"/>
                  <a:pt x="152853" y="784860"/>
                </a:cubicBezTo>
                <a:cubicBezTo>
                  <a:pt x="144671" y="791873"/>
                  <a:pt x="137613" y="800100"/>
                  <a:pt x="129993" y="807720"/>
                </a:cubicBezTo>
                <a:cubicBezTo>
                  <a:pt x="122373" y="825500"/>
                  <a:pt x="106116" y="841743"/>
                  <a:pt x="107133" y="861060"/>
                </a:cubicBezTo>
                <a:cubicBezTo>
                  <a:pt x="108822" y="893144"/>
                  <a:pt x="119791" y="925767"/>
                  <a:pt x="137613" y="952500"/>
                </a:cubicBezTo>
                <a:cubicBezTo>
                  <a:pt x="141519" y="958358"/>
                  <a:pt x="210902" y="987591"/>
                  <a:pt x="221433" y="990600"/>
                </a:cubicBezTo>
                <a:cubicBezTo>
                  <a:pt x="331712" y="1022108"/>
                  <a:pt x="317188" y="1017809"/>
                  <a:pt x="404313" y="1028700"/>
                </a:cubicBezTo>
                <a:lnTo>
                  <a:pt x="777693" y="1021080"/>
                </a:lnTo>
                <a:cubicBezTo>
                  <a:pt x="840816" y="1018865"/>
                  <a:pt x="842761" y="1008400"/>
                  <a:pt x="907233" y="998220"/>
                </a:cubicBezTo>
                <a:cubicBezTo>
                  <a:pt x="925175" y="995387"/>
                  <a:pt x="1064263" y="983338"/>
                  <a:pt x="1074873" y="982980"/>
                </a:cubicBezTo>
                <a:lnTo>
                  <a:pt x="1661613" y="967740"/>
                </a:lnTo>
                <a:cubicBezTo>
                  <a:pt x="1744420" y="977482"/>
                  <a:pt x="1782402" y="950237"/>
                  <a:pt x="1814013" y="1013460"/>
                </a:cubicBezTo>
                <a:cubicBezTo>
                  <a:pt x="1818697" y="1022827"/>
                  <a:pt x="1819093" y="1033780"/>
                  <a:pt x="1821633" y="1043940"/>
                </a:cubicBezTo>
                <a:cubicBezTo>
                  <a:pt x="1816553" y="1084580"/>
                  <a:pt x="1817645" y="1126480"/>
                  <a:pt x="1806393" y="1165860"/>
                </a:cubicBezTo>
                <a:cubicBezTo>
                  <a:pt x="1801925" y="1181498"/>
                  <a:pt x="1788613" y="1193800"/>
                  <a:pt x="1775913" y="1203960"/>
                </a:cubicBezTo>
                <a:cubicBezTo>
                  <a:pt x="1750053" y="1224648"/>
                  <a:pt x="1724567" y="1250805"/>
                  <a:pt x="1692093" y="1257300"/>
                </a:cubicBezTo>
                <a:lnTo>
                  <a:pt x="1615893" y="1272540"/>
                </a:lnTo>
                <a:cubicBezTo>
                  <a:pt x="1592978" y="1277364"/>
                  <a:pt x="1570317" y="1283398"/>
                  <a:pt x="1547313" y="1287780"/>
                </a:cubicBezTo>
                <a:cubicBezTo>
                  <a:pt x="1516958" y="1293562"/>
                  <a:pt x="1486414" y="1298321"/>
                  <a:pt x="1455873" y="1303020"/>
                </a:cubicBezTo>
                <a:cubicBezTo>
                  <a:pt x="1420370" y="1308482"/>
                  <a:pt x="1385050" y="1316109"/>
                  <a:pt x="1349193" y="1318260"/>
                </a:cubicBezTo>
                <a:cubicBezTo>
                  <a:pt x="1257882" y="1323739"/>
                  <a:pt x="1166324" y="1323770"/>
                  <a:pt x="1074873" y="1325880"/>
                </a:cubicBezTo>
                <a:lnTo>
                  <a:pt x="358593" y="1341120"/>
                </a:lnTo>
                <a:cubicBezTo>
                  <a:pt x="327254" y="1348955"/>
                  <a:pt x="275784" y="1361103"/>
                  <a:pt x="244293" y="1371600"/>
                </a:cubicBezTo>
                <a:cubicBezTo>
                  <a:pt x="231317" y="1375925"/>
                  <a:pt x="218150" y="1380197"/>
                  <a:pt x="206193" y="1386840"/>
                </a:cubicBezTo>
                <a:cubicBezTo>
                  <a:pt x="184199" y="1399059"/>
                  <a:pt x="170178" y="1415235"/>
                  <a:pt x="152853" y="1432560"/>
                </a:cubicBezTo>
                <a:cubicBezTo>
                  <a:pt x="138219" y="1469145"/>
                  <a:pt x="129993" y="1481005"/>
                  <a:pt x="129993" y="1524000"/>
                </a:cubicBezTo>
                <a:cubicBezTo>
                  <a:pt x="129993" y="1539849"/>
                  <a:pt x="156167" y="1578809"/>
                  <a:pt x="160473" y="1584960"/>
                </a:cubicBezTo>
                <a:cubicBezTo>
                  <a:pt x="185961" y="1621371"/>
                  <a:pt x="202763" y="1638798"/>
                  <a:pt x="244293" y="1661160"/>
                </a:cubicBezTo>
                <a:cubicBezTo>
                  <a:pt x="258437" y="1668776"/>
                  <a:pt x="274567" y="1671987"/>
                  <a:pt x="290013" y="1676400"/>
                </a:cubicBezTo>
                <a:cubicBezTo>
                  <a:pt x="310152" y="1682154"/>
                  <a:pt x="330259" y="1688533"/>
                  <a:pt x="350973" y="1691640"/>
                </a:cubicBezTo>
                <a:cubicBezTo>
                  <a:pt x="381220" y="1696177"/>
                  <a:pt x="411953" y="1696491"/>
                  <a:pt x="442413" y="1699260"/>
                </a:cubicBezTo>
                <a:lnTo>
                  <a:pt x="518613" y="1706880"/>
                </a:lnTo>
                <a:cubicBezTo>
                  <a:pt x="694873" y="1700352"/>
                  <a:pt x="736728" y="1701968"/>
                  <a:pt x="907233" y="1684020"/>
                </a:cubicBezTo>
                <a:cubicBezTo>
                  <a:pt x="942957" y="1680260"/>
                  <a:pt x="978481" y="1674685"/>
                  <a:pt x="1013913" y="1668780"/>
                </a:cubicBezTo>
                <a:cubicBezTo>
                  <a:pt x="1039464" y="1664522"/>
                  <a:pt x="1064398" y="1656657"/>
                  <a:pt x="1090113" y="1653540"/>
                </a:cubicBezTo>
                <a:cubicBezTo>
                  <a:pt x="1248901" y="1634293"/>
                  <a:pt x="1293244" y="1639020"/>
                  <a:pt x="1455873" y="1630680"/>
                </a:cubicBezTo>
                <a:cubicBezTo>
                  <a:pt x="1491477" y="1628854"/>
                  <a:pt x="1526993" y="1625600"/>
                  <a:pt x="1562553" y="1623060"/>
                </a:cubicBezTo>
                <a:cubicBezTo>
                  <a:pt x="1623513" y="1630680"/>
                  <a:pt x="1686795" y="1627596"/>
                  <a:pt x="1745433" y="1645920"/>
                </a:cubicBezTo>
                <a:cubicBezTo>
                  <a:pt x="1822291" y="1669938"/>
                  <a:pt x="1794924" y="1683941"/>
                  <a:pt x="1814013" y="1722120"/>
                </a:cubicBezTo>
                <a:cubicBezTo>
                  <a:pt x="1818109" y="1730311"/>
                  <a:pt x="1824709" y="1737029"/>
                  <a:pt x="1829253" y="1744980"/>
                </a:cubicBezTo>
                <a:cubicBezTo>
                  <a:pt x="1844319" y="1771345"/>
                  <a:pt x="1843564" y="1772673"/>
                  <a:pt x="1852113" y="1798320"/>
                </a:cubicBezTo>
                <a:cubicBezTo>
                  <a:pt x="1839413" y="1828800"/>
                  <a:pt x="1832329" y="1862286"/>
                  <a:pt x="1814013" y="1889760"/>
                </a:cubicBezTo>
                <a:cubicBezTo>
                  <a:pt x="1805798" y="1902083"/>
                  <a:pt x="1789482" y="1906684"/>
                  <a:pt x="1775913" y="1912620"/>
                </a:cubicBezTo>
                <a:cubicBezTo>
                  <a:pt x="1748676" y="1924536"/>
                  <a:pt x="1720871" y="1935639"/>
                  <a:pt x="1692093" y="1943100"/>
                </a:cubicBezTo>
                <a:cubicBezTo>
                  <a:pt x="1672450" y="1948193"/>
                  <a:pt x="1501872" y="1979003"/>
                  <a:pt x="1471113" y="1981200"/>
                </a:cubicBezTo>
                <a:cubicBezTo>
                  <a:pt x="1397597" y="1986451"/>
                  <a:pt x="1323793" y="1986280"/>
                  <a:pt x="1250133" y="1988820"/>
                </a:cubicBezTo>
                <a:lnTo>
                  <a:pt x="731973" y="1981200"/>
                </a:lnTo>
                <a:cubicBezTo>
                  <a:pt x="665899" y="1979794"/>
                  <a:pt x="599935" y="1972649"/>
                  <a:pt x="533853" y="1973580"/>
                </a:cubicBezTo>
                <a:cubicBezTo>
                  <a:pt x="419452" y="1975191"/>
                  <a:pt x="305253" y="1983740"/>
                  <a:pt x="190953" y="1988820"/>
                </a:cubicBezTo>
                <a:cubicBezTo>
                  <a:pt x="178406" y="1997185"/>
                  <a:pt x="133392" y="2022877"/>
                  <a:pt x="122373" y="2042160"/>
                </a:cubicBezTo>
                <a:cubicBezTo>
                  <a:pt x="117177" y="2051253"/>
                  <a:pt x="117293" y="2062480"/>
                  <a:pt x="114753" y="2072640"/>
                </a:cubicBezTo>
                <a:cubicBezTo>
                  <a:pt x="115439" y="2080187"/>
                  <a:pt x="115938" y="2174240"/>
                  <a:pt x="137613" y="2194560"/>
                </a:cubicBezTo>
                <a:cubicBezTo>
                  <a:pt x="140352" y="2197128"/>
                  <a:pt x="281027" y="2302696"/>
                  <a:pt x="312873" y="2308860"/>
                </a:cubicBezTo>
                <a:cubicBezTo>
                  <a:pt x="367792" y="2319489"/>
                  <a:pt x="424678" y="2313096"/>
                  <a:pt x="480513" y="2316480"/>
                </a:cubicBezTo>
                <a:cubicBezTo>
                  <a:pt x="508517" y="2318177"/>
                  <a:pt x="536393" y="2321560"/>
                  <a:pt x="564333" y="2324100"/>
                </a:cubicBezTo>
                <a:cubicBezTo>
                  <a:pt x="612593" y="2321560"/>
                  <a:pt x="660922" y="2320094"/>
                  <a:pt x="709113" y="2316480"/>
                </a:cubicBezTo>
                <a:cubicBezTo>
                  <a:pt x="726316" y="2315190"/>
                  <a:pt x="887015" y="2300233"/>
                  <a:pt x="937713" y="2293620"/>
                </a:cubicBezTo>
                <a:cubicBezTo>
                  <a:pt x="973332" y="2288974"/>
                  <a:pt x="1009051" y="2284806"/>
                  <a:pt x="1044393" y="2278380"/>
                </a:cubicBezTo>
                <a:cubicBezTo>
                  <a:pt x="1065001" y="2274633"/>
                  <a:pt x="1084584" y="2265849"/>
                  <a:pt x="1105353" y="2263140"/>
                </a:cubicBezTo>
                <a:cubicBezTo>
                  <a:pt x="1143217" y="2258201"/>
                  <a:pt x="1181590" y="2258565"/>
                  <a:pt x="1219653" y="2255520"/>
                </a:cubicBezTo>
                <a:cubicBezTo>
                  <a:pt x="1245098" y="2253484"/>
                  <a:pt x="1270453" y="2250440"/>
                  <a:pt x="1295853" y="2247900"/>
                </a:cubicBezTo>
                <a:lnTo>
                  <a:pt x="1714953" y="2263140"/>
                </a:lnTo>
                <a:cubicBezTo>
                  <a:pt x="1722974" y="2263555"/>
                  <a:pt x="1732133" y="2265080"/>
                  <a:pt x="1737813" y="2270760"/>
                </a:cubicBezTo>
                <a:cubicBezTo>
                  <a:pt x="1748286" y="2281233"/>
                  <a:pt x="1751787" y="2297012"/>
                  <a:pt x="1760673" y="2308860"/>
                </a:cubicBezTo>
                <a:cubicBezTo>
                  <a:pt x="1774724" y="2327594"/>
                  <a:pt x="1792342" y="2343466"/>
                  <a:pt x="1806393" y="2362200"/>
                </a:cubicBezTo>
                <a:cubicBezTo>
                  <a:pt x="1815279" y="2374048"/>
                  <a:pt x="1821633" y="2387600"/>
                  <a:pt x="1829253" y="2400300"/>
                </a:cubicBezTo>
                <a:cubicBezTo>
                  <a:pt x="1831793" y="2413000"/>
                  <a:pt x="1834063" y="2425757"/>
                  <a:pt x="1836873" y="2438400"/>
                </a:cubicBezTo>
                <a:cubicBezTo>
                  <a:pt x="1839145" y="2448623"/>
                  <a:pt x="1845363" y="2458443"/>
                  <a:pt x="1844493" y="2468880"/>
                </a:cubicBezTo>
                <a:cubicBezTo>
                  <a:pt x="1843343" y="2482676"/>
                  <a:pt x="1833739" y="2536919"/>
                  <a:pt x="1814013" y="2552700"/>
                </a:cubicBezTo>
                <a:cubicBezTo>
                  <a:pt x="1807741" y="2557718"/>
                  <a:pt x="1799056" y="2558883"/>
                  <a:pt x="1791153" y="2560320"/>
                </a:cubicBezTo>
                <a:cubicBezTo>
                  <a:pt x="1771005" y="2563983"/>
                  <a:pt x="1750483" y="2565173"/>
                  <a:pt x="1730193" y="2567940"/>
                </a:cubicBezTo>
                <a:lnTo>
                  <a:pt x="1623513" y="2583180"/>
                </a:lnTo>
                <a:lnTo>
                  <a:pt x="480513" y="2575560"/>
                </a:lnTo>
                <a:cubicBezTo>
                  <a:pt x="279028" y="2573073"/>
                  <a:pt x="494828" y="2558326"/>
                  <a:pt x="305253" y="2575560"/>
                </a:cubicBezTo>
                <a:cubicBezTo>
                  <a:pt x="287473" y="2580640"/>
                  <a:pt x="269931" y="2586642"/>
                  <a:pt x="251913" y="2590800"/>
                </a:cubicBezTo>
                <a:cubicBezTo>
                  <a:pt x="236858" y="2594274"/>
                  <a:pt x="221312" y="2595237"/>
                  <a:pt x="206193" y="2598420"/>
                </a:cubicBezTo>
                <a:cubicBezTo>
                  <a:pt x="173032" y="2605401"/>
                  <a:pt x="139923" y="2612726"/>
                  <a:pt x="107133" y="2621280"/>
                </a:cubicBezTo>
                <a:cubicBezTo>
                  <a:pt x="81473" y="2627974"/>
                  <a:pt x="56333" y="2636520"/>
                  <a:pt x="30933" y="2644140"/>
                </a:cubicBezTo>
                <a:cubicBezTo>
                  <a:pt x="12727" y="2680551"/>
                  <a:pt x="-2890" y="2699738"/>
                  <a:pt x="453" y="2743200"/>
                </a:cubicBezTo>
                <a:cubicBezTo>
                  <a:pt x="3500" y="2782813"/>
                  <a:pt x="24316" y="2803438"/>
                  <a:pt x="53793" y="2827020"/>
                </a:cubicBezTo>
                <a:cubicBezTo>
                  <a:pt x="65358" y="2836272"/>
                  <a:pt x="78646" y="2843256"/>
                  <a:pt x="91893" y="2849880"/>
                </a:cubicBezTo>
                <a:cubicBezTo>
                  <a:pt x="142638" y="2875252"/>
                  <a:pt x="194376" y="2878391"/>
                  <a:pt x="251913" y="2887980"/>
                </a:cubicBezTo>
                <a:cubicBezTo>
                  <a:pt x="287345" y="2893885"/>
                  <a:pt x="323033" y="2898140"/>
                  <a:pt x="358593" y="2903220"/>
                </a:cubicBezTo>
                <a:cubicBezTo>
                  <a:pt x="444953" y="2900680"/>
                  <a:pt x="531434" y="2900827"/>
                  <a:pt x="617673" y="2895600"/>
                </a:cubicBezTo>
                <a:cubicBezTo>
                  <a:pt x="699160" y="2890661"/>
                  <a:pt x="780100" y="2878771"/>
                  <a:pt x="861513" y="2872740"/>
                </a:cubicBezTo>
                <a:cubicBezTo>
                  <a:pt x="917298" y="2868608"/>
                  <a:pt x="973273" y="2867660"/>
                  <a:pt x="1029153" y="2865120"/>
                </a:cubicBezTo>
                <a:cubicBezTo>
                  <a:pt x="1214573" y="2867660"/>
                  <a:pt x="1400769" y="2855608"/>
                  <a:pt x="1585413" y="2872740"/>
                </a:cubicBezTo>
                <a:cubicBezTo>
                  <a:pt x="1649396" y="2878677"/>
                  <a:pt x="1705954" y="2918115"/>
                  <a:pt x="1768293" y="2933700"/>
                </a:cubicBezTo>
                <a:lnTo>
                  <a:pt x="1829253" y="2948940"/>
                </a:lnTo>
                <a:cubicBezTo>
                  <a:pt x="1842724" y="2966902"/>
                  <a:pt x="1861956" y="2984331"/>
                  <a:pt x="1859733" y="3009900"/>
                </a:cubicBezTo>
                <a:cubicBezTo>
                  <a:pt x="1855500" y="3058574"/>
                  <a:pt x="1855018" y="3109317"/>
                  <a:pt x="1836873" y="3154680"/>
                </a:cubicBezTo>
                <a:cubicBezTo>
                  <a:pt x="1822556" y="3190472"/>
                  <a:pt x="1735424" y="3224099"/>
                  <a:pt x="1707333" y="3230880"/>
                </a:cubicBezTo>
                <a:cubicBezTo>
                  <a:pt x="1622665" y="3251317"/>
                  <a:pt x="1503830" y="3258549"/>
                  <a:pt x="1417773" y="3268980"/>
                </a:cubicBezTo>
                <a:cubicBezTo>
                  <a:pt x="1382113" y="3273302"/>
                  <a:pt x="1346653" y="3279140"/>
                  <a:pt x="1311093" y="3284220"/>
                </a:cubicBezTo>
                <a:lnTo>
                  <a:pt x="625293" y="3268980"/>
                </a:lnTo>
                <a:cubicBezTo>
                  <a:pt x="522927" y="3265939"/>
                  <a:pt x="545998" y="3257034"/>
                  <a:pt x="434793" y="3238500"/>
                </a:cubicBezTo>
                <a:cubicBezTo>
                  <a:pt x="409614" y="3234303"/>
                  <a:pt x="383993" y="3233420"/>
                  <a:pt x="358593" y="3230880"/>
                </a:cubicBezTo>
                <a:cubicBezTo>
                  <a:pt x="252669" y="3234533"/>
                  <a:pt x="151092" y="3173249"/>
                  <a:pt x="122373" y="3268980"/>
                </a:cubicBezTo>
                <a:cubicBezTo>
                  <a:pt x="117933" y="3283779"/>
                  <a:pt x="117102" y="3299429"/>
                  <a:pt x="114753" y="3314700"/>
                </a:cubicBezTo>
                <a:cubicBezTo>
                  <a:pt x="112022" y="3332452"/>
                  <a:pt x="109673" y="3350260"/>
                  <a:pt x="107133" y="3368040"/>
                </a:cubicBezTo>
                <a:cubicBezTo>
                  <a:pt x="112213" y="3434080"/>
                  <a:pt x="116551" y="3500181"/>
                  <a:pt x="122373" y="3566160"/>
                </a:cubicBezTo>
                <a:cubicBezTo>
                  <a:pt x="124173" y="3586559"/>
                  <a:pt x="127955" y="3606743"/>
                  <a:pt x="129993" y="3627120"/>
                </a:cubicBezTo>
                <a:cubicBezTo>
                  <a:pt x="133036" y="3657554"/>
                  <a:pt x="132236" y="3688451"/>
                  <a:pt x="137613" y="3718560"/>
                </a:cubicBezTo>
                <a:cubicBezTo>
                  <a:pt x="144977" y="3759798"/>
                  <a:pt x="154846" y="3800739"/>
                  <a:pt x="168093" y="3840480"/>
                </a:cubicBezTo>
                <a:cubicBezTo>
                  <a:pt x="170633" y="3848100"/>
                  <a:pt x="172451" y="3856000"/>
                  <a:pt x="175713" y="3863340"/>
                </a:cubicBezTo>
                <a:cubicBezTo>
                  <a:pt x="182633" y="3878910"/>
                  <a:pt x="190953" y="3893820"/>
                  <a:pt x="198573" y="3909060"/>
                </a:cubicBezTo>
                <a:cubicBezTo>
                  <a:pt x="199437" y="3915969"/>
                  <a:pt x="207466" y="3992253"/>
                  <a:pt x="213813" y="4008120"/>
                </a:cubicBezTo>
                <a:cubicBezTo>
                  <a:pt x="214756" y="4010478"/>
                  <a:pt x="218893" y="4008120"/>
                  <a:pt x="221433" y="400812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18AE4C90-3348-C53A-B55D-D0C65B7B0090}"/>
              </a:ext>
            </a:extLst>
          </p:cNvPr>
          <p:cNvSpPr/>
          <p:nvPr/>
        </p:nvSpPr>
        <p:spPr>
          <a:xfrm>
            <a:off x="8264446" y="2495550"/>
            <a:ext cx="831118" cy="81215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88381C24-257D-972D-2F0B-EF762E6D21AE}"/>
              </a:ext>
            </a:extLst>
          </p:cNvPr>
          <p:cNvSpPr/>
          <p:nvPr/>
        </p:nvSpPr>
        <p:spPr>
          <a:xfrm>
            <a:off x="8251719" y="4879276"/>
            <a:ext cx="831118" cy="81215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Ellips 24">
            <a:extLst>
              <a:ext uri="{FF2B5EF4-FFF2-40B4-BE49-F238E27FC236}">
                <a16:creationId xmlns:a16="http://schemas.microsoft.com/office/drawing/2014/main" id="{7DDA4E10-F129-897F-BDFA-6959A25EF007}"/>
              </a:ext>
            </a:extLst>
          </p:cNvPr>
          <p:cNvSpPr/>
          <p:nvPr/>
        </p:nvSpPr>
        <p:spPr>
          <a:xfrm>
            <a:off x="8375623" y="2612571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Ellips 25">
            <a:extLst>
              <a:ext uri="{FF2B5EF4-FFF2-40B4-BE49-F238E27FC236}">
                <a16:creationId xmlns:a16="http://schemas.microsoft.com/office/drawing/2014/main" id="{2F03CD3C-7350-6FFB-2C68-1063B1B6F1AF}"/>
              </a:ext>
            </a:extLst>
          </p:cNvPr>
          <p:cNvSpPr/>
          <p:nvPr/>
        </p:nvSpPr>
        <p:spPr>
          <a:xfrm>
            <a:off x="8911610" y="3117726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Ellips 26">
            <a:extLst>
              <a:ext uri="{FF2B5EF4-FFF2-40B4-BE49-F238E27FC236}">
                <a16:creationId xmlns:a16="http://schemas.microsoft.com/office/drawing/2014/main" id="{42E41AA5-553A-F9E5-DC0C-5226E4CD7B4C}"/>
              </a:ext>
            </a:extLst>
          </p:cNvPr>
          <p:cNvSpPr/>
          <p:nvPr/>
        </p:nvSpPr>
        <p:spPr>
          <a:xfrm>
            <a:off x="8911610" y="2612571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Ellips 27">
            <a:extLst>
              <a:ext uri="{FF2B5EF4-FFF2-40B4-BE49-F238E27FC236}">
                <a16:creationId xmlns:a16="http://schemas.microsoft.com/office/drawing/2014/main" id="{E584837F-F89C-406E-FF03-0777B252C75B}"/>
              </a:ext>
            </a:extLst>
          </p:cNvPr>
          <p:cNvSpPr/>
          <p:nvPr/>
        </p:nvSpPr>
        <p:spPr>
          <a:xfrm>
            <a:off x="8368993" y="3117726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Ellips 30">
            <a:extLst>
              <a:ext uri="{FF2B5EF4-FFF2-40B4-BE49-F238E27FC236}">
                <a16:creationId xmlns:a16="http://schemas.microsoft.com/office/drawing/2014/main" id="{73E65C84-DADB-A883-F5CA-223B11C6A2EF}"/>
              </a:ext>
            </a:extLst>
          </p:cNvPr>
          <p:cNvSpPr/>
          <p:nvPr/>
        </p:nvSpPr>
        <p:spPr>
          <a:xfrm>
            <a:off x="8312858" y="4951102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Ellips 31">
            <a:extLst>
              <a:ext uri="{FF2B5EF4-FFF2-40B4-BE49-F238E27FC236}">
                <a16:creationId xmlns:a16="http://schemas.microsoft.com/office/drawing/2014/main" id="{E0007BD7-306A-2B4C-86BC-F83F199731BF}"/>
              </a:ext>
            </a:extLst>
          </p:cNvPr>
          <p:cNvSpPr/>
          <p:nvPr/>
        </p:nvSpPr>
        <p:spPr>
          <a:xfrm>
            <a:off x="8931698" y="5518617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Ellips 32">
            <a:extLst>
              <a:ext uri="{FF2B5EF4-FFF2-40B4-BE49-F238E27FC236}">
                <a16:creationId xmlns:a16="http://schemas.microsoft.com/office/drawing/2014/main" id="{1C473CB4-D365-287E-4263-99542C57D1D9}"/>
              </a:ext>
            </a:extLst>
          </p:cNvPr>
          <p:cNvSpPr/>
          <p:nvPr/>
        </p:nvSpPr>
        <p:spPr>
          <a:xfrm>
            <a:off x="8928884" y="4951102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Ellips 33">
            <a:extLst>
              <a:ext uri="{FF2B5EF4-FFF2-40B4-BE49-F238E27FC236}">
                <a16:creationId xmlns:a16="http://schemas.microsoft.com/office/drawing/2014/main" id="{026F70AB-F41D-5DBB-8527-9C3C8AEE940B}"/>
              </a:ext>
            </a:extLst>
          </p:cNvPr>
          <p:cNvSpPr/>
          <p:nvPr/>
        </p:nvSpPr>
        <p:spPr>
          <a:xfrm>
            <a:off x="8316006" y="5519043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0D086EF4-299F-706F-C538-7092960D645D}"/>
              </a:ext>
            </a:extLst>
          </p:cNvPr>
          <p:cNvSpPr txBox="1"/>
          <p:nvPr/>
        </p:nvSpPr>
        <p:spPr>
          <a:xfrm>
            <a:off x="9881132" y="5491959"/>
            <a:ext cx="19656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100" dirty="0">
                <a:solidFill>
                  <a:srgbClr val="FFC000"/>
                </a:solidFill>
              </a:rPr>
              <a:t>Ha kön på en sida, när barnen sprungit genom hela slalomen springer de tillbaka till kön utan att vara </a:t>
            </a:r>
            <a:r>
              <a:rPr lang="sv-SE" sz="1100" dirty="0" err="1">
                <a:solidFill>
                  <a:srgbClr val="FFC000"/>
                </a:solidFill>
              </a:rPr>
              <a:t>ivägen</a:t>
            </a:r>
            <a:r>
              <a:rPr lang="sv-SE" sz="1100" dirty="0">
                <a:solidFill>
                  <a:srgbClr val="FFC000"/>
                </a:solidFill>
              </a:rPr>
              <a:t> för de andra. 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D1966C8C-5A4D-8DFC-9627-2B171D065C03}"/>
              </a:ext>
            </a:extLst>
          </p:cNvPr>
          <p:cNvSpPr txBox="1"/>
          <p:nvPr/>
        </p:nvSpPr>
        <p:spPr>
          <a:xfrm>
            <a:off x="7685780" y="1784716"/>
            <a:ext cx="196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>
                <a:solidFill>
                  <a:schemeClr val="accent1"/>
                </a:solidFill>
              </a:rPr>
              <a:t>Pass i fyrkant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49A0224F-AA69-CC99-C994-B10EF8DB3640}"/>
              </a:ext>
            </a:extLst>
          </p:cNvPr>
          <p:cNvSpPr txBox="1"/>
          <p:nvPr/>
        </p:nvSpPr>
        <p:spPr>
          <a:xfrm>
            <a:off x="7626219" y="3325930"/>
            <a:ext cx="20482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solidFill>
                  <a:schemeClr val="accent1"/>
                </a:solidFill>
              </a:rPr>
              <a:t>Dela barnen så de är 4 i varje fyrkant. Ge barnen en boll och förklara att de skall stå helt stilla och  passa den som står till höger. Man får 1 poäng när laget lyckats med 5 pass på raken. Laget med flest poäng vinner </a:t>
            </a:r>
          </a:p>
        </p:txBody>
      </p:sp>
      <p:sp>
        <p:nvSpPr>
          <p:cNvPr id="38" name="Rektangel: rundade hörn 37">
            <a:extLst>
              <a:ext uri="{FF2B5EF4-FFF2-40B4-BE49-F238E27FC236}">
                <a16:creationId xmlns:a16="http://schemas.microsoft.com/office/drawing/2014/main" id="{79A662F3-BB0A-CEDB-D3CD-15819C883266}"/>
              </a:ext>
            </a:extLst>
          </p:cNvPr>
          <p:cNvSpPr/>
          <p:nvPr/>
        </p:nvSpPr>
        <p:spPr>
          <a:xfrm>
            <a:off x="589629" y="2970118"/>
            <a:ext cx="461555" cy="151492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Ellips 38">
            <a:extLst>
              <a:ext uri="{FF2B5EF4-FFF2-40B4-BE49-F238E27FC236}">
                <a16:creationId xmlns:a16="http://schemas.microsoft.com/office/drawing/2014/main" id="{DFCAEB83-07DE-7967-D393-D1D5D5856552}"/>
              </a:ext>
            </a:extLst>
          </p:cNvPr>
          <p:cNvSpPr/>
          <p:nvPr/>
        </p:nvSpPr>
        <p:spPr>
          <a:xfrm>
            <a:off x="647189" y="5607697"/>
            <a:ext cx="102636" cy="9330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Ellips 39">
            <a:extLst>
              <a:ext uri="{FF2B5EF4-FFF2-40B4-BE49-F238E27FC236}">
                <a16:creationId xmlns:a16="http://schemas.microsoft.com/office/drawing/2014/main" id="{F8F75B4E-2A48-21F8-BEE2-E127D1E938A0}"/>
              </a:ext>
            </a:extLst>
          </p:cNvPr>
          <p:cNvSpPr/>
          <p:nvPr/>
        </p:nvSpPr>
        <p:spPr>
          <a:xfrm>
            <a:off x="852399" y="5612011"/>
            <a:ext cx="102636" cy="9330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Ellips 40">
            <a:extLst>
              <a:ext uri="{FF2B5EF4-FFF2-40B4-BE49-F238E27FC236}">
                <a16:creationId xmlns:a16="http://schemas.microsoft.com/office/drawing/2014/main" id="{9D1923D8-1965-C4B5-E413-ECB374FE40D8}"/>
              </a:ext>
            </a:extLst>
          </p:cNvPr>
          <p:cNvSpPr/>
          <p:nvPr/>
        </p:nvSpPr>
        <p:spPr>
          <a:xfrm>
            <a:off x="1066988" y="5598122"/>
            <a:ext cx="102636" cy="9330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Ellips 41">
            <a:extLst>
              <a:ext uri="{FF2B5EF4-FFF2-40B4-BE49-F238E27FC236}">
                <a16:creationId xmlns:a16="http://schemas.microsoft.com/office/drawing/2014/main" id="{65978F71-CBAC-FD51-9A6A-53A8C9A9B070}"/>
              </a:ext>
            </a:extLst>
          </p:cNvPr>
          <p:cNvSpPr/>
          <p:nvPr/>
        </p:nvSpPr>
        <p:spPr>
          <a:xfrm>
            <a:off x="1272198" y="5598122"/>
            <a:ext cx="102636" cy="9330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Ellips 42">
            <a:extLst>
              <a:ext uri="{FF2B5EF4-FFF2-40B4-BE49-F238E27FC236}">
                <a16:creationId xmlns:a16="http://schemas.microsoft.com/office/drawing/2014/main" id="{41732984-1E1C-4316-8B47-CF292EE47D23}"/>
              </a:ext>
            </a:extLst>
          </p:cNvPr>
          <p:cNvSpPr/>
          <p:nvPr/>
        </p:nvSpPr>
        <p:spPr>
          <a:xfrm>
            <a:off x="600891" y="1884783"/>
            <a:ext cx="102636" cy="9330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Ellips 43">
            <a:extLst>
              <a:ext uri="{FF2B5EF4-FFF2-40B4-BE49-F238E27FC236}">
                <a16:creationId xmlns:a16="http://schemas.microsoft.com/office/drawing/2014/main" id="{E162BA6B-A991-3D7A-B68D-2557B841C381}"/>
              </a:ext>
            </a:extLst>
          </p:cNvPr>
          <p:cNvSpPr/>
          <p:nvPr/>
        </p:nvSpPr>
        <p:spPr>
          <a:xfrm>
            <a:off x="806101" y="1889097"/>
            <a:ext cx="102636" cy="9330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Ellips 44">
            <a:extLst>
              <a:ext uri="{FF2B5EF4-FFF2-40B4-BE49-F238E27FC236}">
                <a16:creationId xmlns:a16="http://schemas.microsoft.com/office/drawing/2014/main" id="{57F7566B-0893-196B-56F8-E9EF7EC1B928}"/>
              </a:ext>
            </a:extLst>
          </p:cNvPr>
          <p:cNvSpPr/>
          <p:nvPr/>
        </p:nvSpPr>
        <p:spPr>
          <a:xfrm>
            <a:off x="1020690" y="1875208"/>
            <a:ext cx="102636" cy="9330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Ellips 45">
            <a:extLst>
              <a:ext uri="{FF2B5EF4-FFF2-40B4-BE49-F238E27FC236}">
                <a16:creationId xmlns:a16="http://schemas.microsoft.com/office/drawing/2014/main" id="{2DC17290-2DE8-49C1-3541-926F3AF25514}"/>
              </a:ext>
            </a:extLst>
          </p:cNvPr>
          <p:cNvSpPr/>
          <p:nvPr/>
        </p:nvSpPr>
        <p:spPr>
          <a:xfrm>
            <a:off x="1225900" y="1875208"/>
            <a:ext cx="102636" cy="9330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Ellips 46">
            <a:extLst>
              <a:ext uri="{FF2B5EF4-FFF2-40B4-BE49-F238E27FC236}">
                <a16:creationId xmlns:a16="http://schemas.microsoft.com/office/drawing/2014/main" id="{CE45B47A-3E03-E2D2-688F-FC057982755C}"/>
              </a:ext>
            </a:extLst>
          </p:cNvPr>
          <p:cNvSpPr/>
          <p:nvPr/>
        </p:nvSpPr>
        <p:spPr>
          <a:xfrm>
            <a:off x="3906541" y="5491959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Ellips 47">
            <a:extLst>
              <a:ext uri="{FF2B5EF4-FFF2-40B4-BE49-F238E27FC236}">
                <a16:creationId xmlns:a16="http://schemas.microsoft.com/office/drawing/2014/main" id="{DA53826C-0088-2B6B-4F11-81D9B9F4D713}"/>
              </a:ext>
            </a:extLst>
          </p:cNvPr>
          <p:cNvSpPr/>
          <p:nvPr/>
        </p:nvSpPr>
        <p:spPr>
          <a:xfrm>
            <a:off x="3906541" y="2333912"/>
            <a:ext cx="102636" cy="9330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Frihandsfigur: Form 49">
            <a:extLst>
              <a:ext uri="{FF2B5EF4-FFF2-40B4-BE49-F238E27FC236}">
                <a16:creationId xmlns:a16="http://schemas.microsoft.com/office/drawing/2014/main" id="{BE270D74-C3A9-DC2C-2734-523DE480747A}"/>
              </a:ext>
            </a:extLst>
          </p:cNvPr>
          <p:cNvSpPr/>
          <p:nvPr/>
        </p:nvSpPr>
        <p:spPr>
          <a:xfrm>
            <a:off x="1463040" y="4345577"/>
            <a:ext cx="2856411" cy="1436965"/>
          </a:xfrm>
          <a:custGeom>
            <a:avLst/>
            <a:gdLst>
              <a:gd name="csX0" fmla="*/ 0 w 2856411"/>
              <a:gd name="csY0" fmla="*/ 1306286 h 1436965"/>
              <a:gd name="csX1" fmla="*/ 269966 w 2856411"/>
              <a:gd name="csY1" fmla="*/ 1358537 h 1436965"/>
              <a:gd name="csX2" fmla="*/ 400594 w 2856411"/>
              <a:gd name="csY2" fmla="*/ 1367246 h 1436965"/>
              <a:gd name="csX3" fmla="*/ 548640 w 2856411"/>
              <a:gd name="csY3" fmla="*/ 1384663 h 1436965"/>
              <a:gd name="csX4" fmla="*/ 696686 w 2856411"/>
              <a:gd name="csY4" fmla="*/ 1393372 h 1436965"/>
              <a:gd name="csX5" fmla="*/ 923109 w 2856411"/>
              <a:gd name="csY5" fmla="*/ 1410789 h 1436965"/>
              <a:gd name="csX6" fmla="*/ 1410789 w 2856411"/>
              <a:gd name="csY6" fmla="*/ 1428206 h 1436965"/>
              <a:gd name="csX7" fmla="*/ 1524000 w 2856411"/>
              <a:gd name="csY7" fmla="*/ 1436914 h 1436965"/>
              <a:gd name="csX8" fmla="*/ 2229394 w 2856411"/>
              <a:gd name="csY8" fmla="*/ 1419497 h 1436965"/>
              <a:gd name="csX9" fmla="*/ 2333897 w 2856411"/>
              <a:gd name="csY9" fmla="*/ 1402080 h 1436965"/>
              <a:gd name="csX10" fmla="*/ 2394857 w 2856411"/>
              <a:gd name="csY10" fmla="*/ 1384663 h 1436965"/>
              <a:gd name="csX11" fmla="*/ 2490651 w 2856411"/>
              <a:gd name="csY11" fmla="*/ 1367246 h 1436965"/>
              <a:gd name="csX12" fmla="*/ 2629989 w 2856411"/>
              <a:gd name="csY12" fmla="*/ 1314994 h 1436965"/>
              <a:gd name="csX13" fmla="*/ 2673531 w 2856411"/>
              <a:gd name="csY13" fmla="*/ 1288869 h 1436965"/>
              <a:gd name="csX14" fmla="*/ 2708366 w 2856411"/>
              <a:gd name="csY14" fmla="*/ 1254034 h 1436965"/>
              <a:gd name="csX15" fmla="*/ 2760617 w 2856411"/>
              <a:gd name="csY15" fmla="*/ 1184366 h 1436965"/>
              <a:gd name="csX16" fmla="*/ 2795451 w 2856411"/>
              <a:gd name="csY16" fmla="*/ 1123406 h 1436965"/>
              <a:gd name="csX17" fmla="*/ 2804160 w 2856411"/>
              <a:gd name="csY17" fmla="*/ 1062446 h 1436965"/>
              <a:gd name="csX18" fmla="*/ 2838994 w 2856411"/>
              <a:gd name="csY18" fmla="*/ 931817 h 1436965"/>
              <a:gd name="csX19" fmla="*/ 2856411 w 2856411"/>
              <a:gd name="csY19" fmla="*/ 792480 h 1436965"/>
              <a:gd name="csX20" fmla="*/ 2838994 w 2856411"/>
              <a:gd name="csY20" fmla="*/ 566057 h 1436965"/>
              <a:gd name="csX21" fmla="*/ 2795451 w 2856411"/>
              <a:gd name="csY21" fmla="*/ 478972 h 1436965"/>
              <a:gd name="csX22" fmla="*/ 2708366 w 2856411"/>
              <a:gd name="csY22" fmla="*/ 348343 h 1436965"/>
              <a:gd name="csX23" fmla="*/ 2664823 w 2856411"/>
              <a:gd name="csY23" fmla="*/ 296092 h 1436965"/>
              <a:gd name="csX24" fmla="*/ 2586446 w 2856411"/>
              <a:gd name="csY24" fmla="*/ 217714 h 1436965"/>
              <a:gd name="csX25" fmla="*/ 2534194 w 2856411"/>
              <a:gd name="csY25" fmla="*/ 165463 h 1436965"/>
              <a:gd name="csX26" fmla="*/ 2499360 w 2856411"/>
              <a:gd name="csY26" fmla="*/ 139337 h 1436965"/>
              <a:gd name="csX27" fmla="*/ 2429691 w 2856411"/>
              <a:gd name="csY27" fmla="*/ 69669 h 1436965"/>
              <a:gd name="csX28" fmla="*/ 2403566 w 2856411"/>
              <a:gd name="csY28" fmla="*/ 52252 h 1436965"/>
              <a:gd name="csX29" fmla="*/ 2368731 w 2856411"/>
              <a:gd name="csY29" fmla="*/ 17417 h 1436965"/>
              <a:gd name="csX30" fmla="*/ 2342606 w 2856411"/>
              <a:gd name="csY30" fmla="*/ 0 h 143696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</a:cxnLst>
            <a:rect l="l" t="t" r="r" b="b"/>
            <a:pathLst>
              <a:path w="2856411" h="1436965">
                <a:moveTo>
                  <a:pt x="0" y="1306286"/>
                </a:moveTo>
                <a:cubicBezTo>
                  <a:pt x="57231" y="1318335"/>
                  <a:pt x="199332" y="1350689"/>
                  <a:pt x="269966" y="1358537"/>
                </a:cubicBezTo>
                <a:cubicBezTo>
                  <a:pt x="313338" y="1363356"/>
                  <a:pt x="357145" y="1363173"/>
                  <a:pt x="400594" y="1367246"/>
                </a:cubicBezTo>
                <a:cubicBezTo>
                  <a:pt x="450066" y="1371884"/>
                  <a:pt x="499143" y="1380296"/>
                  <a:pt x="548640" y="1384663"/>
                </a:cubicBezTo>
                <a:cubicBezTo>
                  <a:pt x="597883" y="1389008"/>
                  <a:pt x="647378" y="1389850"/>
                  <a:pt x="696686" y="1393372"/>
                </a:cubicBezTo>
                <a:cubicBezTo>
                  <a:pt x="828907" y="1402816"/>
                  <a:pt x="770061" y="1404322"/>
                  <a:pt x="923109" y="1410789"/>
                </a:cubicBezTo>
                <a:lnTo>
                  <a:pt x="1410789" y="1428206"/>
                </a:lnTo>
                <a:cubicBezTo>
                  <a:pt x="1448526" y="1431109"/>
                  <a:pt x="1486152" y="1436914"/>
                  <a:pt x="1524000" y="1436914"/>
                </a:cubicBezTo>
                <a:cubicBezTo>
                  <a:pt x="2001872" y="1436914"/>
                  <a:pt x="1939585" y="1438819"/>
                  <a:pt x="2229394" y="1419497"/>
                </a:cubicBezTo>
                <a:cubicBezTo>
                  <a:pt x="2263813" y="1414580"/>
                  <a:pt x="2299932" y="1410571"/>
                  <a:pt x="2333897" y="1402080"/>
                </a:cubicBezTo>
                <a:cubicBezTo>
                  <a:pt x="2354399" y="1396954"/>
                  <a:pt x="2374227" y="1389247"/>
                  <a:pt x="2394857" y="1384663"/>
                </a:cubicBezTo>
                <a:cubicBezTo>
                  <a:pt x="2426539" y="1377623"/>
                  <a:pt x="2459247" y="1375438"/>
                  <a:pt x="2490651" y="1367246"/>
                </a:cubicBezTo>
                <a:cubicBezTo>
                  <a:pt x="2542667" y="1353677"/>
                  <a:pt x="2585224" y="1339864"/>
                  <a:pt x="2629989" y="1314994"/>
                </a:cubicBezTo>
                <a:cubicBezTo>
                  <a:pt x="2644785" y="1306774"/>
                  <a:pt x="2660170" y="1299261"/>
                  <a:pt x="2673531" y="1288869"/>
                </a:cubicBezTo>
                <a:cubicBezTo>
                  <a:pt x="2686493" y="1278787"/>
                  <a:pt x="2697456" y="1266307"/>
                  <a:pt x="2708366" y="1254034"/>
                </a:cubicBezTo>
                <a:cubicBezTo>
                  <a:pt x="2715693" y="1245791"/>
                  <a:pt x="2752061" y="1201478"/>
                  <a:pt x="2760617" y="1184366"/>
                </a:cubicBezTo>
                <a:cubicBezTo>
                  <a:pt x="2793863" y="1117875"/>
                  <a:pt x="2732280" y="1207635"/>
                  <a:pt x="2795451" y="1123406"/>
                </a:cubicBezTo>
                <a:cubicBezTo>
                  <a:pt x="2798354" y="1103086"/>
                  <a:pt x="2799859" y="1082517"/>
                  <a:pt x="2804160" y="1062446"/>
                </a:cubicBezTo>
                <a:cubicBezTo>
                  <a:pt x="2819294" y="991819"/>
                  <a:pt x="2826486" y="1006866"/>
                  <a:pt x="2838994" y="931817"/>
                </a:cubicBezTo>
                <a:cubicBezTo>
                  <a:pt x="2846689" y="885647"/>
                  <a:pt x="2856411" y="792480"/>
                  <a:pt x="2856411" y="792480"/>
                </a:cubicBezTo>
                <a:cubicBezTo>
                  <a:pt x="2850605" y="717006"/>
                  <a:pt x="2853442" y="640363"/>
                  <a:pt x="2838994" y="566057"/>
                </a:cubicBezTo>
                <a:cubicBezTo>
                  <a:pt x="2832799" y="534199"/>
                  <a:pt x="2810636" y="507655"/>
                  <a:pt x="2795451" y="478972"/>
                </a:cubicBezTo>
                <a:cubicBezTo>
                  <a:pt x="2762570" y="416864"/>
                  <a:pt x="2754373" y="406897"/>
                  <a:pt x="2708366" y="348343"/>
                </a:cubicBezTo>
                <a:cubicBezTo>
                  <a:pt x="2694359" y="330516"/>
                  <a:pt x="2680292" y="312666"/>
                  <a:pt x="2664823" y="296092"/>
                </a:cubicBezTo>
                <a:cubicBezTo>
                  <a:pt x="2639613" y="269081"/>
                  <a:pt x="2617188" y="238209"/>
                  <a:pt x="2586446" y="217714"/>
                </a:cubicBezTo>
                <a:cubicBezTo>
                  <a:pt x="2524878" y="176669"/>
                  <a:pt x="2599002" y="230271"/>
                  <a:pt x="2534194" y="165463"/>
                </a:cubicBezTo>
                <a:cubicBezTo>
                  <a:pt x="2523931" y="155200"/>
                  <a:pt x="2510059" y="149145"/>
                  <a:pt x="2499360" y="139337"/>
                </a:cubicBezTo>
                <a:cubicBezTo>
                  <a:pt x="2475150" y="117145"/>
                  <a:pt x="2457017" y="87887"/>
                  <a:pt x="2429691" y="69669"/>
                </a:cubicBezTo>
                <a:cubicBezTo>
                  <a:pt x="2420983" y="63863"/>
                  <a:pt x="2411512" y="59063"/>
                  <a:pt x="2403566" y="52252"/>
                </a:cubicBezTo>
                <a:cubicBezTo>
                  <a:pt x="2391098" y="41565"/>
                  <a:pt x="2382394" y="26526"/>
                  <a:pt x="2368731" y="17417"/>
                </a:cubicBezTo>
                <a:lnTo>
                  <a:pt x="2342606" y="0"/>
                </a:ln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52" name="Rak koppling 51">
            <a:extLst>
              <a:ext uri="{FF2B5EF4-FFF2-40B4-BE49-F238E27FC236}">
                <a16:creationId xmlns:a16="http://schemas.microsoft.com/office/drawing/2014/main" id="{3331062D-1499-489E-BA5C-AAA45B151636}"/>
              </a:ext>
            </a:extLst>
          </p:cNvPr>
          <p:cNvCxnSpPr>
            <a:cxnSpLocks/>
          </p:cNvCxnSpPr>
          <p:nvPr/>
        </p:nvCxnSpPr>
        <p:spPr>
          <a:xfrm>
            <a:off x="1463040" y="1978089"/>
            <a:ext cx="2062772" cy="2076061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Pil: nedåt 53">
            <a:extLst>
              <a:ext uri="{FF2B5EF4-FFF2-40B4-BE49-F238E27FC236}">
                <a16:creationId xmlns:a16="http://schemas.microsoft.com/office/drawing/2014/main" id="{FA1685A8-2E64-BC9E-4FF8-73FF292DB0FB}"/>
              </a:ext>
            </a:extLst>
          </p:cNvPr>
          <p:cNvSpPr/>
          <p:nvPr/>
        </p:nvSpPr>
        <p:spPr>
          <a:xfrm rot="5687041">
            <a:off x="3207775" y="3974747"/>
            <a:ext cx="391178" cy="48363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textruta 54">
            <a:extLst>
              <a:ext uri="{FF2B5EF4-FFF2-40B4-BE49-F238E27FC236}">
                <a16:creationId xmlns:a16="http://schemas.microsoft.com/office/drawing/2014/main" id="{AB3B3E85-E398-5C90-936F-9200E2FF666F}"/>
              </a:ext>
            </a:extLst>
          </p:cNvPr>
          <p:cNvSpPr txBox="1"/>
          <p:nvPr/>
        </p:nvSpPr>
        <p:spPr>
          <a:xfrm>
            <a:off x="1752662" y="1272569"/>
            <a:ext cx="1965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>
                <a:solidFill>
                  <a:schemeClr val="accent1"/>
                </a:solidFill>
              </a:rPr>
              <a:t>”Hörnen”</a:t>
            </a:r>
          </a:p>
          <a:p>
            <a:pPr algn="ctr"/>
            <a:r>
              <a:rPr lang="sv-SE" dirty="0">
                <a:solidFill>
                  <a:schemeClr val="accent1"/>
                </a:solidFill>
              </a:rPr>
              <a:t>Se nästa </a:t>
            </a:r>
            <a:r>
              <a:rPr lang="sv-SE" dirty="0" err="1">
                <a:solidFill>
                  <a:schemeClr val="accent1"/>
                </a:solidFill>
              </a:rPr>
              <a:t>slide</a:t>
            </a:r>
            <a:r>
              <a:rPr lang="sv-SE" dirty="0">
                <a:solidFill>
                  <a:schemeClr val="accent1"/>
                </a:solidFill>
              </a:rPr>
              <a:t> för förklaring</a:t>
            </a:r>
          </a:p>
        </p:txBody>
      </p:sp>
      <p:sp>
        <p:nvSpPr>
          <p:cNvPr id="56" name="textruta 55">
            <a:extLst>
              <a:ext uri="{FF2B5EF4-FFF2-40B4-BE49-F238E27FC236}">
                <a16:creationId xmlns:a16="http://schemas.microsoft.com/office/drawing/2014/main" id="{CC632104-0705-46E1-A942-C8D98B10E000}"/>
              </a:ext>
            </a:extLst>
          </p:cNvPr>
          <p:cNvSpPr txBox="1"/>
          <p:nvPr/>
        </p:nvSpPr>
        <p:spPr>
          <a:xfrm>
            <a:off x="5557936" y="1822415"/>
            <a:ext cx="19656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000" dirty="0">
                <a:solidFill>
                  <a:srgbClr val="FFC000"/>
                </a:solidFill>
              </a:rPr>
              <a:t>Match 1-1</a:t>
            </a:r>
          </a:p>
        </p:txBody>
      </p:sp>
      <p:sp>
        <p:nvSpPr>
          <p:cNvPr id="57" name="Rektangel: rundade hörn 56">
            <a:extLst>
              <a:ext uri="{FF2B5EF4-FFF2-40B4-BE49-F238E27FC236}">
                <a16:creationId xmlns:a16="http://schemas.microsoft.com/office/drawing/2014/main" id="{3477E5A4-7297-CE54-6C6D-B1DB1B55E468}"/>
              </a:ext>
            </a:extLst>
          </p:cNvPr>
          <p:cNvSpPr/>
          <p:nvPr/>
        </p:nvSpPr>
        <p:spPr>
          <a:xfrm rot="5400000">
            <a:off x="6343342" y="5659299"/>
            <a:ext cx="332629" cy="60403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Rektangel: rundade hörn 57">
            <a:extLst>
              <a:ext uri="{FF2B5EF4-FFF2-40B4-BE49-F238E27FC236}">
                <a16:creationId xmlns:a16="http://schemas.microsoft.com/office/drawing/2014/main" id="{BB7C0D00-AC0F-2905-EA82-8E926F08A9CA}"/>
              </a:ext>
            </a:extLst>
          </p:cNvPr>
          <p:cNvSpPr/>
          <p:nvPr/>
        </p:nvSpPr>
        <p:spPr>
          <a:xfrm rot="5400000">
            <a:off x="6343342" y="2031893"/>
            <a:ext cx="332629" cy="60403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textruta 58">
            <a:extLst>
              <a:ext uri="{FF2B5EF4-FFF2-40B4-BE49-F238E27FC236}">
                <a16:creationId xmlns:a16="http://schemas.microsoft.com/office/drawing/2014/main" id="{78EE42C9-DDF1-ECAE-2E80-F43AA644A654}"/>
              </a:ext>
            </a:extLst>
          </p:cNvPr>
          <p:cNvSpPr txBox="1"/>
          <p:nvPr/>
        </p:nvSpPr>
        <p:spPr>
          <a:xfrm>
            <a:off x="5550710" y="2735800"/>
            <a:ext cx="196564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000" dirty="0">
                <a:solidFill>
                  <a:srgbClr val="FFC000"/>
                </a:solidFill>
              </a:rPr>
              <a:t>Ha målen bak och fram för att uppmana barnen att inte bara skjuta långskott</a:t>
            </a:r>
          </a:p>
          <a:p>
            <a:pPr algn="ctr"/>
            <a:endParaRPr lang="sv-SE" sz="2000" dirty="0">
              <a:solidFill>
                <a:srgbClr val="FFC000"/>
              </a:solidFill>
            </a:endParaRPr>
          </a:p>
          <a:p>
            <a:pPr algn="ctr"/>
            <a:r>
              <a:rPr lang="sv-SE" sz="2000" dirty="0">
                <a:solidFill>
                  <a:srgbClr val="FFC000"/>
                </a:solidFill>
              </a:rPr>
              <a:t>Spela 1min sen byter ni spelare</a:t>
            </a:r>
          </a:p>
        </p:txBody>
      </p:sp>
    </p:spTree>
    <p:extLst>
      <p:ext uri="{BB962C8B-B14F-4D97-AF65-F5344CB8AC3E}">
        <p14:creationId xmlns:p14="http://schemas.microsoft.com/office/powerpoint/2010/main" val="495593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skärmbild, diagram, nummer&#10;&#10;AI-genererat innehåll kan vara felaktigt.">
            <a:extLst>
              <a:ext uri="{FF2B5EF4-FFF2-40B4-BE49-F238E27FC236}">
                <a16:creationId xmlns:a16="http://schemas.microsoft.com/office/drawing/2014/main" id="{3D3D1156-12D0-0549-8A71-7E544BA1F3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2264" y="0"/>
            <a:ext cx="55674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725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122</Words>
  <Application>Microsoft Office PowerPoint</Application>
  <PresentationFormat>Bredbild</PresentationFormat>
  <Paragraphs>12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Office-tema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Emelie Jonsson</dc:creator>
  <cp:lastModifiedBy>Emelie Jonsson</cp:lastModifiedBy>
  <cp:revision>1</cp:revision>
  <dcterms:created xsi:type="dcterms:W3CDTF">2026-01-21T11:27:52Z</dcterms:created>
  <dcterms:modified xsi:type="dcterms:W3CDTF">2026-01-21T13:22:32Z</dcterms:modified>
</cp:coreProperties>
</file>