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4" r:id="rId3"/>
    <p:sldId id="259" r:id="rId4"/>
    <p:sldId id="261" r:id="rId5"/>
    <p:sldId id="275" r:id="rId6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4FEC77-94F1-452D-986F-94B48CECF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871EDFE-61CC-42EA-943C-EB59B96C5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6980AA0-77EB-4B5E-B021-2CAEB222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888447-4BB7-4D28-A92A-217013468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6683CA-2A85-4EE7-8B67-A0BE6A627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50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4DDCE4-CD1A-4F14-A5D7-06A09884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3FBCDC-74F5-4782-928D-DFBC320A7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1018EE-A062-4308-B6B9-E5C6CBEE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73A408-5402-4436-B09A-117FC76B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DAD70A-D45D-47E9-AE76-9FE926B4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831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D6E32E2-490A-434E-82A5-79566D8C4D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C145A4F-3DD0-4BB4-B172-88C461090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5CFF71-8AB8-4138-9D4B-656FA1645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5F4DE15-DC02-4AA3-A3D7-1EC6F296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287F4D-BB86-4BAB-9094-EA753D99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8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329BDC-76B9-47B0-AE99-836E5BEE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82BD0A-00E9-45A9-950A-1F7F4107C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392AE8-0480-4490-81DA-898CC696B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719296-433B-47F0-A7FE-9138F08DE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009471A-98E1-4D85-A11E-41A2EA66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92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589E9A-42CC-4203-8518-0C61D6D7E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E7EFCF-E0FD-485C-B346-839544534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514E73-503D-4499-9EEE-E5E3330D3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6F0F8D-9541-4312-A538-13B18F0B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65C880-72C9-4037-A999-AEABDAAF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946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A04318-5230-42F5-BF1F-A33E661C3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F86EEE-90AA-4AB0-9BEF-E96636080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1F84B5-EA7D-4FF3-BE88-58BEE41A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2DCB5A-C1AA-417A-81CB-3E68ED3A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129D06A-D076-4164-9965-BE658D7AA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2ED74CA-28EA-4167-8D37-603A94BB5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20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B93D6-BA7A-4F35-BB3F-E2A283F21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1149F5-54BF-4B83-825A-CF05918DF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F725E4-9D0B-4CA4-ACD1-27BD428A6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A3AF946-A1B2-4DD5-A6B8-82F712487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6A50A40-9279-416A-B440-9AE322EF6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ADDC51D-D23D-4DAB-90BB-8D0E77A8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C368236-8DBE-44A1-AFDF-C0BF64B5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896A2A0-1CD9-492E-9EC4-846EE4AE2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0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1A008A-CBC7-4FCD-AE3C-2F8858633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E7726B-9419-409E-8B20-E632B357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3630ECF-6A18-4C0A-95EF-0DAF812D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5CA058F-7387-4024-A854-E41F6D5B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58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B4CEF2-6AB1-4574-AF5B-21932B5E6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C8EE357-57E1-4AA3-8F8A-3F4045DA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265789B-B8D8-4799-AB41-4B2E111C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54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A5083-5EF7-405C-88C3-F6356FCC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CE4A73-3933-4564-A2E4-E6C5D8B51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56F17DF-89E6-479C-92D8-D2AA83671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37912D-9DFA-4BC1-9C55-114425475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8767E7-6883-4866-8A66-45DAF5A6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9E015B-11DA-4A28-AA7B-4F18E67B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81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DB8F7D-050E-427C-9F07-3D0F7900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EC29A2E-D476-497B-8579-8AC36374C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646D614-BEE9-403D-A1AA-EBD70183D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F41E73-6602-4153-BB25-F273D0FD9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DE87CFA-4521-49F8-B0DF-F6302CC5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12C6C2-A076-498A-A95F-C21E1988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5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88A0ED5-6F1F-4394-80BC-30FD6802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3E9BBE-7E66-47CF-A04A-C796D8BD7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3012F5-7C5D-4437-8FDC-18C0B753E9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F575C9-F9E4-40EE-8B03-202FC4419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124CC6-269E-48B5-B920-C98EECE36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987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emf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3.em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ruta 4">
            <a:extLst>
              <a:ext uri="{FF2B5EF4-FFF2-40B4-BE49-F238E27FC236}">
                <a16:creationId xmlns:a16="http://schemas.microsoft.com/office/drawing/2014/main" id="{3DA5BE6C-E4FC-48AD-A3A4-2BFB904F2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1935164"/>
            <a:ext cx="67691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PRESENTATION AV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800" b="1"/>
              <a:t>FÖRENINGSPROFIL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ÖJEBYNS IBF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2019-2022</a:t>
            </a:r>
          </a:p>
        </p:txBody>
      </p:sp>
      <p:pic>
        <p:nvPicPr>
          <p:cNvPr id="2051" name="Picture 2">
            <a:extLst>
              <a:ext uri="{FF2B5EF4-FFF2-40B4-BE49-F238E27FC236}">
                <a16:creationId xmlns:a16="http://schemas.microsoft.com/office/drawing/2014/main" id="{D5AD4A4C-3A66-4D83-BC87-718233B50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188914"/>
            <a:ext cx="1584325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>
            <a:extLst>
              <a:ext uri="{FF2B5EF4-FFF2-40B4-BE49-F238E27FC236}">
                <a16:creationId xmlns:a16="http://schemas.microsoft.com/office/drawing/2014/main" id="{25282DE5-AF8C-4F86-9EC9-4F037066E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4818064"/>
            <a:ext cx="28321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Bildobjekt 2">
            <a:extLst>
              <a:ext uri="{FF2B5EF4-FFF2-40B4-BE49-F238E27FC236}">
                <a16:creationId xmlns:a16="http://schemas.microsoft.com/office/drawing/2014/main" id="{A611651D-F3B7-42FC-87DD-F0933C4E5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5589589"/>
            <a:ext cx="2036762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AB6652F-9924-4DAD-A035-66DE14495864}"/>
              </a:ext>
            </a:extLst>
          </p:cNvPr>
          <p:cNvSpPr/>
          <p:nvPr/>
        </p:nvSpPr>
        <p:spPr>
          <a:xfrm>
            <a:off x="1631950" y="115889"/>
            <a:ext cx="8928100" cy="10810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 err="1"/>
              <a:t>ÖIBF’s</a:t>
            </a:r>
            <a:r>
              <a:rPr lang="sv-SE" sz="2400" b="1" dirty="0"/>
              <a:t> KLUBBVECKA – VECKA 37</a:t>
            </a:r>
          </a:p>
          <a:p>
            <a:pPr algn="ctr">
              <a:defRPr/>
            </a:pPr>
            <a:r>
              <a:rPr lang="sv-SE" sz="2400" b="1" dirty="0"/>
              <a:t>- RABATTER &amp; KLUBBVECKA M.M. -</a:t>
            </a:r>
          </a:p>
        </p:txBody>
      </p:sp>
      <p:pic>
        <p:nvPicPr>
          <p:cNvPr id="3075" name="Bildobjekt 9" descr="Sportringen_Logo_Red_neg_Blackbox_PMS.eps">
            <a:extLst>
              <a:ext uri="{FF2B5EF4-FFF2-40B4-BE49-F238E27FC236}">
                <a16:creationId xmlns:a16="http://schemas.microsoft.com/office/drawing/2014/main" id="{4ECDA944-FCF9-45EB-8AF4-C1B0B180F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87325"/>
            <a:ext cx="153828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Bildobjekt 11" descr="Sportringen_Logo_Red_neg_Blackbox_PMS.eps">
            <a:extLst>
              <a:ext uri="{FF2B5EF4-FFF2-40B4-BE49-F238E27FC236}">
                <a16:creationId xmlns:a16="http://schemas.microsoft.com/office/drawing/2014/main" id="{1932D66A-99AC-43DF-8F4B-EFC34C5C0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6" y="188913"/>
            <a:ext cx="15398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ruta 10">
            <a:extLst>
              <a:ext uri="{FF2B5EF4-FFF2-40B4-BE49-F238E27FC236}">
                <a16:creationId xmlns:a16="http://schemas.microsoft.com/office/drawing/2014/main" id="{250928C8-8C08-4665-A519-AB4F0A1B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1268413"/>
            <a:ext cx="8677275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sv-SE" altLang="sv-SE" sz="1400" b="1" u="sng" dirty="0"/>
              <a:t>VÄLKOMMEN TILL ÖIBF’S OCH SPORTRINGENS KLUBBVECKA 2020!</a:t>
            </a:r>
          </a:p>
          <a:p>
            <a:endParaRPr lang="sv-SE" altLang="sv-SE" sz="1200" dirty="0"/>
          </a:p>
          <a:p>
            <a:r>
              <a:rPr lang="sv-SE" altLang="sv-SE" sz="1200" dirty="0"/>
              <a:t>Klubbveckan är till för </a:t>
            </a:r>
            <a:r>
              <a:rPr lang="sv-SE" altLang="sv-SE" sz="1200" dirty="0" err="1"/>
              <a:t>ÖIBF’s</a:t>
            </a:r>
            <a:r>
              <a:rPr lang="sv-SE" altLang="sv-SE" sz="1200" dirty="0"/>
              <a:t> medlemmar, för att kunna prova ut och beställa föreningstextiler till rabatterade priser. Medlemmarna ges även förmånen att handla övriga produkter i butiken till </a:t>
            </a:r>
            <a:r>
              <a:rPr lang="sv-SE" altLang="sv-SE" sz="1200" b="1" dirty="0">
                <a:solidFill>
                  <a:srgbClr val="FF0000"/>
                </a:solidFill>
              </a:rPr>
              <a:t>20% rabatt </a:t>
            </a:r>
            <a:r>
              <a:rPr lang="sv-SE" altLang="sv-SE" sz="1200" dirty="0"/>
              <a:t>under hela veckan. (Erbjudandet gäller ej REA-/ kampanjvaror och kan ej kombineras med andra erbjudanden som exempelvis rabattkuponger.)  </a:t>
            </a:r>
          </a:p>
          <a:p>
            <a:r>
              <a:rPr lang="sv-SE" altLang="sv-SE" sz="1200" dirty="0"/>
              <a:t>Beställningar av textiler som avviker från klubbens profil görs lagvis efter föreningens godkännande och direkt till </a:t>
            </a:r>
            <a:r>
              <a:rPr lang="sv-SE" altLang="sv-SE" sz="1200" dirty="0" err="1"/>
              <a:t>Sportringens</a:t>
            </a:r>
            <a:r>
              <a:rPr lang="sv-SE" altLang="sv-SE" sz="1200" dirty="0"/>
              <a:t> klubbavdelning. </a:t>
            </a:r>
            <a:r>
              <a:rPr lang="sv-SE" altLang="sv-SE" sz="1400" dirty="0"/>
              <a:t>	</a:t>
            </a:r>
          </a:p>
          <a:p>
            <a:endParaRPr lang="sv-SE" altLang="sv-SE" sz="1200" b="1" dirty="0"/>
          </a:p>
          <a:p>
            <a:r>
              <a:rPr lang="sv-SE" altLang="sv-SE" sz="1200" b="1" dirty="0">
                <a:solidFill>
                  <a:srgbClr val="FF0000"/>
                </a:solidFill>
              </a:rPr>
              <a:t>Sista beställningsdag är 13 sep.</a:t>
            </a:r>
            <a:r>
              <a:rPr lang="sv-SE" altLang="sv-SE" sz="1200" b="1" dirty="0"/>
              <a:t> </a:t>
            </a:r>
            <a:r>
              <a:rPr lang="sv-SE" altLang="sv-SE" sz="1200" dirty="0"/>
              <a:t>Fr o m 14 sep betalar medlemmarna ordinarie priser fram tills nästa klubbvecka (oktober).</a:t>
            </a:r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  <a:p>
            <a:endParaRPr lang="sv-SE" altLang="sv-SE" sz="1200" dirty="0"/>
          </a:p>
          <a:p>
            <a:r>
              <a:rPr lang="sv-SE" altLang="sv-SE" sz="1400" dirty="0"/>
              <a:t>		</a:t>
            </a:r>
            <a:endParaRPr lang="sv-SE" altLang="sv-SE" sz="2400" b="1" dirty="0">
              <a:solidFill>
                <a:schemeClr val="bg1"/>
              </a:solidFill>
            </a:endParaRPr>
          </a:p>
          <a:p>
            <a:r>
              <a:rPr lang="sv-SE" altLang="sv-SE" sz="1400" b="1" dirty="0"/>
              <a:t>	</a:t>
            </a:r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81E2761-8AC0-445C-9D21-5835D3DD3A08}"/>
              </a:ext>
            </a:extLst>
          </p:cNvPr>
          <p:cNvSpPr/>
          <p:nvPr/>
        </p:nvSpPr>
        <p:spPr>
          <a:xfrm>
            <a:off x="2063751" y="3543301"/>
            <a:ext cx="3846513" cy="2308225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1600" b="1" dirty="0"/>
              <a:t>BETALNING OCH LEVERANS</a:t>
            </a:r>
          </a:p>
          <a:p>
            <a:pPr algn="ctr">
              <a:defRPr/>
            </a:pPr>
            <a:endParaRPr lang="sv-SE" sz="1200" b="1" dirty="0"/>
          </a:p>
          <a:p>
            <a:pPr>
              <a:defRPr/>
            </a:pPr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pPr>
              <a:defRPr/>
            </a:pPr>
            <a:endParaRPr lang="sv-SE" sz="1200" dirty="0"/>
          </a:p>
          <a:p>
            <a:pPr>
              <a:defRPr/>
            </a:pPr>
            <a:r>
              <a:rPr lang="sv-SE" sz="1200" dirty="0"/>
              <a:t>Produkterna levereras ut till medlemmarna via föreningen eller lagansvarig.</a:t>
            </a:r>
          </a:p>
          <a:p>
            <a:pPr>
              <a:defRPr/>
            </a:pPr>
            <a:endParaRPr lang="sv-SE" sz="800" dirty="0"/>
          </a:p>
          <a:p>
            <a:pPr>
              <a:defRPr/>
            </a:pPr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0722663-DB4D-4FB8-9204-EA2AB05EC174}"/>
              </a:ext>
            </a:extLst>
          </p:cNvPr>
          <p:cNvSpPr/>
          <p:nvPr/>
        </p:nvSpPr>
        <p:spPr>
          <a:xfrm>
            <a:off x="6281738" y="3543301"/>
            <a:ext cx="3846512" cy="2278063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2400" b="1" dirty="0"/>
              <a:t>VÄLKOMMEN TILL SPORT</a:t>
            </a:r>
            <a:r>
              <a:rPr lang="sv-SE" sz="2400" b="1" dirty="0">
                <a:solidFill>
                  <a:srgbClr val="FF0329"/>
                </a:solidFill>
              </a:rPr>
              <a:t>RINGEN</a:t>
            </a:r>
            <a:r>
              <a:rPr lang="sv-SE" sz="2400" b="1" dirty="0"/>
              <a:t>!</a:t>
            </a:r>
          </a:p>
          <a:p>
            <a:pPr algn="ctr">
              <a:defRPr/>
            </a:pPr>
            <a:r>
              <a:rPr lang="sv-SE" sz="2400" dirty="0"/>
              <a:t>Vardagar  07-18</a:t>
            </a:r>
          </a:p>
          <a:p>
            <a:pPr algn="ctr">
              <a:defRPr/>
            </a:pPr>
            <a:r>
              <a:rPr lang="sv-SE" sz="2400" dirty="0"/>
              <a:t>Lördagar  10-15</a:t>
            </a:r>
          </a:p>
          <a:p>
            <a:pPr algn="ctr">
              <a:defRPr/>
            </a:pPr>
            <a:r>
              <a:rPr lang="sv-SE" sz="2400" dirty="0"/>
              <a:t>Söndagar  12-16</a:t>
            </a:r>
          </a:p>
          <a:p>
            <a:pPr algn="ctr">
              <a:defRPr/>
            </a:pPr>
            <a:endParaRPr lang="sv-SE" sz="1000" dirty="0"/>
          </a:p>
          <a:p>
            <a:pPr algn="ctr">
              <a:defRPr/>
            </a:pPr>
            <a:r>
              <a:rPr lang="sv-SE" sz="1200" dirty="0"/>
              <a:t>klubb.pitea@sportringen.se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AF5FD750-A178-46A7-83B4-2BDB1D5A7101}"/>
              </a:ext>
            </a:extLst>
          </p:cNvPr>
          <p:cNvSpPr/>
          <p:nvPr/>
        </p:nvSpPr>
        <p:spPr>
          <a:xfrm>
            <a:off x="1531938" y="11113"/>
            <a:ext cx="9136062" cy="9636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v-SE" altLang="sv-SE" sz="2400" b="1" dirty="0">
                <a:solidFill>
                  <a:schemeClr val="bg1"/>
                </a:solidFill>
              </a:rPr>
              <a:t>FÖR SPELAREN</a:t>
            </a:r>
          </a:p>
        </p:txBody>
      </p:sp>
      <p:sp>
        <p:nvSpPr>
          <p:cNvPr id="15" name="Rektangel med rundade hörn 14">
            <a:extLst>
              <a:ext uri="{FF2B5EF4-FFF2-40B4-BE49-F238E27FC236}">
                <a16:creationId xmlns:a16="http://schemas.microsoft.com/office/drawing/2014/main" id="{B8D726DA-B818-DA47-8372-5B2E4E9F2241}"/>
              </a:ext>
            </a:extLst>
          </p:cNvPr>
          <p:cNvSpPr/>
          <p:nvPr/>
        </p:nvSpPr>
        <p:spPr>
          <a:xfrm>
            <a:off x="5246688" y="2400347"/>
            <a:ext cx="3671887" cy="93821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1100" b="1" dirty="0"/>
          </a:p>
        </p:txBody>
      </p:sp>
      <p:pic>
        <p:nvPicPr>
          <p:cNvPr id="4100" name="Picture 2">
            <a:extLst>
              <a:ext uri="{FF2B5EF4-FFF2-40B4-BE49-F238E27FC236}">
                <a16:creationId xmlns:a16="http://schemas.microsoft.com/office/drawing/2014/main" id="{50D81993-2B58-44C8-8E87-38ED730C5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0" y="5969000"/>
            <a:ext cx="9271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ktangel 20">
            <a:extLst>
              <a:ext uri="{FF2B5EF4-FFF2-40B4-BE49-F238E27FC236}">
                <a16:creationId xmlns:a16="http://schemas.microsoft.com/office/drawing/2014/main" id="{2D8473CD-1BBF-4D01-BD35-976AF480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689" y="1757363"/>
            <a:ext cx="4103687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600" b="1" dirty="0"/>
              <a:t>TRÄNINGSSET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600" b="1" dirty="0"/>
              <a:t>ATLANTA II T-SHIRT &amp; AVALON SHORTS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Paketpris 1 </a:t>
            </a:r>
            <a:r>
              <a:rPr lang="sv-SE" altLang="sv-SE" sz="1400" b="1" dirty="0" err="1">
                <a:solidFill>
                  <a:srgbClr val="FF0000"/>
                </a:solidFill>
              </a:rPr>
              <a:t>st</a:t>
            </a:r>
            <a:r>
              <a:rPr lang="sv-SE" altLang="sv-SE" sz="1400" b="1" dirty="0">
                <a:solidFill>
                  <a:srgbClr val="FF0000"/>
                </a:solidFill>
              </a:rPr>
              <a:t> t-shirt + 1 par shorts   </a:t>
            </a:r>
            <a:r>
              <a:rPr lang="sv-SE" altLang="sv-SE" sz="2800" b="1" dirty="0">
                <a:solidFill>
                  <a:srgbClr val="FF0000"/>
                </a:solidFill>
              </a:rPr>
              <a:t>349</a:t>
            </a:r>
            <a:r>
              <a:rPr lang="sv-SE" altLang="sv-SE" sz="2000" b="1" dirty="0">
                <a:solidFill>
                  <a:srgbClr val="FF0000"/>
                </a:solidFill>
              </a:rPr>
              <a:t>kr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Paketpris 2 </a:t>
            </a:r>
            <a:r>
              <a:rPr lang="sv-SE" altLang="sv-SE" sz="1400" b="1" dirty="0" err="1">
                <a:solidFill>
                  <a:srgbClr val="FF0000"/>
                </a:solidFill>
              </a:rPr>
              <a:t>st</a:t>
            </a:r>
            <a:r>
              <a:rPr lang="sv-SE" altLang="sv-SE" sz="1400" b="1" dirty="0">
                <a:solidFill>
                  <a:srgbClr val="FF0000"/>
                </a:solidFill>
              </a:rPr>
              <a:t> t-shirt + 1 par shorts   </a:t>
            </a:r>
            <a:r>
              <a:rPr lang="sv-SE" altLang="sv-SE" sz="2800" b="1" dirty="0">
                <a:solidFill>
                  <a:srgbClr val="FF0000"/>
                </a:solidFill>
              </a:rPr>
              <a:t>449</a:t>
            </a:r>
            <a:r>
              <a:rPr lang="sv-SE" altLang="sv-SE" sz="2000" b="1" dirty="0">
                <a:solidFill>
                  <a:srgbClr val="FF0000"/>
                </a:solidFill>
              </a:rPr>
              <a:t>kr</a:t>
            </a:r>
            <a:endParaRPr lang="sv-SE" altLang="sv-SE" sz="12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Köp till sockar till ditt paket!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000" dirty="0"/>
              <a:t>	OXDOG FIT SOCKS	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Ert pris 89 kr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</p:txBody>
      </p:sp>
      <p:pic>
        <p:nvPicPr>
          <p:cNvPr id="4103" name="Picture 4">
            <a:extLst>
              <a:ext uri="{FF2B5EF4-FFF2-40B4-BE49-F238E27FC236}">
                <a16:creationId xmlns:a16="http://schemas.microsoft.com/office/drawing/2014/main" id="{AAD323E6-70FF-46A4-9C80-2C4280DC9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3203575"/>
            <a:ext cx="117475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Bildobjekt 16">
            <a:extLst>
              <a:ext uri="{FF2B5EF4-FFF2-40B4-BE49-F238E27FC236}">
                <a16:creationId xmlns:a16="http://schemas.microsoft.com/office/drawing/2014/main" id="{1CA0D393-C403-4B56-B8CA-ABA6D34F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26" y="6046788"/>
            <a:ext cx="12112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Bildobjekt 2" descr="En bild som visar person, man, skjorta, utomhus&#10;&#10;Automatiskt genererad beskrivning">
            <a:extLst>
              <a:ext uri="{FF2B5EF4-FFF2-40B4-BE49-F238E27FC236}">
                <a16:creationId xmlns:a16="http://schemas.microsoft.com/office/drawing/2014/main" id="{F4465CF6-CFBC-452D-852E-3B0963A05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1108076"/>
            <a:ext cx="17462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Bildobjekt 4">
            <a:extLst>
              <a:ext uri="{FF2B5EF4-FFF2-40B4-BE49-F238E27FC236}">
                <a16:creationId xmlns:a16="http://schemas.microsoft.com/office/drawing/2014/main" id="{F27F7D77-5453-4B70-98FB-4CA17A6B3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4" y="4494213"/>
            <a:ext cx="117157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Bildobjekt 9" descr="En bild som visar kläder, person, man, blå&#10;&#10;Automatiskt genererad beskrivning">
            <a:extLst>
              <a:ext uri="{FF2B5EF4-FFF2-40B4-BE49-F238E27FC236}">
                <a16:creationId xmlns:a16="http://schemas.microsoft.com/office/drawing/2014/main" id="{E639CB30-3635-46A6-A976-2F090D587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875" y="1111986"/>
            <a:ext cx="2014652" cy="252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Bildobjekt 4">
            <a:extLst>
              <a:ext uri="{FF2B5EF4-FFF2-40B4-BE49-F238E27FC236}">
                <a16:creationId xmlns:a16="http://schemas.microsoft.com/office/drawing/2014/main" id="{EF9AC2E0-FA24-4D6E-88B7-9FE8129CA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13" y="4530726"/>
            <a:ext cx="11731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Rektangel 18">
            <a:extLst>
              <a:ext uri="{FF2B5EF4-FFF2-40B4-BE49-F238E27FC236}">
                <a16:creationId xmlns:a16="http://schemas.microsoft.com/office/drawing/2014/main" id="{37904D90-93B6-42E6-91AA-DBDF4003D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56" y="1856305"/>
            <a:ext cx="164306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X HOOD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549kr</a:t>
            </a:r>
          </a:p>
        </p:txBody>
      </p:sp>
      <p:pic>
        <p:nvPicPr>
          <p:cNvPr id="4112" name="Bildobjekt 18" descr="Sportringen_Logo_Red_neg_Blackbox_PMS.eps">
            <a:extLst>
              <a:ext uri="{FF2B5EF4-FFF2-40B4-BE49-F238E27FC236}">
                <a16:creationId xmlns:a16="http://schemas.microsoft.com/office/drawing/2014/main" id="{CDBC5413-421A-4505-B84D-E6F95CE3B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698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Bildobjekt 18" descr="Sportringen_Logo_Red_neg_Blackbox_PMS.eps">
            <a:extLst>
              <a:ext uri="{FF2B5EF4-FFF2-40B4-BE49-F238E27FC236}">
                <a16:creationId xmlns:a16="http://schemas.microsoft.com/office/drawing/2014/main" id="{9BD87BDD-5C75-470B-B14C-F43512432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26" y="2079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Rektangel 20">
            <a:extLst>
              <a:ext uri="{FF2B5EF4-FFF2-40B4-BE49-F238E27FC236}">
                <a16:creationId xmlns:a16="http://schemas.microsoft.com/office/drawing/2014/main" id="{2FB4993E-61AF-4D53-B75F-59594E192323}"/>
              </a:ext>
            </a:extLst>
          </p:cNvPr>
          <p:cNvSpPr>
            <a:spLocks noChangeArrowheads="1"/>
          </p:cNvSpPr>
          <p:nvPr/>
        </p:nvSpPr>
        <p:spPr bwMode="auto">
          <a:xfrm rot="20798049">
            <a:off x="118463" y="1114866"/>
            <a:ext cx="1616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115" name="Rektangel 2">
            <a:extLst>
              <a:ext uri="{FF2B5EF4-FFF2-40B4-BE49-F238E27FC236}">
                <a16:creationId xmlns:a16="http://schemas.microsoft.com/office/drawing/2014/main" id="{C0527298-C875-4BF2-A318-03EA8CCD7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457950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100" b="1"/>
              <a:t>Priserna inkluderar klubblogo, OXDOG &amp; Sportringen logo.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5AF84479-9112-4B3E-9E0B-E6C4FC67BF78}"/>
              </a:ext>
            </a:extLst>
          </p:cNvPr>
          <p:cNvSpPr/>
          <p:nvPr/>
        </p:nvSpPr>
        <p:spPr>
          <a:xfrm>
            <a:off x="10033000" y="1331652"/>
            <a:ext cx="6495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1400" b="1" dirty="0">
                <a:solidFill>
                  <a:srgbClr val="FF0000"/>
                </a:solidFill>
              </a:rPr>
              <a:t>249 kr</a:t>
            </a:r>
            <a:endParaRPr lang="sv-SE" sz="1400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AE16A03-7BC1-4B3B-9C3B-E4A9DE391C7D}"/>
              </a:ext>
            </a:extLst>
          </p:cNvPr>
          <p:cNvSpPr/>
          <p:nvPr/>
        </p:nvSpPr>
        <p:spPr>
          <a:xfrm>
            <a:off x="9938176" y="3343473"/>
            <a:ext cx="6495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1400" b="1" dirty="0">
                <a:solidFill>
                  <a:srgbClr val="FF0000"/>
                </a:solidFill>
              </a:rPr>
              <a:t>179 kr</a:t>
            </a:r>
            <a:endParaRPr lang="sv-SE" sz="1400" dirty="0"/>
          </a:p>
        </p:txBody>
      </p:sp>
      <p:sp>
        <p:nvSpPr>
          <p:cNvPr id="3" name="Rektangel 20">
            <a:extLst>
              <a:ext uri="{FF2B5EF4-FFF2-40B4-BE49-F238E27FC236}">
                <a16:creationId xmlns:a16="http://schemas.microsoft.com/office/drawing/2014/main" id="{0494FD4E-C121-4D86-8CBC-6FE2ECFF56B9}"/>
              </a:ext>
            </a:extLst>
          </p:cNvPr>
          <p:cNvSpPr>
            <a:spLocks noChangeArrowheads="1"/>
          </p:cNvSpPr>
          <p:nvPr/>
        </p:nvSpPr>
        <p:spPr bwMode="auto">
          <a:xfrm rot="1177682">
            <a:off x="10556265" y="1282491"/>
            <a:ext cx="1616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B3541B5-C5E5-426E-8F88-26CA1B18F8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713" t="9061" r="31022" b="6356"/>
          <a:stretch/>
        </p:blipFill>
        <p:spPr>
          <a:xfrm>
            <a:off x="2296040" y="3454607"/>
            <a:ext cx="1225036" cy="2938255"/>
          </a:xfrm>
          <a:prstGeom prst="rect">
            <a:avLst/>
          </a:prstGeom>
        </p:spPr>
      </p:pic>
      <p:sp>
        <p:nvSpPr>
          <p:cNvPr id="24" name="textruta 23">
            <a:extLst>
              <a:ext uri="{FF2B5EF4-FFF2-40B4-BE49-F238E27FC236}">
                <a16:creationId xmlns:a16="http://schemas.microsoft.com/office/drawing/2014/main" id="{412D6081-56E5-4B33-AED2-8D90F25C5EBA}"/>
              </a:ext>
            </a:extLst>
          </p:cNvPr>
          <p:cNvSpPr txBox="1"/>
          <p:nvPr/>
        </p:nvSpPr>
        <p:spPr>
          <a:xfrm>
            <a:off x="282641" y="4431497"/>
            <a:ext cx="61022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SPEED PANT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330kr</a:t>
            </a:r>
          </a:p>
        </p:txBody>
      </p:sp>
      <p:sp>
        <p:nvSpPr>
          <p:cNvPr id="6" name="Rektangel med rundade hörn 14">
            <a:extLst>
              <a:ext uri="{FF2B5EF4-FFF2-40B4-BE49-F238E27FC236}">
                <a16:creationId xmlns:a16="http://schemas.microsoft.com/office/drawing/2014/main" id="{8F75FB04-A666-4A1A-801F-697CD9EA2AD7}"/>
              </a:ext>
            </a:extLst>
          </p:cNvPr>
          <p:cNvSpPr/>
          <p:nvPr/>
        </p:nvSpPr>
        <p:spPr>
          <a:xfrm>
            <a:off x="3601953" y="4171156"/>
            <a:ext cx="1523293" cy="93821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1100" b="1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E05956A9-5E84-454E-8A69-055C421A3F08}"/>
              </a:ext>
            </a:extLst>
          </p:cNvPr>
          <p:cNvSpPr txBox="1"/>
          <p:nvPr/>
        </p:nvSpPr>
        <p:spPr>
          <a:xfrm>
            <a:off x="3763557" y="3785330"/>
            <a:ext cx="1057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dirty="0"/>
              <a:t>OVERALL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01A485F-2E99-448A-8698-D434D488A788}"/>
              </a:ext>
            </a:extLst>
          </p:cNvPr>
          <p:cNvSpPr txBox="1"/>
          <p:nvPr/>
        </p:nvSpPr>
        <p:spPr>
          <a:xfrm>
            <a:off x="3834716" y="4240152"/>
            <a:ext cx="105776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Paketpris</a:t>
            </a:r>
          </a:p>
          <a:p>
            <a:r>
              <a:rPr lang="sv-SE" sz="2800" b="1" dirty="0">
                <a:solidFill>
                  <a:srgbClr val="FF0000"/>
                </a:solidFill>
              </a:rPr>
              <a:t>799kr 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FDA48AF4-24ED-445C-BE9C-ACAB30869282}"/>
              </a:ext>
            </a:extLst>
          </p:cNvPr>
          <p:cNvSpPr txBox="1"/>
          <p:nvPr/>
        </p:nvSpPr>
        <p:spPr>
          <a:xfrm>
            <a:off x="10065714" y="4973916"/>
            <a:ext cx="712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altLang="sv-SE" sz="1800" b="1" dirty="0">
                <a:solidFill>
                  <a:srgbClr val="FF0000"/>
                </a:solidFill>
              </a:rPr>
              <a:t>89 kr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ruta 15">
            <a:extLst>
              <a:ext uri="{FF2B5EF4-FFF2-40B4-BE49-F238E27FC236}">
                <a16:creationId xmlns:a16="http://schemas.microsoft.com/office/drawing/2014/main" id="{7144F6C7-A43E-4985-818C-CA3DF28B4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1" y="4232276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200">
                <a:solidFill>
                  <a:schemeClr val="bg1"/>
                </a:solidFill>
                <a:latin typeface="Arial Black" panose="020B0A04020102020204" pitchFamily="34" charset="0"/>
              </a:rPr>
              <a:t>ME</a:t>
            </a:r>
          </a:p>
        </p:txBody>
      </p:sp>
      <p:sp>
        <p:nvSpPr>
          <p:cNvPr id="5123" name="Rektangel 18">
            <a:extLst>
              <a:ext uri="{FF2B5EF4-FFF2-40B4-BE49-F238E27FC236}">
                <a16:creationId xmlns:a16="http://schemas.microsoft.com/office/drawing/2014/main" id="{6F505178-3278-4A91-B93A-ABF9C1D2E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626351"/>
            <a:ext cx="21590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PIQUE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349kr</a:t>
            </a:r>
          </a:p>
        </p:txBody>
      </p:sp>
      <p:pic>
        <p:nvPicPr>
          <p:cNvPr id="5127" name="Bildobjekt 2" descr="En bild som visar kläder, man, skjorta, person&#10;&#10;Automatiskt genererad beskrivning">
            <a:extLst>
              <a:ext uri="{FF2B5EF4-FFF2-40B4-BE49-F238E27FC236}">
                <a16:creationId xmlns:a16="http://schemas.microsoft.com/office/drawing/2014/main" id="{D2FCC69B-52C7-440B-9C21-09509C343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21" y="1035827"/>
            <a:ext cx="1981930" cy="248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Bildobjekt 4" descr="En bild som visar person, man, skjorta, kläder&#10;&#10;Automatiskt genererad beskrivning">
            <a:extLst>
              <a:ext uri="{FF2B5EF4-FFF2-40B4-BE49-F238E27FC236}">
                <a16:creationId xmlns:a16="http://schemas.microsoft.com/office/drawing/2014/main" id="{6EED1786-60AE-4E50-A036-B4B31A982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850" y="1718642"/>
            <a:ext cx="2322750" cy="319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Rektangel 18">
            <a:extLst>
              <a:ext uri="{FF2B5EF4-FFF2-40B4-BE49-F238E27FC236}">
                <a16:creationId xmlns:a16="http://schemas.microsoft.com/office/drawing/2014/main" id="{6BC72154-0B15-4013-8F71-073580F7D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0338" y="1369223"/>
            <a:ext cx="2159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X HOOD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549kr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811F8F6-580C-46AF-9AD7-B4FE0DBAF98C}"/>
              </a:ext>
            </a:extLst>
          </p:cNvPr>
          <p:cNvSpPr/>
          <p:nvPr/>
        </p:nvSpPr>
        <p:spPr>
          <a:xfrm>
            <a:off x="1520826" y="-3175"/>
            <a:ext cx="9147175" cy="962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v-SE" altLang="sv-SE" sz="2400" b="1" dirty="0">
                <a:solidFill>
                  <a:schemeClr val="bg1"/>
                </a:solidFill>
              </a:rPr>
              <a:t>FÖR LEDAREN</a:t>
            </a:r>
          </a:p>
        </p:txBody>
      </p:sp>
      <p:pic>
        <p:nvPicPr>
          <p:cNvPr id="5133" name="Picture 2">
            <a:extLst>
              <a:ext uri="{FF2B5EF4-FFF2-40B4-BE49-F238E27FC236}">
                <a16:creationId xmlns:a16="http://schemas.microsoft.com/office/drawing/2014/main" id="{CF690B49-76C8-4D25-BE2A-DDA1C4E7F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6010276"/>
            <a:ext cx="9271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Bildobjekt 16">
            <a:extLst>
              <a:ext uri="{FF2B5EF4-FFF2-40B4-BE49-F238E27FC236}">
                <a16:creationId xmlns:a16="http://schemas.microsoft.com/office/drawing/2014/main" id="{E01B35F6-E762-4CBE-90DC-9F1CAFDAF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26" y="6046788"/>
            <a:ext cx="12112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ktangel 19">
            <a:extLst>
              <a:ext uri="{FF2B5EF4-FFF2-40B4-BE49-F238E27FC236}">
                <a16:creationId xmlns:a16="http://schemas.microsoft.com/office/drawing/2014/main" id="{1A5DE749-487B-4F2D-A958-309FD5CF8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457950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100" b="1"/>
              <a:t>Priserna inkluderar klubblogo, OXDOG &amp; Sportringen logo.</a:t>
            </a:r>
          </a:p>
        </p:txBody>
      </p:sp>
      <p:pic>
        <p:nvPicPr>
          <p:cNvPr id="5136" name="Bildobjekt 21" descr="Sportringen_Logo_Red_neg_Blackbox_PMS.eps">
            <a:extLst>
              <a:ext uri="{FF2B5EF4-FFF2-40B4-BE49-F238E27FC236}">
                <a16:creationId xmlns:a16="http://schemas.microsoft.com/office/drawing/2014/main" id="{AA707C62-AE23-4B26-9B49-B7E8BA8A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698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Bildobjekt 18" descr="Sportringen_Logo_Red_neg_Blackbox_PMS.eps">
            <a:extLst>
              <a:ext uri="{FF2B5EF4-FFF2-40B4-BE49-F238E27FC236}">
                <a16:creationId xmlns:a16="http://schemas.microsoft.com/office/drawing/2014/main" id="{5CCF4787-26CC-4F6A-87A4-D20E9F0E3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26" y="2079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7DE1905E-D7B3-477D-8842-2FB63C2B50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713" t="9061" r="31022" b="6356"/>
          <a:stretch/>
        </p:blipFill>
        <p:spPr>
          <a:xfrm>
            <a:off x="8655565" y="3429000"/>
            <a:ext cx="1225036" cy="293825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32C04278-F48E-4C1E-A78A-5EE374697BC7}"/>
              </a:ext>
            </a:extLst>
          </p:cNvPr>
          <p:cNvSpPr txBox="1"/>
          <p:nvPr/>
        </p:nvSpPr>
        <p:spPr>
          <a:xfrm>
            <a:off x="6655939" y="4419608"/>
            <a:ext cx="61022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SPEED PANT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330kr</a:t>
            </a:r>
          </a:p>
        </p:txBody>
      </p:sp>
      <p:sp>
        <p:nvSpPr>
          <p:cNvPr id="4" name="Rektangel med rundade hörn 14">
            <a:extLst>
              <a:ext uri="{FF2B5EF4-FFF2-40B4-BE49-F238E27FC236}">
                <a16:creationId xmlns:a16="http://schemas.microsoft.com/office/drawing/2014/main" id="{0AB98E42-8361-4FD6-8747-2EFED0EE9EC9}"/>
              </a:ext>
            </a:extLst>
          </p:cNvPr>
          <p:cNvSpPr/>
          <p:nvPr/>
        </p:nvSpPr>
        <p:spPr>
          <a:xfrm>
            <a:off x="10204729" y="3123540"/>
            <a:ext cx="1523293" cy="93821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1100" b="1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A29C23F-9017-4795-A2CD-A08561C72E07}"/>
              </a:ext>
            </a:extLst>
          </p:cNvPr>
          <p:cNvSpPr txBox="1"/>
          <p:nvPr/>
        </p:nvSpPr>
        <p:spPr>
          <a:xfrm>
            <a:off x="10366333" y="2737714"/>
            <a:ext cx="1057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dirty="0"/>
              <a:t>OVERALL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0E808E8-5AA5-41C8-B59A-77CCDBE8D6E9}"/>
              </a:ext>
            </a:extLst>
          </p:cNvPr>
          <p:cNvSpPr txBox="1"/>
          <p:nvPr/>
        </p:nvSpPr>
        <p:spPr>
          <a:xfrm>
            <a:off x="10437492" y="3192536"/>
            <a:ext cx="105776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Paketpris</a:t>
            </a:r>
          </a:p>
          <a:p>
            <a:r>
              <a:rPr lang="sv-SE" sz="2800" b="1" dirty="0">
                <a:solidFill>
                  <a:srgbClr val="FF0000"/>
                </a:solidFill>
              </a:rPr>
              <a:t>799kr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ruta 15">
            <a:extLst>
              <a:ext uri="{FF2B5EF4-FFF2-40B4-BE49-F238E27FC236}">
                <a16:creationId xmlns:a16="http://schemas.microsoft.com/office/drawing/2014/main" id="{7144F6C7-A43E-4985-818C-CA3DF28B4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1" y="4232276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200">
                <a:solidFill>
                  <a:schemeClr val="bg1"/>
                </a:solidFill>
                <a:latin typeface="Arial Black" panose="020B0A04020102020204" pitchFamily="34" charset="0"/>
              </a:rPr>
              <a:t>ME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811F8F6-580C-46AF-9AD7-B4FE0DBAF98C}"/>
              </a:ext>
            </a:extLst>
          </p:cNvPr>
          <p:cNvSpPr/>
          <p:nvPr/>
        </p:nvSpPr>
        <p:spPr>
          <a:xfrm>
            <a:off x="1520826" y="-3175"/>
            <a:ext cx="9147175" cy="962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v-SE" altLang="sv-SE" sz="2400" b="1" dirty="0">
                <a:solidFill>
                  <a:schemeClr val="bg1"/>
                </a:solidFill>
              </a:rPr>
              <a:t>Ryggsäck</a:t>
            </a:r>
          </a:p>
        </p:txBody>
      </p:sp>
      <p:pic>
        <p:nvPicPr>
          <p:cNvPr id="5133" name="Picture 2">
            <a:extLst>
              <a:ext uri="{FF2B5EF4-FFF2-40B4-BE49-F238E27FC236}">
                <a16:creationId xmlns:a16="http://schemas.microsoft.com/office/drawing/2014/main" id="{CF690B49-76C8-4D25-BE2A-DDA1C4E7F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6010276"/>
            <a:ext cx="9271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Bildobjekt 16">
            <a:extLst>
              <a:ext uri="{FF2B5EF4-FFF2-40B4-BE49-F238E27FC236}">
                <a16:creationId xmlns:a16="http://schemas.microsoft.com/office/drawing/2014/main" id="{E01B35F6-E762-4CBE-90DC-9F1CAFDAF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26" y="6046788"/>
            <a:ext cx="12112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ktangel 19">
            <a:extLst>
              <a:ext uri="{FF2B5EF4-FFF2-40B4-BE49-F238E27FC236}">
                <a16:creationId xmlns:a16="http://schemas.microsoft.com/office/drawing/2014/main" id="{1A5DE749-487B-4F2D-A958-309FD5CF8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457950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100" b="1"/>
              <a:t>Priserna inkluderar klubblogo, OXDOG &amp; Sportringen logo.</a:t>
            </a:r>
          </a:p>
        </p:txBody>
      </p:sp>
      <p:pic>
        <p:nvPicPr>
          <p:cNvPr id="5136" name="Bildobjekt 21" descr="Sportringen_Logo_Red_neg_Blackbox_PMS.eps">
            <a:extLst>
              <a:ext uri="{FF2B5EF4-FFF2-40B4-BE49-F238E27FC236}">
                <a16:creationId xmlns:a16="http://schemas.microsoft.com/office/drawing/2014/main" id="{AA707C62-AE23-4B26-9B49-B7E8BA8A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698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Bildobjekt 18" descr="Sportringen_Logo_Red_neg_Blackbox_PMS.eps">
            <a:extLst>
              <a:ext uri="{FF2B5EF4-FFF2-40B4-BE49-F238E27FC236}">
                <a16:creationId xmlns:a16="http://schemas.microsoft.com/office/drawing/2014/main" id="{5CCF4787-26CC-4F6A-87A4-D20E9F0E3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26" y="2079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5" descr="En bild som visar väska, accessoarer&#10;&#10;Automatiskt genererad beskrivning">
            <a:extLst>
              <a:ext uri="{FF2B5EF4-FFF2-40B4-BE49-F238E27FC236}">
                <a16:creationId xmlns:a16="http://schemas.microsoft.com/office/drawing/2014/main" id="{1D418869-DF02-4789-993C-FA1C9AF7F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953" y="1420973"/>
            <a:ext cx="3153247" cy="3802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7879737B-2A5F-40A4-810E-784B1742126A}"/>
              </a:ext>
            </a:extLst>
          </p:cNvPr>
          <p:cNvSpPr txBox="1"/>
          <p:nvPr/>
        </p:nvSpPr>
        <p:spPr>
          <a:xfrm>
            <a:off x="2947088" y="3067600"/>
            <a:ext cx="247372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RYGGSÄCK OXDOG STICK BACKPACK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altLang="sv-SE" sz="1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399 kr</a:t>
            </a:r>
            <a:endParaRPr kumimoji="0" lang="sv-SE" altLang="sv-SE" sz="3200" b="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851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335</Words>
  <Application>Microsoft Office PowerPoint</Application>
  <PresentationFormat>Bredbild</PresentationFormat>
  <Paragraphs>82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Bradley Hand ITC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</dc:creator>
  <cp:lastModifiedBy>Johan Åhlund</cp:lastModifiedBy>
  <cp:revision>12</cp:revision>
  <cp:lastPrinted>2020-08-27T06:38:16Z</cp:lastPrinted>
  <dcterms:created xsi:type="dcterms:W3CDTF">2019-09-05T07:57:07Z</dcterms:created>
  <dcterms:modified xsi:type="dcterms:W3CDTF">2020-09-01T09:20:33Z</dcterms:modified>
</cp:coreProperties>
</file>