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74" r:id="rId3"/>
    <p:sldId id="259" r:id="rId4"/>
    <p:sldId id="261" r:id="rId5"/>
  </p:sldIdLst>
  <p:sldSz cx="12192000" cy="6858000"/>
  <p:notesSz cx="6797675" cy="9926638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0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4FEC77-94F1-452D-986F-94B48CECF2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871EDFE-61CC-42EA-943C-EB59B96C5D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6980AA0-77EB-4B5E-B021-2CAEB2223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0888447-4BB7-4D28-A92A-217013468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86683CA-2A85-4EE7-8B67-A0BE6A627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33505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04DDCE4-CD1A-4F14-A5D7-06A098849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663FBCDC-74F5-4782-928D-DFBC320A7E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D1018EE-A062-4308-B6B9-E5C6CBEEC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E73A408-5402-4436-B09A-117FC76B6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4DAD70A-D45D-47E9-AE76-9FE926B43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08315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D6E32E2-490A-434E-82A5-79566D8C4D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C145A4F-3DD0-4BB4-B172-88C4610909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25CFF71-8AB8-4138-9D4B-656FA1645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5F4DE15-DC02-4AA3-A3D7-1EC6F2967C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8287F4D-BB86-4BAB-9094-EA753D997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085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329BDC-76B9-47B0-AE99-836E5BEEC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82BD0A-00E9-45A9-950A-1F7F4107C5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5392AE8-0480-4490-81DA-898CC696B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719296-433B-47F0-A7FE-9138F08DE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009471A-98E1-4D85-A11E-41A2EA660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67925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9589E9A-42CC-4203-8518-0C61D6D7E9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8E7EFCF-E0FD-485C-B346-839544534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514E73-503D-4499-9EEE-E5E3330D3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56F0F8D-9541-4312-A538-13B18F0B47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A65C880-72C9-4037-A999-AEABDAAFA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946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DA04318-5230-42F5-BF1F-A33E661C3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CF86EEE-90AA-4AB0-9BEF-E966360802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41F84B5-EA7D-4FF3-BE88-58BEE41A3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562DCB5A-C1AA-417A-81CB-3E68ED3AE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129D06A-D076-4164-9965-BE658D7AA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42ED74CA-28EA-4167-8D37-603A94BB5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28202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6B93D6-BA7A-4F35-BB3F-E2A283F21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61149F5-54BF-4B83-825A-CF05918DF0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5F725E4-9D0B-4CA4-ACD1-27BD428A6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7A3AF946-A1B2-4DD5-A6B8-82F712487F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6A50A40-9279-416A-B440-9AE322EF61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CADDC51D-D23D-4DAB-90BB-8D0E77A83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C368236-8DBE-44A1-AFDF-C0BF64B55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B896A2A0-1CD9-492E-9EC4-846EE4AE2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6707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1A008A-CBC7-4FCD-AE3C-2F8858633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85E7726B-9419-409E-8B20-E632B357F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73630ECF-6A18-4C0A-95EF-0DAF812D8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5CA058F-7387-4024-A854-E41F6D5B5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8586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CB4CEF2-6AB1-4574-AF5B-21932B5E6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C8EE357-57E1-4AA3-8F8A-3F4045DA8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265789B-B8D8-4799-AB41-4B2E111C9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97548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88A5083-5EF7-405C-88C3-F6356FCC4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1CE4A73-3933-4564-A2E4-E6C5D8B51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56F17DF-89E6-479C-92D8-D2AA83671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437912D-9DFA-4BC1-9C55-114425475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08767E7-6883-4866-8A66-45DAF5A6D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29E015B-11DA-4A28-AA7B-4F18E67B1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5781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3DB8F7D-050E-427C-9F07-3D0F7900E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3EC29A2E-D476-497B-8579-8AC36374CC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646D614-BEE9-403D-A1AA-EBD70183DD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0F41E73-6602-4153-BB25-F273D0FD9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DE87CFA-4521-49F8-B0DF-F6302CC50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C12C6C2-A076-498A-A95F-C21E1988F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265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488A0ED5-6F1F-4394-80BC-30FD6802E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F3E9BBE-7E66-47CF-A04A-C796D8BD75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D3012F5-7C5D-4437-8FDC-18C0B753E9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EF01FA-DAC2-4949-B465-7B228E5B5D57}" type="datetimeFigureOut">
              <a:rPr lang="sv-SE" smtClean="0"/>
              <a:t>2020-09-01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8F575C9-F9E4-40EE-8B03-202FC44199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C124CC6-269E-48B5-B920-C98EECE36C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88BCD6-3B9B-44C1-8ECD-F10E43BF0236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9870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image" Target="../media/image6.png"/><Relationship Id="rId7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3.emf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wmf"/><Relationship Id="rId5" Type="http://schemas.openxmlformats.org/officeDocument/2006/relationships/image" Target="../media/image3.emf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ruta 4">
            <a:extLst>
              <a:ext uri="{FF2B5EF4-FFF2-40B4-BE49-F238E27FC236}">
                <a16:creationId xmlns:a16="http://schemas.microsoft.com/office/drawing/2014/main" id="{3DA5BE6C-E4FC-48AD-A3A4-2BFB904F2D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5913" y="1935164"/>
            <a:ext cx="6769100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800" b="1"/>
              <a:t>PRESENTATION AV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4800" b="1"/>
              <a:t>FÖRENINGSPROFIL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800" b="1"/>
              <a:t>ÖJEBYNS IBF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2800" b="1"/>
              <a:t>2019-2022</a:t>
            </a:r>
          </a:p>
        </p:txBody>
      </p:sp>
      <p:pic>
        <p:nvPicPr>
          <p:cNvPr id="2051" name="Picture 2">
            <a:extLst>
              <a:ext uri="{FF2B5EF4-FFF2-40B4-BE49-F238E27FC236}">
                <a16:creationId xmlns:a16="http://schemas.microsoft.com/office/drawing/2014/main" id="{D5AD4A4C-3A66-4D83-BC87-718233B50C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8301" y="188914"/>
            <a:ext cx="1584325" cy="144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5">
            <a:extLst>
              <a:ext uri="{FF2B5EF4-FFF2-40B4-BE49-F238E27FC236}">
                <a16:creationId xmlns:a16="http://schemas.microsoft.com/office/drawing/2014/main" id="{25282DE5-AF8C-4F86-9EC9-4F037066EA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575" y="4818064"/>
            <a:ext cx="2832100" cy="66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Bildobjekt 2">
            <a:extLst>
              <a:ext uri="{FF2B5EF4-FFF2-40B4-BE49-F238E27FC236}">
                <a16:creationId xmlns:a16="http://schemas.microsoft.com/office/drawing/2014/main" id="{A611651D-F3B7-42FC-87DD-F0933C4E5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038" y="5589589"/>
            <a:ext cx="2036762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AB6652F-9924-4DAD-A035-66DE14495864}"/>
              </a:ext>
            </a:extLst>
          </p:cNvPr>
          <p:cNvSpPr/>
          <p:nvPr/>
        </p:nvSpPr>
        <p:spPr>
          <a:xfrm>
            <a:off x="1631950" y="115889"/>
            <a:ext cx="8928100" cy="108108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2400" b="1" dirty="0" err="1"/>
              <a:t>ÖIBF’s</a:t>
            </a:r>
            <a:r>
              <a:rPr lang="sv-SE" sz="2400" b="1" dirty="0"/>
              <a:t> KLUBBVECKA – VECKA 37</a:t>
            </a:r>
          </a:p>
          <a:p>
            <a:pPr algn="ctr">
              <a:defRPr/>
            </a:pPr>
            <a:r>
              <a:rPr lang="sv-SE" sz="2400" b="1" dirty="0"/>
              <a:t>- RABATTER &amp; KLUBBVECKA M.M. -</a:t>
            </a:r>
          </a:p>
        </p:txBody>
      </p:sp>
      <p:pic>
        <p:nvPicPr>
          <p:cNvPr id="3075" name="Bildobjekt 9" descr="Sportringen_Logo_Red_neg_Blackbox_PMS.eps">
            <a:extLst>
              <a:ext uri="{FF2B5EF4-FFF2-40B4-BE49-F238E27FC236}">
                <a16:creationId xmlns:a16="http://schemas.microsoft.com/office/drawing/2014/main" id="{4ECDA944-FCF9-45EB-8AF4-C1B0B180F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9575" y="187325"/>
            <a:ext cx="1538288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Bildobjekt 11" descr="Sportringen_Logo_Red_neg_Blackbox_PMS.eps">
            <a:extLst>
              <a:ext uri="{FF2B5EF4-FFF2-40B4-BE49-F238E27FC236}">
                <a16:creationId xmlns:a16="http://schemas.microsoft.com/office/drawing/2014/main" id="{1932D66A-99AC-43DF-8F4B-EFC34C5C0E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5726" y="188913"/>
            <a:ext cx="1539875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textruta 10">
            <a:extLst>
              <a:ext uri="{FF2B5EF4-FFF2-40B4-BE49-F238E27FC236}">
                <a16:creationId xmlns:a16="http://schemas.microsoft.com/office/drawing/2014/main" id="{250928C8-8C08-4665-A519-AB4F0A1B69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6" y="1268413"/>
            <a:ext cx="8677275" cy="390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sv-SE" altLang="sv-SE" sz="1400" b="1" u="sng" dirty="0"/>
              <a:t>VÄLKOMMEN TILL ÖIBF’S OCH SPORTRINGENS KLUBBVECKA 2020!</a:t>
            </a:r>
          </a:p>
          <a:p>
            <a:endParaRPr lang="sv-SE" altLang="sv-SE" sz="1200" dirty="0"/>
          </a:p>
          <a:p>
            <a:r>
              <a:rPr lang="sv-SE" altLang="sv-SE" sz="1200" dirty="0"/>
              <a:t>Klubbveckan är till för </a:t>
            </a:r>
            <a:r>
              <a:rPr lang="sv-SE" altLang="sv-SE" sz="1200" dirty="0" err="1"/>
              <a:t>ÖIBF’s</a:t>
            </a:r>
            <a:r>
              <a:rPr lang="sv-SE" altLang="sv-SE" sz="1200" dirty="0"/>
              <a:t> medlemmar, för att kunna prova ut och beställa föreningstextiler till rabatterade priser. Medlemmarna ges även förmånen att handla övriga produkter i butiken till </a:t>
            </a:r>
            <a:r>
              <a:rPr lang="sv-SE" altLang="sv-SE" sz="1200" b="1" dirty="0">
                <a:solidFill>
                  <a:srgbClr val="FF0000"/>
                </a:solidFill>
              </a:rPr>
              <a:t>20% rabatt </a:t>
            </a:r>
            <a:r>
              <a:rPr lang="sv-SE" altLang="sv-SE" sz="1200" dirty="0"/>
              <a:t>under hela veckan. (Erbjudandet gäller ej REA-/ kampanjvaror och kan ej kombineras med andra erbjudanden som exempelvis rabattkuponger.)  </a:t>
            </a:r>
          </a:p>
          <a:p>
            <a:r>
              <a:rPr lang="sv-SE" altLang="sv-SE" sz="1200" dirty="0"/>
              <a:t>Beställningar av textiler som avviker från klubbens profil görs lagvis efter föreningens godkännande och direkt till </a:t>
            </a:r>
            <a:r>
              <a:rPr lang="sv-SE" altLang="sv-SE" sz="1200" dirty="0" err="1"/>
              <a:t>Sportringens</a:t>
            </a:r>
            <a:r>
              <a:rPr lang="sv-SE" altLang="sv-SE" sz="1200" dirty="0"/>
              <a:t> klubbavdelning. </a:t>
            </a:r>
            <a:r>
              <a:rPr lang="sv-SE" altLang="sv-SE" sz="1400" dirty="0"/>
              <a:t>	</a:t>
            </a:r>
          </a:p>
          <a:p>
            <a:endParaRPr lang="sv-SE" altLang="sv-SE" sz="1200" b="1" dirty="0"/>
          </a:p>
          <a:p>
            <a:r>
              <a:rPr lang="sv-SE" altLang="sv-SE" sz="1200" b="1" dirty="0">
                <a:solidFill>
                  <a:srgbClr val="FF0000"/>
                </a:solidFill>
              </a:rPr>
              <a:t>Sista beställningsdag är 13 sep.</a:t>
            </a:r>
            <a:r>
              <a:rPr lang="sv-SE" altLang="sv-SE" sz="1200" b="1" dirty="0"/>
              <a:t> </a:t>
            </a:r>
            <a:r>
              <a:rPr lang="sv-SE" altLang="sv-SE" sz="1200" dirty="0"/>
              <a:t>Fr o m 14 sep betalar medlemmarna ordinarie priser fram tills nästa klubbvecka (oktober).</a:t>
            </a:r>
          </a:p>
          <a:p>
            <a:endParaRPr lang="sv-SE" altLang="sv-SE" sz="1200" dirty="0"/>
          </a:p>
          <a:p>
            <a:endParaRPr lang="sv-SE" altLang="sv-SE" sz="1200" dirty="0"/>
          </a:p>
          <a:p>
            <a:endParaRPr lang="sv-SE" altLang="sv-SE" sz="1200" dirty="0"/>
          </a:p>
          <a:p>
            <a:endParaRPr lang="sv-SE" altLang="sv-SE" sz="1200" dirty="0"/>
          </a:p>
          <a:p>
            <a:endParaRPr lang="sv-SE" altLang="sv-SE" sz="1200" b="1" dirty="0"/>
          </a:p>
          <a:p>
            <a:endParaRPr lang="sv-SE" altLang="sv-SE" sz="1200" dirty="0"/>
          </a:p>
          <a:p>
            <a:r>
              <a:rPr lang="sv-SE" altLang="sv-SE" sz="1400" dirty="0"/>
              <a:t>		</a:t>
            </a:r>
            <a:endParaRPr lang="sv-SE" altLang="sv-SE" sz="2400" b="1" dirty="0">
              <a:solidFill>
                <a:schemeClr val="bg1"/>
              </a:solidFill>
            </a:endParaRPr>
          </a:p>
          <a:p>
            <a:r>
              <a:rPr lang="sv-SE" altLang="sv-SE" sz="1400" b="1" dirty="0"/>
              <a:t>	</a:t>
            </a:r>
          </a:p>
          <a:p>
            <a:endParaRPr lang="sv-SE" altLang="sv-SE" sz="1200" dirty="0"/>
          </a:p>
          <a:p>
            <a:endParaRPr lang="sv-SE" altLang="sv-SE" sz="1200" dirty="0"/>
          </a:p>
          <a:p>
            <a:endParaRPr lang="sv-SE" altLang="sv-SE" sz="1200" b="1" dirty="0"/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681E2761-8AC0-445C-9D21-5835D3DD3A08}"/>
              </a:ext>
            </a:extLst>
          </p:cNvPr>
          <p:cNvSpPr/>
          <p:nvPr/>
        </p:nvSpPr>
        <p:spPr>
          <a:xfrm>
            <a:off x="2063751" y="3543301"/>
            <a:ext cx="3846513" cy="2308225"/>
          </a:xfrm>
          <a:prstGeom prst="rect">
            <a:avLst/>
          </a:prstGeom>
          <a:ln w="28575">
            <a:solidFill>
              <a:schemeClr val="bg1">
                <a:lumMod val="85000"/>
              </a:schemeClr>
            </a:solidFill>
            <a:prstDash val="sysDash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sv-SE" sz="1600" b="1" dirty="0"/>
              <a:t>BETALNING OCH LEVERANS</a:t>
            </a:r>
          </a:p>
          <a:p>
            <a:pPr algn="ctr">
              <a:defRPr/>
            </a:pPr>
            <a:endParaRPr lang="sv-SE" sz="1200" b="1" dirty="0"/>
          </a:p>
          <a:p>
            <a:pPr>
              <a:defRPr/>
            </a:pPr>
            <a:r>
              <a:rPr lang="sv-SE" sz="1200" dirty="0"/>
              <a:t>Betalning sker vid beställningstillfället (</a:t>
            </a:r>
            <a:r>
              <a:rPr lang="sv-SE" sz="1200" dirty="0" err="1"/>
              <a:t>pga</a:t>
            </a:r>
            <a:r>
              <a:rPr lang="sv-SE" sz="1200" dirty="0"/>
              <a:t> att kläderna förädlas med unika tryck/brodyr). </a:t>
            </a:r>
          </a:p>
          <a:p>
            <a:pPr>
              <a:defRPr/>
            </a:pPr>
            <a:endParaRPr lang="sv-SE" sz="1200" dirty="0"/>
          </a:p>
          <a:p>
            <a:pPr>
              <a:defRPr/>
            </a:pPr>
            <a:r>
              <a:rPr lang="sv-SE" sz="1200" dirty="0"/>
              <a:t>Produkterna levereras ut till medlemmarna via föreningen eller lagansvarig.</a:t>
            </a:r>
          </a:p>
          <a:p>
            <a:pPr>
              <a:defRPr/>
            </a:pPr>
            <a:endParaRPr lang="sv-SE" sz="800" dirty="0"/>
          </a:p>
          <a:p>
            <a:pPr>
              <a:defRPr/>
            </a:pPr>
            <a:r>
              <a:rPr lang="sv-SE" sz="1200" dirty="0"/>
              <a:t>Normal leveranstid är 4-5 veckor från det att beställningarna är skickade. Avvikelser i leveransen kan ske utifrån leverantörernas aktuella lagerstatus eller vid avvikande önskemål gällande trycken. </a:t>
            </a:r>
          </a:p>
        </p:txBody>
      </p:sp>
      <p:sp>
        <p:nvSpPr>
          <p:cNvPr id="17" name="Rektangel 16">
            <a:extLst>
              <a:ext uri="{FF2B5EF4-FFF2-40B4-BE49-F238E27FC236}">
                <a16:creationId xmlns:a16="http://schemas.microsoft.com/office/drawing/2014/main" id="{10722663-DB4D-4FB8-9204-EA2AB05EC174}"/>
              </a:ext>
            </a:extLst>
          </p:cNvPr>
          <p:cNvSpPr/>
          <p:nvPr/>
        </p:nvSpPr>
        <p:spPr>
          <a:xfrm>
            <a:off x="6281738" y="3543301"/>
            <a:ext cx="3846512" cy="2278063"/>
          </a:xfrm>
          <a:prstGeom prst="rect">
            <a:avLst/>
          </a:prstGeom>
          <a:ln w="28575">
            <a:solidFill>
              <a:schemeClr val="bg1">
                <a:lumMod val="85000"/>
              </a:schemeClr>
            </a:solidFill>
            <a:prstDash val="sysDash"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sv-SE" sz="2400" b="1" dirty="0"/>
              <a:t>VÄLKOMMEN TILL SPORT</a:t>
            </a:r>
            <a:r>
              <a:rPr lang="sv-SE" sz="2400" b="1" dirty="0">
                <a:solidFill>
                  <a:srgbClr val="FF0329"/>
                </a:solidFill>
              </a:rPr>
              <a:t>RINGEN</a:t>
            </a:r>
            <a:r>
              <a:rPr lang="sv-SE" sz="2400" b="1" dirty="0"/>
              <a:t>!</a:t>
            </a:r>
          </a:p>
          <a:p>
            <a:pPr algn="ctr">
              <a:defRPr/>
            </a:pPr>
            <a:r>
              <a:rPr lang="sv-SE" sz="2400" dirty="0"/>
              <a:t>Vardagar  07-18</a:t>
            </a:r>
          </a:p>
          <a:p>
            <a:pPr algn="ctr">
              <a:defRPr/>
            </a:pPr>
            <a:r>
              <a:rPr lang="sv-SE" sz="2400" dirty="0"/>
              <a:t>Lördagar  10-15</a:t>
            </a:r>
          </a:p>
          <a:p>
            <a:pPr algn="ctr">
              <a:defRPr/>
            </a:pPr>
            <a:r>
              <a:rPr lang="sv-SE" sz="2400" dirty="0"/>
              <a:t>Söndagar  12-16</a:t>
            </a:r>
          </a:p>
          <a:p>
            <a:pPr algn="ctr">
              <a:defRPr/>
            </a:pPr>
            <a:endParaRPr lang="sv-SE" sz="1000" dirty="0"/>
          </a:p>
          <a:p>
            <a:pPr algn="ctr">
              <a:defRPr/>
            </a:pPr>
            <a:r>
              <a:rPr lang="sv-SE" sz="1200" dirty="0"/>
              <a:t>klubb.pitea@sportringen.se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ktangel 17">
            <a:extLst>
              <a:ext uri="{FF2B5EF4-FFF2-40B4-BE49-F238E27FC236}">
                <a16:creationId xmlns:a16="http://schemas.microsoft.com/office/drawing/2014/main" id="{AF5FD750-A178-46A7-83B4-2BDB1D5A7101}"/>
              </a:ext>
            </a:extLst>
          </p:cNvPr>
          <p:cNvSpPr/>
          <p:nvPr/>
        </p:nvSpPr>
        <p:spPr>
          <a:xfrm>
            <a:off x="1531938" y="11113"/>
            <a:ext cx="9136062" cy="96361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sv-SE" altLang="sv-SE" sz="2400" b="1" dirty="0">
                <a:solidFill>
                  <a:schemeClr val="bg1"/>
                </a:solidFill>
              </a:rPr>
              <a:t>FÖR SPELAREN</a:t>
            </a:r>
          </a:p>
        </p:txBody>
      </p:sp>
      <p:sp>
        <p:nvSpPr>
          <p:cNvPr id="15" name="Rektangel med rundade hörn 14">
            <a:extLst>
              <a:ext uri="{FF2B5EF4-FFF2-40B4-BE49-F238E27FC236}">
                <a16:creationId xmlns:a16="http://schemas.microsoft.com/office/drawing/2014/main" id="{B8D726DA-B818-DA47-8372-5B2E4E9F2241}"/>
              </a:ext>
            </a:extLst>
          </p:cNvPr>
          <p:cNvSpPr/>
          <p:nvPr/>
        </p:nvSpPr>
        <p:spPr>
          <a:xfrm>
            <a:off x="5205413" y="3175001"/>
            <a:ext cx="3732212" cy="938213"/>
          </a:xfrm>
          <a:prstGeom prst="round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sz="1100" b="1" dirty="0"/>
          </a:p>
        </p:txBody>
      </p:sp>
      <p:pic>
        <p:nvPicPr>
          <p:cNvPr id="4100" name="Picture 2">
            <a:extLst>
              <a:ext uri="{FF2B5EF4-FFF2-40B4-BE49-F238E27FC236}">
                <a16:creationId xmlns:a16="http://schemas.microsoft.com/office/drawing/2014/main" id="{50D81993-2B58-44C8-8E87-38ED730C59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9648" y="5969000"/>
            <a:ext cx="9271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ktangel 20">
            <a:extLst>
              <a:ext uri="{FF2B5EF4-FFF2-40B4-BE49-F238E27FC236}">
                <a16:creationId xmlns:a16="http://schemas.microsoft.com/office/drawing/2014/main" id="{2D8473CD-1BBF-4D01-BD35-976AF480B9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46689" y="1757363"/>
            <a:ext cx="4103687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600" b="1" dirty="0"/>
              <a:t>TRÄNINGSSET – OXDOG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600" b="1" dirty="0"/>
              <a:t>ATLANTA II T-SHIRT &amp; AVALON SHORTS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000" dirty="0"/>
              <a:t>T-shirt och shorts i fukttransporterande och snabbtorkande material.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000" dirty="0"/>
              <a:t>Storlekar t-shirt &amp; shorts:    128–140–152–164–S–M–L–XL–XXL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000" b="1" u="sng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000" b="1" u="sng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b="1" dirty="0">
                <a:solidFill>
                  <a:srgbClr val="FF0000"/>
                </a:solidFill>
              </a:rPr>
              <a:t>Paketpris 1 </a:t>
            </a:r>
            <a:r>
              <a:rPr lang="sv-SE" altLang="sv-SE" sz="1400" b="1" dirty="0" err="1">
                <a:solidFill>
                  <a:srgbClr val="FF0000"/>
                </a:solidFill>
              </a:rPr>
              <a:t>st</a:t>
            </a:r>
            <a:r>
              <a:rPr lang="sv-SE" altLang="sv-SE" sz="1400" b="1" dirty="0">
                <a:solidFill>
                  <a:srgbClr val="FF0000"/>
                </a:solidFill>
              </a:rPr>
              <a:t> t-shirt + 1 par shorts   </a:t>
            </a:r>
            <a:r>
              <a:rPr lang="sv-SE" altLang="sv-SE" sz="2800" b="1" dirty="0">
                <a:solidFill>
                  <a:srgbClr val="FF0000"/>
                </a:solidFill>
              </a:rPr>
              <a:t>349</a:t>
            </a:r>
            <a:r>
              <a:rPr lang="sv-SE" altLang="sv-SE" sz="2000" b="1" dirty="0">
                <a:solidFill>
                  <a:srgbClr val="FF0000"/>
                </a:solidFill>
              </a:rPr>
              <a:t>kr</a:t>
            </a:r>
          </a:p>
          <a:p>
            <a:pPr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sv-SE" altLang="sv-SE" sz="1400" b="1" dirty="0">
                <a:solidFill>
                  <a:srgbClr val="FF0000"/>
                </a:solidFill>
              </a:rPr>
              <a:t>Paketpris 2 </a:t>
            </a:r>
            <a:r>
              <a:rPr lang="sv-SE" altLang="sv-SE" sz="1400" b="1" dirty="0" err="1">
                <a:solidFill>
                  <a:srgbClr val="FF0000"/>
                </a:solidFill>
              </a:rPr>
              <a:t>st</a:t>
            </a:r>
            <a:r>
              <a:rPr lang="sv-SE" altLang="sv-SE" sz="1400" b="1" dirty="0">
                <a:solidFill>
                  <a:srgbClr val="FF0000"/>
                </a:solidFill>
              </a:rPr>
              <a:t> t-shirt + 1 par shorts   </a:t>
            </a:r>
            <a:r>
              <a:rPr lang="sv-SE" altLang="sv-SE" sz="2800" b="1" dirty="0">
                <a:solidFill>
                  <a:srgbClr val="FF0000"/>
                </a:solidFill>
              </a:rPr>
              <a:t>449</a:t>
            </a:r>
            <a:r>
              <a:rPr lang="sv-SE" altLang="sv-SE" sz="2000" b="1" dirty="0">
                <a:solidFill>
                  <a:srgbClr val="FF0000"/>
                </a:solidFill>
              </a:rPr>
              <a:t>kr</a:t>
            </a:r>
            <a:endParaRPr lang="sv-SE" altLang="sv-SE" sz="1200" b="1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000" dirty="0">
              <a:solidFill>
                <a:srgbClr val="FF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0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sv-SE" altLang="sv-SE" sz="10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200" b="1" dirty="0"/>
              <a:t>Köp till sockar till ditt paket!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000" dirty="0"/>
              <a:t>	OXDOG FIT SOCKS	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sv-SE" altLang="sv-SE" sz="1000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sv-SE" altLang="sv-SE" sz="1400" b="1" dirty="0">
                <a:solidFill>
                  <a:srgbClr val="FF0000"/>
                </a:solidFill>
              </a:rPr>
              <a:t>Ert pris 89 kr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sv-SE" altLang="sv-S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000" dirty="0"/>
          </a:p>
        </p:txBody>
      </p:sp>
      <p:pic>
        <p:nvPicPr>
          <p:cNvPr id="4103" name="Picture 4">
            <a:extLst>
              <a:ext uri="{FF2B5EF4-FFF2-40B4-BE49-F238E27FC236}">
                <a16:creationId xmlns:a16="http://schemas.microsoft.com/office/drawing/2014/main" id="{AAD323E6-70FF-46A4-9C80-2C4280DC9F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250" y="3203575"/>
            <a:ext cx="1174750" cy="143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Bildobjekt 16">
            <a:extLst>
              <a:ext uri="{FF2B5EF4-FFF2-40B4-BE49-F238E27FC236}">
                <a16:creationId xmlns:a16="http://schemas.microsoft.com/office/drawing/2014/main" id="{1CA0D393-C403-4B56-B8CA-ABA6D34F7C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7626" y="6046788"/>
            <a:ext cx="1211263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Bildobjekt 2" descr="En bild som visar person, man, skjorta, utomhus&#10;&#10;Automatiskt genererad beskrivning">
            <a:extLst>
              <a:ext uri="{FF2B5EF4-FFF2-40B4-BE49-F238E27FC236}">
                <a16:creationId xmlns:a16="http://schemas.microsoft.com/office/drawing/2014/main" id="{F4465CF6-CFBC-452D-852E-3B0963A05B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0" y="1108076"/>
            <a:ext cx="174625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6" name="Bildobjekt 4">
            <a:extLst>
              <a:ext uri="{FF2B5EF4-FFF2-40B4-BE49-F238E27FC236}">
                <a16:creationId xmlns:a16="http://schemas.microsoft.com/office/drawing/2014/main" id="{F27F7D77-5453-4B70-98FB-4CA17A6B3E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5364" y="4494213"/>
            <a:ext cx="1171575" cy="125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8" name="Bildobjekt 9" descr="En bild som visar kläder, person, man, blå&#10;&#10;Automatiskt genererad beskrivning">
            <a:extLst>
              <a:ext uri="{FF2B5EF4-FFF2-40B4-BE49-F238E27FC236}">
                <a16:creationId xmlns:a16="http://schemas.microsoft.com/office/drawing/2014/main" id="{E639CB30-3635-46A6-A976-2F090D5877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4875" y="1111986"/>
            <a:ext cx="2176562" cy="27327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9" name="Bildobjekt 4">
            <a:extLst>
              <a:ext uri="{FF2B5EF4-FFF2-40B4-BE49-F238E27FC236}">
                <a16:creationId xmlns:a16="http://schemas.microsoft.com/office/drawing/2014/main" id="{EF9AC2E0-FA24-4D6E-88B7-9FE8129CA6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3513" y="4530726"/>
            <a:ext cx="1173162" cy="1255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1" name="Rektangel 18">
            <a:extLst>
              <a:ext uri="{FF2B5EF4-FFF2-40B4-BE49-F238E27FC236}">
                <a16:creationId xmlns:a16="http://schemas.microsoft.com/office/drawing/2014/main" id="{37904D90-93B6-42E6-91AA-DBDF4003DC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1756" y="1856305"/>
            <a:ext cx="1643061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b="1" dirty="0"/>
              <a:t>OXDOG X HOOD</a:t>
            </a:r>
            <a:endParaRPr lang="sv-SE" altLang="sv-S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800" b="1" u="sng" dirty="0">
                <a:solidFill>
                  <a:srgbClr val="FF0000"/>
                </a:solidFill>
              </a:rPr>
              <a:t>Ert pris 549kr</a:t>
            </a:r>
          </a:p>
        </p:txBody>
      </p:sp>
      <p:pic>
        <p:nvPicPr>
          <p:cNvPr id="4112" name="Bildobjekt 18" descr="Sportringen_Logo_Red_neg_Blackbox_PMS.eps">
            <a:extLst>
              <a:ext uri="{FF2B5EF4-FFF2-40B4-BE49-F238E27FC236}">
                <a16:creationId xmlns:a16="http://schemas.microsoft.com/office/drawing/2014/main" id="{CDBC5413-421A-4505-B84D-E6F95CE3B7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69863"/>
            <a:ext cx="987425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13" name="Bildobjekt 18" descr="Sportringen_Logo_Red_neg_Blackbox_PMS.eps">
            <a:extLst>
              <a:ext uri="{FF2B5EF4-FFF2-40B4-BE49-F238E27FC236}">
                <a16:creationId xmlns:a16="http://schemas.microsoft.com/office/drawing/2014/main" id="{9BD87BDD-5C75-470B-B14C-F43512432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6726" y="207963"/>
            <a:ext cx="987425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14" name="Rektangel 20">
            <a:extLst>
              <a:ext uri="{FF2B5EF4-FFF2-40B4-BE49-F238E27FC236}">
                <a16:creationId xmlns:a16="http://schemas.microsoft.com/office/drawing/2014/main" id="{2FB4993E-61AF-4D53-B75F-59594E192323}"/>
              </a:ext>
            </a:extLst>
          </p:cNvPr>
          <p:cNvSpPr>
            <a:spLocks noChangeArrowheads="1"/>
          </p:cNvSpPr>
          <p:nvPr/>
        </p:nvSpPr>
        <p:spPr bwMode="auto">
          <a:xfrm rot="20798049">
            <a:off x="118463" y="1114866"/>
            <a:ext cx="1616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2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Initialer som tillval 50kr/plagg</a:t>
            </a:r>
          </a:p>
        </p:txBody>
      </p:sp>
      <p:sp>
        <p:nvSpPr>
          <p:cNvPr id="4115" name="Rektangel 2">
            <a:extLst>
              <a:ext uri="{FF2B5EF4-FFF2-40B4-BE49-F238E27FC236}">
                <a16:creationId xmlns:a16="http://schemas.microsoft.com/office/drawing/2014/main" id="{C0527298-C875-4BF2-A318-03EA8CCD7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8" y="6457950"/>
            <a:ext cx="45720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100" b="1"/>
              <a:t>Priserna inkluderar klubblogo, OXDOG &amp; Sportringen logo.</a:t>
            </a:r>
          </a:p>
        </p:txBody>
      </p:sp>
      <p:sp>
        <p:nvSpPr>
          <p:cNvPr id="21" name="Rektangel 20">
            <a:extLst>
              <a:ext uri="{FF2B5EF4-FFF2-40B4-BE49-F238E27FC236}">
                <a16:creationId xmlns:a16="http://schemas.microsoft.com/office/drawing/2014/main" id="{5AF84479-9112-4B3E-9E0B-E6C4FC67BF78}"/>
              </a:ext>
            </a:extLst>
          </p:cNvPr>
          <p:cNvSpPr/>
          <p:nvPr/>
        </p:nvSpPr>
        <p:spPr>
          <a:xfrm>
            <a:off x="10033000" y="1331652"/>
            <a:ext cx="6495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altLang="sv-SE" sz="1400" b="1" dirty="0">
                <a:solidFill>
                  <a:srgbClr val="FF0000"/>
                </a:solidFill>
              </a:rPr>
              <a:t>249 kr</a:t>
            </a:r>
            <a:endParaRPr lang="sv-SE" sz="1400" dirty="0"/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6AE16A03-7BC1-4B3B-9C3B-E4A9DE391C7D}"/>
              </a:ext>
            </a:extLst>
          </p:cNvPr>
          <p:cNvSpPr/>
          <p:nvPr/>
        </p:nvSpPr>
        <p:spPr>
          <a:xfrm>
            <a:off x="9938176" y="3343473"/>
            <a:ext cx="6495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altLang="sv-SE" sz="1400" b="1" dirty="0">
                <a:solidFill>
                  <a:srgbClr val="FF0000"/>
                </a:solidFill>
              </a:rPr>
              <a:t>179 kr</a:t>
            </a:r>
            <a:endParaRPr lang="sv-SE" sz="1400" dirty="0"/>
          </a:p>
        </p:txBody>
      </p:sp>
      <p:pic>
        <p:nvPicPr>
          <p:cNvPr id="2" name="Bildobjekt 5" descr="En bild som visar väska, accessoarer&#10;&#10;Automatiskt genererad beskrivning">
            <a:extLst>
              <a:ext uri="{FF2B5EF4-FFF2-40B4-BE49-F238E27FC236}">
                <a16:creationId xmlns:a16="http://schemas.microsoft.com/office/drawing/2014/main" id="{9C010D88-0A7F-43F0-A5FA-74A7202C73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782" y="3896843"/>
            <a:ext cx="1863050" cy="2246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textruta 24">
            <a:extLst>
              <a:ext uri="{FF2B5EF4-FFF2-40B4-BE49-F238E27FC236}">
                <a16:creationId xmlns:a16="http://schemas.microsoft.com/office/drawing/2014/main" id="{79B24C17-49F3-455E-A466-8333331B377C}"/>
              </a:ext>
            </a:extLst>
          </p:cNvPr>
          <p:cNvSpPr txBox="1"/>
          <p:nvPr/>
        </p:nvSpPr>
        <p:spPr>
          <a:xfrm>
            <a:off x="325186" y="4379427"/>
            <a:ext cx="2473727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RYGGSÄCK OXDOG STICK BACKPACK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altLang="sv-SE" sz="10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sv-SE" sz="1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Ert pris 399 kr</a:t>
            </a:r>
            <a:endParaRPr kumimoji="0" lang="sv-SE" altLang="sv-SE" sz="1600" b="0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ktangel 20">
            <a:extLst>
              <a:ext uri="{FF2B5EF4-FFF2-40B4-BE49-F238E27FC236}">
                <a16:creationId xmlns:a16="http://schemas.microsoft.com/office/drawing/2014/main" id="{0494FD4E-C121-4D86-8CBC-6FE2ECFF56B9}"/>
              </a:ext>
            </a:extLst>
          </p:cNvPr>
          <p:cNvSpPr>
            <a:spLocks noChangeArrowheads="1"/>
          </p:cNvSpPr>
          <p:nvPr/>
        </p:nvSpPr>
        <p:spPr bwMode="auto">
          <a:xfrm rot="1177682">
            <a:off x="10556265" y="1282491"/>
            <a:ext cx="16160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sv-SE" altLang="sv-SE" sz="1200" b="1" dirty="0">
                <a:solidFill>
                  <a:srgbClr val="FF0000"/>
                </a:solidFill>
                <a:latin typeface="Bradley Hand ITC" panose="03070402050302030203" pitchFamily="66" charset="0"/>
              </a:rPr>
              <a:t>Initialer som tillval 50kr/plagg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ruta 15">
            <a:extLst>
              <a:ext uri="{FF2B5EF4-FFF2-40B4-BE49-F238E27FC236}">
                <a16:creationId xmlns:a16="http://schemas.microsoft.com/office/drawing/2014/main" id="{7144F6C7-A43E-4985-818C-CA3DF28B44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1" y="4232276"/>
            <a:ext cx="7921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200">
                <a:solidFill>
                  <a:schemeClr val="bg1"/>
                </a:solidFill>
                <a:latin typeface="Arial Black" panose="020B0A04020102020204" pitchFamily="34" charset="0"/>
              </a:rPr>
              <a:t>ME</a:t>
            </a:r>
          </a:p>
        </p:txBody>
      </p:sp>
      <p:sp>
        <p:nvSpPr>
          <p:cNvPr id="5123" name="Rektangel 18">
            <a:extLst>
              <a:ext uri="{FF2B5EF4-FFF2-40B4-BE49-F238E27FC236}">
                <a16:creationId xmlns:a16="http://schemas.microsoft.com/office/drawing/2014/main" id="{6F505178-3278-4A91-B93A-ABF9C1D2E0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5413" y="2626351"/>
            <a:ext cx="2159000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b="1" dirty="0"/>
              <a:t>OXDOG PIQUE</a:t>
            </a:r>
            <a:endParaRPr lang="sv-SE" altLang="sv-S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800" b="1" u="sng" dirty="0">
                <a:solidFill>
                  <a:srgbClr val="FF0000"/>
                </a:solidFill>
              </a:rPr>
              <a:t>Ert pris 349kr</a:t>
            </a:r>
          </a:p>
        </p:txBody>
      </p:sp>
      <p:pic>
        <p:nvPicPr>
          <p:cNvPr id="5127" name="Bildobjekt 2" descr="En bild som visar kläder, man, skjorta, person&#10;&#10;Automatiskt genererad beskrivning">
            <a:extLst>
              <a:ext uri="{FF2B5EF4-FFF2-40B4-BE49-F238E27FC236}">
                <a16:creationId xmlns:a16="http://schemas.microsoft.com/office/drawing/2014/main" id="{D2FCC69B-52C7-440B-9C21-09509C343C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3679" y="1881559"/>
            <a:ext cx="2309018" cy="2893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Bildobjekt 4" descr="En bild som visar person, man, skjorta, kläder&#10;&#10;Automatiskt genererad beskrivning">
            <a:extLst>
              <a:ext uri="{FF2B5EF4-FFF2-40B4-BE49-F238E27FC236}">
                <a16:creationId xmlns:a16="http://schemas.microsoft.com/office/drawing/2014/main" id="{6EED1786-60AE-4E50-A036-B4B31A9827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0850" y="1718642"/>
            <a:ext cx="2322750" cy="3193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Rektangel 18">
            <a:extLst>
              <a:ext uri="{FF2B5EF4-FFF2-40B4-BE49-F238E27FC236}">
                <a16:creationId xmlns:a16="http://schemas.microsoft.com/office/drawing/2014/main" id="{6BC72154-0B15-4013-8F71-073580F7D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2628900"/>
            <a:ext cx="21590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400" b="1" dirty="0"/>
              <a:t>OXDOG X HOOD</a:t>
            </a:r>
            <a:endParaRPr lang="sv-SE" altLang="sv-SE" sz="10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sv-SE" altLang="sv-SE" sz="14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800" b="1" u="sng" dirty="0">
                <a:solidFill>
                  <a:srgbClr val="FF0000"/>
                </a:solidFill>
              </a:rPr>
              <a:t>Ert pris 549kr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811F8F6-580C-46AF-9AD7-B4FE0DBAF98C}"/>
              </a:ext>
            </a:extLst>
          </p:cNvPr>
          <p:cNvSpPr/>
          <p:nvPr/>
        </p:nvSpPr>
        <p:spPr>
          <a:xfrm>
            <a:off x="1520826" y="-3175"/>
            <a:ext cx="9147175" cy="9620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sv-SE" altLang="sv-SE" sz="2400" b="1" dirty="0">
                <a:solidFill>
                  <a:schemeClr val="bg1"/>
                </a:solidFill>
              </a:rPr>
              <a:t>FÖR LEDAREN</a:t>
            </a:r>
          </a:p>
        </p:txBody>
      </p:sp>
      <p:pic>
        <p:nvPicPr>
          <p:cNvPr id="5133" name="Picture 2">
            <a:extLst>
              <a:ext uri="{FF2B5EF4-FFF2-40B4-BE49-F238E27FC236}">
                <a16:creationId xmlns:a16="http://schemas.microsoft.com/office/drawing/2014/main" id="{CF690B49-76C8-4D25-BE2A-DDA1C4E7FF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125" y="6010276"/>
            <a:ext cx="927100" cy="84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4" name="Bildobjekt 16">
            <a:extLst>
              <a:ext uri="{FF2B5EF4-FFF2-40B4-BE49-F238E27FC236}">
                <a16:creationId xmlns:a16="http://schemas.microsoft.com/office/drawing/2014/main" id="{E01B35F6-E762-4CBE-90DC-9F1CAFDAF3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7626" y="6046788"/>
            <a:ext cx="1211263" cy="69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5" name="Rektangel 19">
            <a:extLst>
              <a:ext uri="{FF2B5EF4-FFF2-40B4-BE49-F238E27FC236}">
                <a16:creationId xmlns:a16="http://schemas.microsoft.com/office/drawing/2014/main" id="{1A5DE749-487B-4F2D-A958-309FD5CF88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4338" y="6457950"/>
            <a:ext cx="4572000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sv-SE" altLang="sv-SE" sz="1100" b="1"/>
              <a:t>Priserna inkluderar klubblogo, OXDOG &amp; Sportringen logo.</a:t>
            </a:r>
          </a:p>
        </p:txBody>
      </p:sp>
      <p:pic>
        <p:nvPicPr>
          <p:cNvPr id="5136" name="Bildobjekt 21" descr="Sportringen_Logo_Red_neg_Blackbox_PMS.eps">
            <a:extLst>
              <a:ext uri="{FF2B5EF4-FFF2-40B4-BE49-F238E27FC236}">
                <a16:creationId xmlns:a16="http://schemas.microsoft.com/office/drawing/2014/main" id="{AA707C62-AE23-4B26-9B49-B7E8BA8A4D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169863"/>
            <a:ext cx="987425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37" name="Bildobjekt 18" descr="Sportringen_Logo_Red_neg_Blackbox_PMS.eps">
            <a:extLst>
              <a:ext uri="{FF2B5EF4-FFF2-40B4-BE49-F238E27FC236}">
                <a16:creationId xmlns:a16="http://schemas.microsoft.com/office/drawing/2014/main" id="{5CCF4787-26CC-4F6A-87A4-D20E9F0E3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6726" y="207963"/>
            <a:ext cx="987425" cy="59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5390</TotalTime>
  <Words>333</Words>
  <Application>Microsoft Office PowerPoint</Application>
  <PresentationFormat>Bredbild</PresentationFormat>
  <Paragraphs>73</Paragraphs>
  <Slides>4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10" baseType="lpstr">
      <vt:lpstr>Arial</vt:lpstr>
      <vt:lpstr>Arial Black</vt:lpstr>
      <vt:lpstr>Bradley Hand ITC</vt:lpstr>
      <vt:lpstr>Calibri</vt:lpstr>
      <vt:lpstr>Calibri Light</vt:lpstr>
      <vt:lpstr>Office-tema</vt:lpstr>
      <vt:lpstr>PowerPoint-presentation</vt:lpstr>
      <vt:lpstr>PowerPoint-presentation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Fredrik</dc:creator>
  <cp:lastModifiedBy>Johan Åhlund</cp:lastModifiedBy>
  <cp:revision>10</cp:revision>
  <cp:lastPrinted>2020-08-27T06:38:16Z</cp:lastPrinted>
  <dcterms:created xsi:type="dcterms:W3CDTF">2019-09-05T07:57:07Z</dcterms:created>
  <dcterms:modified xsi:type="dcterms:W3CDTF">2020-09-01T06:38:39Z</dcterms:modified>
</cp:coreProperties>
</file>