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248" r:id="rId1"/>
  </p:sldMasterIdLst>
  <p:sldIdLst>
    <p:sldId id="256" r:id="rId2"/>
    <p:sldId id="257" r:id="rId3"/>
    <p:sldId id="271" r:id="rId4"/>
    <p:sldId id="273" r:id="rId5"/>
  </p:sldIdLst>
  <p:sldSz cx="9144000" cy="6858000" type="screen4x3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176" autoAdjust="0"/>
    <p:restoredTop sz="94590" autoAdjust="0"/>
  </p:normalViewPr>
  <p:slideViewPr>
    <p:cSldViewPr>
      <p:cViewPr varScale="1">
        <p:scale>
          <a:sx n="111" d="100"/>
          <a:sy n="111" d="100"/>
        </p:scale>
        <p:origin x="978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phere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50374" y="0"/>
            <a:ext cx="2293626" cy="6858000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38400" y="3581400"/>
            <a:ext cx="3962400" cy="2133600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 smtClean="0"/>
              <a:t>Klicka här för att ändra format på underrubrik i bakgrunden</a:t>
            </a:r>
            <a:endParaRPr lang="en-US" dirty="0"/>
          </a:p>
        </p:txBody>
      </p:sp>
      <p:sp>
        <p:nvSpPr>
          <p:cNvPr id="16" name="Title 15"/>
          <p:cNvSpPr>
            <a:spLocks noGrp="1"/>
          </p:cNvSpPr>
          <p:nvPr>
            <p:ph type="title"/>
          </p:nvPr>
        </p:nvSpPr>
        <p:spPr>
          <a:xfrm>
            <a:off x="2438400" y="1447800"/>
            <a:ext cx="3962400" cy="2133600"/>
          </a:xfrm>
        </p:spPr>
        <p:txBody>
          <a:bodyPr anchor="b"/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>
          <a:xfrm>
            <a:off x="3582988" y="6426201"/>
            <a:ext cx="2819399" cy="126999"/>
          </a:xfrm>
        </p:spPr>
        <p:txBody>
          <a:bodyPr/>
          <a:lstStyle/>
          <a:p>
            <a:fld id="{3FBF85FC-756C-4597-A004-305FF146E72F}" type="datetimeFigureOut">
              <a:rPr lang="sv-SE" smtClean="0"/>
              <a:pPr/>
              <a:t>2018-04-20</a:t>
            </a:fld>
            <a:endParaRPr lang="sv-SE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>
          <a:xfrm>
            <a:off x="6414976" y="6400800"/>
            <a:ext cx="457200" cy="152400"/>
          </a:xfrm>
        </p:spPr>
        <p:txBody>
          <a:bodyPr/>
          <a:lstStyle>
            <a:lvl1pPr algn="r">
              <a:defRPr/>
            </a:lvl1pPr>
          </a:lstStyle>
          <a:p>
            <a:fld id="{34C41488-BE8C-4C61-B76F-2AB23036BD1B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>
          <a:xfrm>
            <a:off x="3581400" y="6296248"/>
            <a:ext cx="2820987" cy="152400"/>
          </a:xfrm>
        </p:spPr>
        <p:txBody>
          <a:bodyPr/>
          <a:lstStyle/>
          <a:p>
            <a:endParaRPr lang="sv-S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BF85FC-756C-4597-A004-305FF146E72F}" type="datetimeFigureOut">
              <a:rPr lang="sv-SE" smtClean="0"/>
              <a:pPr/>
              <a:t>2018-04-20</a:t>
            </a:fld>
            <a:endParaRPr lang="sv-SE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4C41488-BE8C-4C61-B76F-2AB23036BD1B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sv-S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v-SE" smtClean="0"/>
              <a:t>Klicka här för att ändra format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BF85FC-756C-4597-A004-305FF146E72F}" type="datetimeFigureOut">
              <a:rPr lang="sv-SE" smtClean="0"/>
              <a:pPr/>
              <a:t>2018-04-20</a:t>
            </a:fld>
            <a:endParaRPr lang="sv-SE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4C41488-BE8C-4C61-B76F-2AB23036BD1B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sv-S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57200"/>
            <a:ext cx="3657600" cy="5714999"/>
          </a:xfrm>
        </p:spPr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16" name="Title 1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BF85FC-756C-4597-A004-305FF146E72F}" type="datetimeFigureOut">
              <a:rPr lang="sv-SE" smtClean="0"/>
              <a:pPr/>
              <a:t>2018-04-20</a:t>
            </a:fld>
            <a:endParaRPr lang="sv-SE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4C41488-BE8C-4C61-B76F-2AB23036BD1B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sv-S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sphere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58000" y="0"/>
            <a:ext cx="2293626" cy="6858000"/>
          </a:xfrm>
          <a:prstGeom prst="rect">
            <a:avLst/>
          </a:prstGeom>
        </p:spPr>
      </p:pic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839788" y="6426201"/>
            <a:ext cx="2819399" cy="126999"/>
          </a:xfrm>
        </p:spPr>
        <p:txBody>
          <a:bodyPr/>
          <a:lstStyle/>
          <a:p>
            <a:fld id="{3FBF85FC-756C-4597-A004-305FF146E72F}" type="datetimeFigureOut">
              <a:rPr lang="sv-SE" smtClean="0"/>
              <a:pPr/>
              <a:t>2018-04-20</a:t>
            </a:fld>
            <a:endParaRPr lang="sv-SE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4116388" y="6400800"/>
            <a:ext cx="533400" cy="152400"/>
          </a:xfrm>
        </p:spPr>
        <p:txBody>
          <a:bodyPr/>
          <a:lstStyle/>
          <a:p>
            <a:fld id="{34C41488-BE8C-4C61-B76F-2AB23036BD1B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838200" y="6296248"/>
            <a:ext cx="2820987" cy="152400"/>
          </a:xfrm>
        </p:spPr>
        <p:txBody>
          <a:bodyPr/>
          <a:lstStyle/>
          <a:p>
            <a:endParaRPr lang="sv-SE"/>
          </a:p>
        </p:txBody>
      </p:sp>
      <p:sp>
        <p:nvSpPr>
          <p:cNvPr id="15" name="Title 14"/>
          <p:cNvSpPr>
            <a:spLocks noGrp="1"/>
          </p:cNvSpPr>
          <p:nvPr>
            <p:ph type="title"/>
          </p:nvPr>
        </p:nvSpPr>
        <p:spPr>
          <a:xfrm>
            <a:off x="457200" y="1828800"/>
            <a:ext cx="3200400" cy="1752600"/>
          </a:xfrm>
        </p:spPr>
        <p:txBody>
          <a:bodyPr anchor="b"/>
          <a:lstStyle/>
          <a:p>
            <a:r>
              <a:rPr lang="sv-SE" smtClean="0"/>
              <a:t>Klicka här för att ändra format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57200" y="3578224"/>
            <a:ext cx="3200645" cy="1459767"/>
          </a:xfrm>
        </p:spPr>
        <p:txBody>
          <a:bodyPr anchor="t">
            <a:normAutofit/>
          </a:bodyPr>
          <a:lstStyle>
            <a:lvl1pPr marL="0" indent="0" algn="r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None/>
              <a:defRPr lang="en-US" sz="140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3429000"/>
            <a:ext cx="3124200" cy="2667000"/>
          </a:xfrm>
        </p:spPr>
        <p:txBody>
          <a:bodyPr>
            <a:normAutofit/>
          </a:bodyPr>
          <a:lstStyle>
            <a:lvl1pPr marL="228600" indent="-182880"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457200"/>
            <a:ext cx="3124200" cy="2667000"/>
          </a:xfrm>
        </p:spPr>
        <p:txBody>
          <a:bodyPr>
            <a:normAutofit/>
          </a:bodyPr>
          <a:lstStyle>
            <a:lvl1pPr marL="228600" indent="-182880"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4876800" y="457200"/>
            <a:ext cx="2819400" cy="5714999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en-US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BF85FC-756C-4597-A004-305FF146E72F}" type="datetimeFigureOut">
              <a:rPr lang="sv-SE" smtClean="0"/>
              <a:pPr/>
              <a:t>2018-04-20</a:t>
            </a:fld>
            <a:endParaRPr lang="sv-SE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4C41488-BE8C-4C61-B76F-2AB23036BD1B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sv-S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75238"/>
            <a:ext cx="3581400" cy="411162"/>
          </a:xfrm>
        </p:spPr>
        <p:txBody>
          <a:bodyPr anchor="b">
            <a:noAutofit/>
          </a:bodyPr>
          <a:lstStyle>
            <a:lvl1pPr marL="0" indent="0" algn="ctr">
              <a:buNone/>
              <a:defRPr sz="1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675288"/>
            <a:ext cx="3581400" cy="2525112"/>
          </a:xfrm>
        </p:spPr>
        <p:txBody>
          <a:bodyPr anchor="t">
            <a:normAutofit/>
          </a:bodyPr>
          <a:lstStyle>
            <a:lvl1pPr marL="228600" indent="-182880"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 baseline="0"/>
            </a:lvl4pPr>
            <a:lvl5pPr>
              <a:buFont typeface="Wingdings" pitchFamily="2" charset="2"/>
              <a:buChar char="§"/>
              <a:defRPr sz="1400"/>
            </a:lvl5pPr>
            <a:lvl6pPr>
              <a:buFont typeface="Wingdings" pitchFamily="2" charset="2"/>
              <a:buChar char="§"/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 smtClean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7199" y="3429000"/>
            <a:ext cx="3581400" cy="411162"/>
          </a:xfrm>
        </p:spPr>
        <p:txBody>
          <a:bodyPr anchor="b">
            <a:noAutofit/>
          </a:bodyPr>
          <a:lstStyle>
            <a:lvl1pPr marL="0" indent="0" algn="ctr">
              <a:buNone/>
              <a:defRPr sz="1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7199" y="3840162"/>
            <a:ext cx="3581400" cy="2515198"/>
          </a:xfrm>
        </p:spPr>
        <p:txBody>
          <a:bodyPr anchor="t">
            <a:normAutofit/>
          </a:bodyPr>
          <a:lstStyle>
            <a:lvl1pPr marL="228600" indent="-182880"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 smtClean="0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4876800" y="457200"/>
            <a:ext cx="2819400" cy="5714999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BF85FC-756C-4597-A004-305FF146E72F}" type="datetimeFigureOut">
              <a:rPr lang="sv-SE" smtClean="0"/>
              <a:pPr/>
              <a:t>2018-04-20</a:t>
            </a:fld>
            <a:endParaRPr lang="sv-SE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4C41488-BE8C-4C61-B76F-2AB23036BD1B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sv-S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33800" y="457200"/>
            <a:ext cx="3962400" cy="5715000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BF85FC-756C-4597-A004-305FF146E72F}" type="datetimeFigureOut">
              <a:rPr lang="sv-SE" smtClean="0"/>
              <a:pPr/>
              <a:t>2018-04-20</a:t>
            </a:fld>
            <a:endParaRPr lang="sv-SE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4C41488-BE8C-4C61-B76F-2AB23036BD1B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sv-S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BF85FC-756C-4597-A004-305FF146E72F}" type="datetimeFigureOut">
              <a:rPr lang="sv-SE" smtClean="0"/>
              <a:pPr/>
              <a:t>2018-04-20</a:t>
            </a:fld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4C41488-BE8C-4C61-B76F-2AB23036BD1B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sv-S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81600" y="1676400"/>
            <a:ext cx="2514600" cy="1874837"/>
          </a:xfrm>
        </p:spPr>
        <p:txBody>
          <a:bodyPr anchor="b">
            <a:normAutofit/>
          </a:bodyPr>
          <a:lstStyle>
            <a:lvl1pPr algn="r">
              <a:defRPr sz="2000" b="0">
                <a:effectLst/>
              </a:defRPr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676400"/>
            <a:ext cx="4700016" cy="3505200"/>
          </a:xfrm>
        </p:spPr>
        <p:txBody>
          <a:bodyPr>
            <a:normAutofit/>
          </a:bodyPr>
          <a:lstStyle>
            <a:lvl1pPr marL="228600" indent="-182880"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 smtClean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86400" y="3552372"/>
            <a:ext cx="2209800" cy="1629228"/>
          </a:xfrm>
        </p:spPr>
        <p:txBody>
          <a:bodyPr anchor="t">
            <a:normAutofit/>
          </a:bodyPr>
          <a:lstStyle>
            <a:lvl1pPr marL="0" indent="0" algn="r">
              <a:buNone/>
              <a:defRPr sz="12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BF85FC-756C-4597-A004-305FF146E72F}" type="datetimeFigureOut">
              <a:rPr lang="sv-SE" smtClean="0"/>
              <a:pPr/>
              <a:t>2018-04-20</a:t>
            </a:fld>
            <a:endParaRPr lang="sv-SE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4C41488-BE8C-4C61-B76F-2AB23036BD1B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sv-S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4800" y="1676400"/>
            <a:ext cx="4696967" cy="35052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 smtClean="0"/>
              <a:t>Klicka på ikonen för att lägga till en bild</a:t>
            </a:r>
            <a:endParaRPr lang="en-US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5181600" y="1676400"/>
            <a:ext cx="2514600" cy="1875972"/>
          </a:xfrm>
        </p:spPr>
        <p:txBody>
          <a:bodyPr anchor="b">
            <a:normAutofit/>
          </a:bodyPr>
          <a:lstStyle>
            <a:lvl1pPr algn="r">
              <a:defRPr sz="2000" b="0">
                <a:effectLst/>
              </a:defRPr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2"/>
          </p:nvPr>
        </p:nvSpPr>
        <p:spPr>
          <a:xfrm>
            <a:off x="5486400" y="3552372"/>
            <a:ext cx="2209800" cy="1629228"/>
          </a:xfrm>
        </p:spPr>
        <p:txBody>
          <a:bodyPr anchor="t">
            <a:normAutofit/>
          </a:bodyPr>
          <a:lstStyle>
            <a:lvl1pPr marL="0" indent="0" algn="r">
              <a:buNone/>
              <a:defRPr sz="12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BF85FC-756C-4597-A004-305FF146E72F}" type="datetimeFigureOut">
              <a:rPr lang="sv-SE" smtClean="0"/>
              <a:pPr/>
              <a:t>2018-04-20</a:t>
            </a:fld>
            <a:endParaRPr lang="sv-SE"/>
          </a:p>
        </p:txBody>
      </p:sp>
      <p:sp>
        <p:nvSpPr>
          <p:cNvPr id="17" name="Slide Number Placeholder 1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4C41488-BE8C-4C61-B76F-2AB23036BD1B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sv-S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sphere2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8823693" y="0"/>
            <a:ext cx="320307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76800" y="457200"/>
            <a:ext cx="2819400" cy="5715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457200"/>
            <a:ext cx="3657600" cy="57149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4"/>
          </p:nvPr>
        </p:nvSpPr>
        <p:spPr>
          <a:xfrm>
            <a:off x="7772400" y="6400800"/>
            <a:ext cx="533400" cy="152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34C41488-BE8C-4C61-B76F-2AB23036BD1B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2"/>
          </p:nvPr>
        </p:nvSpPr>
        <p:spPr>
          <a:xfrm>
            <a:off x="4876801" y="6426201"/>
            <a:ext cx="2819399" cy="1269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3FBF85FC-756C-4597-A004-305FF146E72F}" type="datetimeFigureOut">
              <a:rPr lang="sv-SE" smtClean="0"/>
              <a:pPr/>
              <a:t>2018-04-20</a:t>
            </a:fld>
            <a:endParaRPr lang="sv-SE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4875213" y="6296248"/>
            <a:ext cx="2820987" cy="1524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endParaRPr lang="sv-S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49" r:id="rId1"/>
    <p:sldLayoutId id="2147484250" r:id="rId2"/>
    <p:sldLayoutId id="2147484251" r:id="rId3"/>
    <p:sldLayoutId id="2147484252" r:id="rId4"/>
    <p:sldLayoutId id="2147484253" r:id="rId5"/>
    <p:sldLayoutId id="2147484254" r:id="rId6"/>
    <p:sldLayoutId id="2147484255" r:id="rId7"/>
    <p:sldLayoutId id="2147484256" r:id="rId8"/>
    <p:sldLayoutId id="2147484257" r:id="rId9"/>
    <p:sldLayoutId id="2147484258" r:id="rId10"/>
    <p:sldLayoutId id="2147484259" r:id="rId11"/>
  </p:sldLayoutIdLst>
  <p:timing>
    <p:tnLst>
      <p:par>
        <p:cTn id="1" dur="indefinite" restart="never" nodeType="tmRoot"/>
      </p:par>
    </p:tnLst>
  </p:timing>
  <p:txStyles>
    <p:titleStyle>
      <a:lvl1pPr algn="r" defTabSz="914400" rtl="0" eaLnBrk="1" latinLnBrk="0" hangingPunct="1">
        <a:spcBef>
          <a:spcPct val="0"/>
        </a:spcBef>
        <a:buNone/>
        <a:defRPr sz="2800" kern="1200">
          <a:gradFill>
            <a:gsLst>
              <a:gs pos="0">
                <a:schemeClr val="tx1">
                  <a:lumMod val="50000"/>
                </a:schemeClr>
              </a:gs>
              <a:gs pos="61000">
                <a:schemeClr val="tx1"/>
              </a:gs>
            </a:gsLst>
            <a:lin ang="5400000" scaled="0"/>
          </a:gradFill>
          <a:effectLst/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800" kern="1200">
          <a:solidFill>
            <a:schemeClr val="tx1">
              <a:lumMod val="85000"/>
            </a:schemeClr>
          </a:solidFill>
          <a:latin typeface="+mn-lt"/>
          <a:ea typeface="+mn-ea"/>
          <a:cs typeface="+mn-cs"/>
        </a:defRPr>
      </a:lvl1pPr>
      <a:lvl2pPr marL="411480" indent="-182880" algn="l" defTabSz="914400" rtl="0" eaLnBrk="1" latinLnBrk="0" hangingPunct="1">
        <a:spcBef>
          <a:spcPct val="20000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>
          <a:solidFill>
            <a:schemeClr val="tx1">
              <a:lumMod val="85000"/>
            </a:schemeClr>
          </a:solidFill>
          <a:latin typeface="+mn-lt"/>
          <a:ea typeface="+mn-ea"/>
          <a:cs typeface="+mn-cs"/>
        </a:defRPr>
      </a:lvl2pPr>
      <a:lvl3pPr marL="594360" indent="-182880" algn="l" defTabSz="914400" rtl="0" eaLnBrk="1" latinLnBrk="0" hangingPunct="1">
        <a:spcBef>
          <a:spcPct val="20000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>
          <a:solidFill>
            <a:schemeClr val="tx1">
              <a:lumMod val="85000"/>
            </a:schemeClr>
          </a:solidFill>
          <a:latin typeface="+mn-lt"/>
          <a:ea typeface="+mn-ea"/>
          <a:cs typeface="+mn-cs"/>
        </a:defRPr>
      </a:lvl3pPr>
      <a:lvl4pPr marL="777240" indent="-182880" algn="l" defTabSz="914400" rtl="0" eaLnBrk="1" latinLnBrk="0" hangingPunct="1">
        <a:spcBef>
          <a:spcPct val="20000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>
          <a:solidFill>
            <a:schemeClr val="tx1">
              <a:lumMod val="85000"/>
            </a:schemeClr>
          </a:solidFill>
          <a:latin typeface="+mn-lt"/>
          <a:ea typeface="+mn-ea"/>
          <a:cs typeface="+mn-cs"/>
        </a:defRPr>
      </a:lvl4pPr>
      <a:lvl5pPr marL="960120" indent="-182880" algn="l" defTabSz="914400" rtl="0" eaLnBrk="1" latinLnBrk="0" hangingPunct="1">
        <a:spcBef>
          <a:spcPct val="20000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>
          <a:solidFill>
            <a:schemeClr val="tx1">
              <a:lumMod val="85000"/>
            </a:schemeClr>
          </a:solidFill>
          <a:latin typeface="+mn-lt"/>
          <a:ea typeface="+mn-ea"/>
          <a:cs typeface="+mn-cs"/>
        </a:defRPr>
      </a:lvl5pPr>
      <a:lvl6pPr marL="1143000" indent="-182880" algn="l" defTabSz="914400" rtl="0" eaLnBrk="1" latinLnBrk="0" hangingPunct="1">
        <a:spcBef>
          <a:spcPts val="288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325880" indent="-182880" algn="l" defTabSz="914400" rtl="0" eaLnBrk="1" latinLnBrk="0" hangingPunct="1">
        <a:spcBef>
          <a:spcPts val="288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508760" indent="-182880" algn="l" defTabSz="914400" rtl="0" eaLnBrk="1" latinLnBrk="0" hangingPunct="1">
        <a:spcBef>
          <a:spcPts val="288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691640" indent="-182880" algn="l" defTabSz="914400" rtl="0" eaLnBrk="1" latinLnBrk="0" hangingPunct="1">
        <a:spcBef>
          <a:spcPts val="288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55576" y="3140770"/>
            <a:ext cx="5307550" cy="720080"/>
          </a:xfrm>
        </p:spPr>
        <p:txBody>
          <a:bodyPr>
            <a:normAutofit fontScale="90000"/>
          </a:bodyPr>
          <a:lstStyle/>
          <a:p>
            <a:pPr algn="ctr"/>
            <a:r>
              <a:rPr lang="sv-SE" sz="4000" dirty="0" smtClean="0"/>
              <a:t>Damlag 2018/2019</a:t>
            </a:r>
            <a:br>
              <a:rPr lang="sv-SE" sz="4000" dirty="0" smtClean="0"/>
            </a:br>
            <a:endParaRPr lang="sv-SE" sz="4000" dirty="0"/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0312" y="2612117"/>
            <a:ext cx="1382095" cy="1777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8876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505212" y="620688"/>
            <a:ext cx="3200400" cy="1752600"/>
          </a:xfrm>
        </p:spPr>
        <p:txBody>
          <a:bodyPr/>
          <a:lstStyle/>
          <a:p>
            <a:pPr algn="l"/>
            <a:r>
              <a:rPr lang="sv-SE" dirty="0" smtClean="0"/>
              <a:t>Organisation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type="body" sz="quarter" idx="13"/>
          </p:nvPr>
        </p:nvSpPr>
        <p:spPr>
          <a:xfrm>
            <a:off x="504967" y="2564904"/>
            <a:ext cx="4499081" cy="3168352"/>
          </a:xfrm>
        </p:spPr>
        <p:txBody>
          <a:bodyPr>
            <a:noAutofit/>
          </a:bodyPr>
          <a:lstStyle/>
          <a:p>
            <a:pPr algn="l"/>
            <a:r>
              <a:rPr lang="sv-SE" sz="1600" dirty="0" smtClean="0"/>
              <a:t>Lagledare – Malena Carlson</a:t>
            </a:r>
          </a:p>
          <a:p>
            <a:pPr algn="l"/>
            <a:r>
              <a:rPr lang="sv-SE" sz="1600" dirty="0" smtClean="0"/>
              <a:t>Huvudtränare – Ulf Gyllander</a:t>
            </a:r>
            <a:endParaRPr lang="sv-SE" sz="1600" dirty="0"/>
          </a:p>
          <a:p>
            <a:pPr algn="l"/>
            <a:r>
              <a:rPr lang="sv-SE" sz="1600" dirty="0" smtClean="0"/>
              <a:t>Ass. Tränare – Mattias </a:t>
            </a:r>
            <a:r>
              <a:rPr lang="sv-SE" sz="1600" dirty="0" err="1" smtClean="0"/>
              <a:t>Thomasén</a:t>
            </a:r>
            <a:endParaRPr lang="sv-SE" sz="1600" dirty="0" smtClean="0"/>
          </a:p>
          <a:p>
            <a:pPr algn="l"/>
            <a:r>
              <a:rPr lang="sv-SE" sz="1600" dirty="0" smtClean="0"/>
              <a:t>Ass. Tränare- Anton Olofsson</a:t>
            </a:r>
          </a:p>
          <a:p>
            <a:pPr algn="l"/>
            <a:r>
              <a:rPr lang="sv-SE" sz="1600" dirty="0" smtClean="0"/>
              <a:t>Ass.  Tränare- </a:t>
            </a:r>
            <a:r>
              <a:rPr lang="sv-SE" sz="1600" dirty="0" err="1" smtClean="0"/>
              <a:t>Fredrica</a:t>
            </a:r>
            <a:r>
              <a:rPr lang="sv-SE" sz="1600" dirty="0" smtClean="0"/>
              <a:t> Ahlin</a:t>
            </a:r>
          </a:p>
          <a:p>
            <a:pPr algn="l"/>
            <a:r>
              <a:rPr lang="sv-SE" sz="1600" dirty="0"/>
              <a:t>Ass. Tränare- </a:t>
            </a:r>
            <a:r>
              <a:rPr lang="sv-SE" sz="1600" dirty="0" smtClean="0"/>
              <a:t>Daniel Hansson</a:t>
            </a:r>
          </a:p>
          <a:p>
            <a:pPr algn="l"/>
            <a:r>
              <a:rPr lang="sv-SE" sz="1600" dirty="0" smtClean="0"/>
              <a:t>Off </a:t>
            </a:r>
            <a:r>
              <a:rPr lang="sv-SE" sz="1600" dirty="0" err="1" smtClean="0"/>
              <a:t>ice</a:t>
            </a:r>
            <a:r>
              <a:rPr lang="sv-SE" sz="1600" dirty="0" smtClean="0"/>
              <a:t>- </a:t>
            </a:r>
            <a:r>
              <a:rPr lang="sv-SE" sz="1600" dirty="0" err="1" smtClean="0"/>
              <a:t>Linneá</a:t>
            </a:r>
            <a:r>
              <a:rPr lang="sv-SE" sz="1600" dirty="0" smtClean="0"/>
              <a:t> Bäckström</a:t>
            </a:r>
          </a:p>
          <a:p>
            <a:pPr algn="l"/>
            <a:r>
              <a:rPr lang="sv-SE" sz="1600" dirty="0" smtClean="0"/>
              <a:t>Materialförvaltare </a:t>
            </a:r>
            <a:r>
              <a:rPr lang="sv-SE" sz="1600" dirty="0"/>
              <a:t>– Janne </a:t>
            </a:r>
            <a:r>
              <a:rPr lang="sv-SE" sz="1600" dirty="0" smtClean="0"/>
              <a:t>Carlson</a:t>
            </a:r>
          </a:p>
          <a:p>
            <a:pPr algn="l"/>
            <a:r>
              <a:rPr lang="sv-SE" sz="1600" dirty="0"/>
              <a:t>Materialförvaltare – </a:t>
            </a:r>
            <a:r>
              <a:rPr lang="sv-SE" sz="1600" dirty="0" smtClean="0"/>
              <a:t>Michael Lundwall</a:t>
            </a:r>
            <a:endParaRPr lang="sv-SE" sz="1600" dirty="0"/>
          </a:p>
          <a:p>
            <a:pPr algn="l"/>
            <a:endParaRPr lang="sv-SE" sz="1600" dirty="0" smtClean="0"/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0312" y="2564904"/>
            <a:ext cx="1382095" cy="1777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0273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2808312" cy="648072"/>
          </a:xfrm>
        </p:spPr>
        <p:txBody>
          <a:bodyPr/>
          <a:lstStyle/>
          <a:p>
            <a:pPr algn="l"/>
            <a:r>
              <a:rPr lang="sv-SE" dirty="0" smtClean="0"/>
              <a:t>Försäsongen</a:t>
            </a:r>
            <a:endParaRPr lang="sv-SE" dirty="0"/>
          </a:p>
        </p:txBody>
      </p:sp>
      <p:sp>
        <p:nvSpPr>
          <p:cNvPr id="5" name="Platshållare för innehåll 4"/>
          <p:cNvSpPr>
            <a:spLocks noGrp="1"/>
          </p:cNvSpPr>
          <p:nvPr>
            <p:ph sz="half" idx="4294967295"/>
          </p:nvPr>
        </p:nvSpPr>
        <p:spPr>
          <a:xfrm>
            <a:off x="467544" y="980728"/>
            <a:ext cx="5904656" cy="3312368"/>
          </a:xfrm>
        </p:spPr>
        <p:txBody>
          <a:bodyPr>
            <a:noAutofit/>
          </a:bodyPr>
          <a:lstStyle/>
          <a:p>
            <a:pPr marL="45720" indent="0">
              <a:buNone/>
            </a:pPr>
            <a:r>
              <a:rPr lang="sv-SE" sz="1600" dirty="0" smtClean="0"/>
              <a:t>Linnea</a:t>
            </a:r>
          </a:p>
          <a:p>
            <a:pPr marL="45720" indent="0">
              <a:buNone/>
            </a:pPr>
            <a:endParaRPr lang="sv-SE" sz="1600" dirty="0"/>
          </a:p>
          <a:p>
            <a:pPr marL="45720" indent="0">
              <a:buNone/>
            </a:pPr>
            <a:r>
              <a:rPr lang="sv-SE" sz="1600" dirty="0" smtClean="0"/>
              <a:t>Måndag 18-20 Gym </a:t>
            </a:r>
            <a:r>
              <a:rPr lang="sv-SE" sz="1600" dirty="0" err="1" smtClean="0"/>
              <a:t>inkl</a:t>
            </a:r>
            <a:r>
              <a:rPr lang="sv-SE" sz="1600" dirty="0" smtClean="0"/>
              <a:t> skottramp</a:t>
            </a:r>
          </a:p>
          <a:p>
            <a:pPr marL="45720" indent="0">
              <a:buNone/>
            </a:pPr>
            <a:endParaRPr lang="sv-SE" sz="1600" dirty="0"/>
          </a:p>
          <a:p>
            <a:pPr marL="45720" indent="0">
              <a:buNone/>
            </a:pPr>
            <a:r>
              <a:rPr lang="sv-SE" sz="1600" dirty="0" smtClean="0"/>
              <a:t>Onsdag 18-20 Gym </a:t>
            </a:r>
            <a:r>
              <a:rPr lang="sv-SE" sz="1600" dirty="0" err="1" smtClean="0"/>
              <a:t>inkl</a:t>
            </a:r>
            <a:r>
              <a:rPr lang="sv-SE" sz="1600" dirty="0" smtClean="0"/>
              <a:t> skottramp</a:t>
            </a:r>
          </a:p>
          <a:p>
            <a:pPr marL="45720" indent="0">
              <a:buNone/>
            </a:pPr>
            <a:endParaRPr lang="sv-SE" sz="1600" dirty="0"/>
          </a:p>
          <a:p>
            <a:pPr marL="45720" indent="0">
              <a:buNone/>
            </a:pPr>
            <a:r>
              <a:rPr lang="sv-SE" sz="1600" dirty="0" smtClean="0"/>
              <a:t>Torsdag 18-19:30 </a:t>
            </a:r>
            <a:r>
              <a:rPr lang="sv-SE" sz="1600" dirty="0" err="1" smtClean="0"/>
              <a:t>Fys</a:t>
            </a:r>
            <a:endParaRPr lang="sv-SE" sz="1600" dirty="0" smtClean="0"/>
          </a:p>
          <a:p>
            <a:pPr marL="45720" indent="0">
              <a:buNone/>
            </a:pPr>
            <a:endParaRPr lang="sv-SE" sz="1600" dirty="0"/>
          </a:p>
          <a:p>
            <a:pPr marL="45720" indent="0">
              <a:buNone/>
            </a:pPr>
            <a:endParaRPr lang="sv-SE" sz="1600" dirty="0" smtClean="0"/>
          </a:p>
          <a:p>
            <a:pPr marL="45720" indent="0">
              <a:buNone/>
            </a:pPr>
            <a:endParaRPr lang="sv-SE" sz="1600" dirty="0" smtClean="0"/>
          </a:p>
          <a:p>
            <a:pPr marL="45720" indent="0">
              <a:buNone/>
            </a:pPr>
            <a:r>
              <a:rPr lang="sv-SE" sz="1600" dirty="0" smtClean="0"/>
              <a:t> </a:t>
            </a:r>
          </a:p>
        </p:txBody>
      </p:sp>
      <p:pic>
        <p:nvPicPr>
          <p:cNvPr id="7" name="Bildobjekt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2320" y="2467588"/>
            <a:ext cx="1382095" cy="1777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6715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2808312" cy="648072"/>
          </a:xfrm>
        </p:spPr>
        <p:txBody>
          <a:bodyPr/>
          <a:lstStyle/>
          <a:p>
            <a:pPr algn="l"/>
            <a:r>
              <a:rPr lang="sv-SE" dirty="0" err="1" smtClean="0"/>
              <a:t>Issäsongen</a:t>
            </a:r>
            <a:endParaRPr lang="sv-SE" dirty="0"/>
          </a:p>
        </p:txBody>
      </p:sp>
      <p:sp>
        <p:nvSpPr>
          <p:cNvPr id="5" name="Platshållare för innehåll 4"/>
          <p:cNvSpPr>
            <a:spLocks noGrp="1"/>
          </p:cNvSpPr>
          <p:nvPr>
            <p:ph sz="half" idx="4294967295"/>
          </p:nvPr>
        </p:nvSpPr>
        <p:spPr>
          <a:xfrm>
            <a:off x="467026" y="932606"/>
            <a:ext cx="5977182" cy="5016674"/>
          </a:xfrm>
        </p:spPr>
        <p:txBody>
          <a:bodyPr>
            <a:noAutofit/>
          </a:bodyPr>
          <a:lstStyle/>
          <a:p>
            <a:pPr marL="45720" indent="0">
              <a:buNone/>
            </a:pPr>
            <a:endParaRPr lang="sv-SE" sz="1600" dirty="0" smtClean="0"/>
          </a:p>
          <a:p>
            <a:pPr marL="45720" indent="0">
              <a:buNone/>
            </a:pPr>
            <a:r>
              <a:rPr lang="sv-SE" sz="1600" dirty="0" smtClean="0"/>
              <a:t>Start V34  separata istider</a:t>
            </a:r>
          </a:p>
          <a:p>
            <a:pPr marL="45720" indent="0">
              <a:buNone/>
            </a:pPr>
            <a:endParaRPr lang="sv-SE" sz="1600" dirty="0" smtClean="0"/>
          </a:p>
          <a:p>
            <a:pPr marL="45720" indent="0">
              <a:buNone/>
            </a:pPr>
            <a:r>
              <a:rPr lang="sv-SE" sz="1600" dirty="0" smtClean="0"/>
              <a:t>Träning 21-22 i Hall A Tisdag och Torsdag</a:t>
            </a:r>
          </a:p>
          <a:p>
            <a:pPr marL="45720" indent="0">
              <a:buNone/>
            </a:pPr>
            <a:endParaRPr lang="sv-SE" sz="1600" dirty="0" smtClean="0"/>
          </a:p>
          <a:p>
            <a:pPr marL="45720" indent="0">
              <a:buNone/>
            </a:pPr>
            <a:r>
              <a:rPr lang="sv-SE" sz="1600" dirty="0"/>
              <a:t>	</a:t>
            </a:r>
            <a:r>
              <a:rPr lang="sv-SE" sz="1600" dirty="0" err="1" smtClean="0"/>
              <a:t>Fys</a:t>
            </a:r>
            <a:r>
              <a:rPr lang="sv-SE" sz="1600" dirty="0" smtClean="0"/>
              <a:t> 1950-2020</a:t>
            </a:r>
          </a:p>
          <a:p>
            <a:pPr marL="45720" indent="0">
              <a:buNone/>
            </a:pPr>
            <a:endParaRPr lang="sv-SE" sz="1600" dirty="0" smtClean="0"/>
          </a:p>
          <a:p>
            <a:pPr marL="45720" indent="0">
              <a:buNone/>
            </a:pPr>
            <a:r>
              <a:rPr lang="sv-SE" sz="1600" dirty="0"/>
              <a:t>	</a:t>
            </a:r>
            <a:r>
              <a:rPr lang="sv-SE" sz="1600" dirty="0" err="1" smtClean="0"/>
              <a:t>Träningsgg</a:t>
            </a:r>
            <a:r>
              <a:rPr lang="sv-SE" sz="1600" dirty="0" smtClean="0"/>
              <a:t> 2050</a:t>
            </a:r>
          </a:p>
          <a:p>
            <a:pPr marL="45720" indent="0">
              <a:buNone/>
            </a:pPr>
            <a:endParaRPr lang="sv-SE" sz="1600" dirty="0" smtClean="0"/>
          </a:p>
          <a:p>
            <a:pPr marL="45720" indent="0">
              <a:buNone/>
            </a:pPr>
            <a:r>
              <a:rPr lang="sv-SE" sz="1600" dirty="0"/>
              <a:t>	</a:t>
            </a:r>
            <a:r>
              <a:rPr lang="sv-SE" sz="1600" dirty="0" smtClean="0"/>
              <a:t>Is 2100-2200</a:t>
            </a:r>
            <a:endParaRPr lang="sv-SE" sz="1600" dirty="0"/>
          </a:p>
          <a:p>
            <a:pPr marL="45720" indent="0">
              <a:buNone/>
            </a:pPr>
            <a:endParaRPr lang="sv-SE" sz="1600" dirty="0"/>
          </a:p>
          <a:p>
            <a:pPr marL="45720" indent="0">
              <a:buNone/>
            </a:pPr>
            <a:endParaRPr lang="sv-SE" sz="1600" dirty="0" smtClean="0"/>
          </a:p>
          <a:p>
            <a:pPr marL="45720" indent="0">
              <a:buNone/>
            </a:pPr>
            <a:endParaRPr lang="sv-SE" sz="1600" dirty="0" smtClean="0"/>
          </a:p>
          <a:p>
            <a:pPr marL="45720" indent="0">
              <a:buNone/>
            </a:pPr>
            <a:r>
              <a:rPr lang="sv-SE" sz="1600" dirty="0" smtClean="0"/>
              <a:t> </a:t>
            </a:r>
          </a:p>
        </p:txBody>
      </p:sp>
      <p:pic>
        <p:nvPicPr>
          <p:cNvPr id="7" name="Bildobjekt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2320" y="2467588"/>
            <a:ext cx="1382095" cy="1777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1727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ammansatt">
  <a:themeElements>
    <a:clrScheme name="Sammansatt">
      <a:dk1>
        <a:sysClr val="windowText" lastClr="000000"/>
      </a:dk1>
      <a:lt1>
        <a:sysClr val="window" lastClr="FFFFFF"/>
      </a:lt1>
      <a:dk2>
        <a:srgbClr val="5B6973"/>
      </a:dk2>
      <a:lt2>
        <a:srgbClr val="E7ECED"/>
      </a:lt2>
      <a:accent1>
        <a:srgbClr val="98C723"/>
      </a:accent1>
      <a:accent2>
        <a:srgbClr val="59B0B9"/>
      </a:accent2>
      <a:accent3>
        <a:srgbClr val="DEAE00"/>
      </a:accent3>
      <a:accent4>
        <a:srgbClr val="B77BB4"/>
      </a:accent4>
      <a:accent5>
        <a:srgbClr val="E0773C"/>
      </a:accent5>
      <a:accent6>
        <a:srgbClr val="A98D63"/>
      </a:accent6>
      <a:hlink>
        <a:srgbClr val="26CBEC"/>
      </a:hlink>
      <a:folHlink>
        <a:srgbClr val="598C8C"/>
      </a:folHlink>
    </a:clrScheme>
    <a:fontScheme name="Sammansatt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ammansat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95000"/>
                <a:satMod val="300000"/>
              </a:schemeClr>
            </a:gs>
            <a:gs pos="12000">
              <a:schemeClr val="phClr">
                <a:tint val="50000"/>
                <a:shade val="90000"/>
                <a:satMod val="250000"/>
              </a:schemeClr>
            </a:gs>
            <a:gs pos="100000">
              <a:schemeClr val="phClr">
                <a:tint val="85000"/>
                <a:shade val="75000"/>
                <a:satMod val="1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75000"/>
                <a:shade val="95000"/>
                <a:satMod val="175000"/>
              </a:schemeClr>
            </a:gs>
            <a:gs pos="12000">
              <a:schemeClr val="phClr">
                <a:tint val="90000"/>
                <a:shade val="90000"/>
                <a:satMod val="150000"/>
              </a:schemeClr>
            </a:gs>
            <a:gs pos="100000">
              <a:schemeClr val="phClr">
                <a:tint val="100000"/>
                <a:shade val="75000"/>
                <a:satMod val="150000"/>
              </a:schemeClr>
            </a:gs>
          </a:gsLst>
          <a:lin ang="16200000" scaled="1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freezing" dir="t">
              <a:rot lat="0" lon="0" rev="6000000"/>
            </a:lightRig>
          </a:scene3d>
          <a:sp3d contourW="12700" prstMaterial="dkEdge">
            <a:bevelT w="44450" h="25400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80000"/>
                <a:satMod val="110000"/>
                <a:lumMod val="80000"/>
              </a:schemeClr>
            </a:gs>
            <a:gs pos="79000">
              <a:schemeClr val="phClr">
                <a:tint val="100000"/>
                <a:shade val="90000"/>
                <a:satMod val="105000"/>
                <a:lumMod val="100000"/>
              </a:schemeClr>
            </a:gs>
            <a:gs pos="100000">
              <a:schemeClr val="phClr">
                <a:tint val="95000"/>
                <a:shade val="100000"/>
                <a:satMod val="110000"/>
                <a:lumMod val="11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hade val="100000"/>
                <a:satMod val="100000"/>
                <a:lumMod val="110000"/>
              </a:schemeClr>
            </a:gs>
            <a:gs pos="83000">
              <a:schemeClr val="phClr">
                <a:shade val="75000"/>
                <a:satMod val="200000"/>
              </a:schemeClr>
            </a:gs>
            <a:gs pos="100000">
              <a:schemeClr val="phClr">
                <a:shade val="90000"/>
                <a:satMod val="200000"/>
              </a:schemeClr>
            </a:gs>
          </a:gsLst>
          <a:path path="circle">
            <a:fillToRect l="75000" t="100000" b="3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1487</TotalTime>
  <Words>73</Words>
  <Application>Microsoft Office PowerPoint</Application>
  <PresentationFormat>On-screen Show (4:3)</PresentationFormat>
  <Paragraphs>38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Calibri</vt:lpstr>
      <vt:lpstr>Wingdings</vt:lpstr>
      <vt:lpstr>Sammansatt</vt:lpstr>
      <vt:lpstr>Damlag 2018/2019 </vt:lpstr>
      <vt:lpstr>Organisation</vt:lpstr>
      <vt:lpstr>Försäsongen</vt:lpstr>
      <vt:lpstr>Issäsongen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Örebro Hockey Ungdom</dc:title>
  <dc:creator>Anders Eriksson</dc:creator>
  <cp:lastModifiedBy>Ulf Gyllander</cp:lastModifiedBy>
  <cp:revision>107</cp:revision>
  <dcterms:created xsi:type="dcterms:W3CDTF">2013-04-16T06:24:43Z</dcterms:created>
  <dcterms:modified xsi:type="dcterms:W3CDTF">2018-04-20T06:31:21Z</dcterms:modified>
</cp:coreProperties>
</file>