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sldIdLst>
    <p:sldId id="256" r:id="rId2"/>
    <p:sldId id="257" r:id="rId3"/>
    <p:sldId id="271" r:id="rId4"/>
    <p:sldId id="273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590" autoAdjust="0"/>
  </p:normalViewPr>
  <p:slideViewPr>
    <p:cSldViewPr>
      <p:cViewPr varScale="1">
        <p:scale>
          <a:sx n="111" d="100"/>
          <a:sy n="111" d="100"/>
        </p:scale>
        <p:origin x="97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C41488-BE8C-4C61-B76F-2AB23036BD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BF85FC-756C-4597-A004-305FF146E72F}" type="datetimeFigureOut">
              <a:rPr lang="sv-SE" smtClean="0"/>
              <a:pPr/>
              <a:t>2018-04-20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5576" y="3140770"/>
            <a:ext cx="530755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sv-SE" sz="4000" dirty="0" smtClean="0"/>
              <a:t>Damlag 2018/2019</a:t>
            </a:r>
            <a:br>
              <a:rPr lang="sv-SE" sz="4000" dirty="0" smtClean="0"/>
            </a:br>
            <a:endParaRPr lang="sv-SE" sz="40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876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5212" y="620688"/>
            <a:ext cx="3200400" cy="1752600"/>
          </a:xfrm>
        </p:spPr>
        <p:txBody>
          <a:bodyPr/>
          <a:lstStyle/>
          <a:p>
            <a:pPr algn="l"/>
            <a:r>
              <a:rPr lang="sv-SE" dirty="0" smtClean="0"/>
              <a:t>Organisation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504967" y="2564904"/>
            <a:ext cx="4499081" cy="3168352"/>
          </a:xfrm>
        </p:spPr>
        <p:txBody>
          <a:bodyPr>
            <a:noAutofit/>
          </a:bodyPr>
          <a:lstStyle/>
          <a:p>
            <a:pPr algn="l"/>
            <a:r>
              <a:rPr lang="sv-SE" sz="1600" dirty="0" smtClean="0"/>
              <a:t>Lagledare – Malena Carlson</a:t>
            </a:r>
          </a:p>
          <a:p>
            <a:pPr algn="l"/>
            <a:r>
              <a:rPr lang="sv-SE" sz="1600" dirty="0" smtClean="0"/>
              <a:t>Huvudtränare – Ulf Gyllander</a:t>
            </a:r>
            <a:endParaRPr lang="sv-SE" sz="1600" dirty="0"/>
          </a:p>
          <a:p>
            <a:pPr algn="l"/>
            <a:r>
              <a:rPr lang="sv-SE" sz="1600" dirty="0" smtClean="0"/>
              <a:t>Ass. Tränare – Mattias </a:t>
            </a:r>
            <a:r>
              <a:rPr lang="sv-SE" sz="1600" dirty="0" err="1" smtClean="0"/>
              <a:t>Thomasén</a:t>
            </a:r>
            <a:endParaRPr lang="sv-SE" sz="1600" dirty="0" smtClean="0"/>
          </a:p>
          <a:p>
            <a:pPr algn="l"/>
            <a:r>
              <a:rPr lang="sv-SE" sz="1600" dirty="0" smtClean="0"/>
              <a:t>Ass. Tränare- Anton Olofsson</a:t>
            </a:r>
          </a:p>
          <a:p>
            <a:pPr algn="l"/>
            <a:r>
              <a:rPr lang="sv-SE" sz="1600" dirty="0" smtClean="0"/>
              <a:t>Ass.  Tränare- </a:t>
            </a:r>
            <a:r>
              <a:rPr lang="sv-SE" sz="1600" dirty="0" err="1" smtClean="0"/>
              <a:t>Fredrica</a:t>
            </a:r>
            <a:r>
              <a:rPr lang="sv-SE" sz="1600" dirty="0" smtClean="0"/>
              <a:t> Ahlin</a:t>
            </a:r>
          </a:p>
          <a:p>
            <a:pPr algn="l"/>
            <a:r>
              <a:rPr lang="sv-SE" sz="1600" dirty="0"/>
              <a:t>Ass. Tränare- </a:t>
            </a:r>
            <a:r>
              <a:rPr lang="sv-SE" sz="1600" dirty="0" smtClean="0"/>
              <a:t>Daniel Hansson</a:t>
            </a:r>
          </a:p>
          <a:p>
            <a:pPr algn="l"/>
            <a:r>
              <a:rPr lang="sv-SE" sz="1600" dirty="0" smtClean="0"/>
              <a:t>Off </a:t>
            </a:r>
            <a:r>
              <a:rPr lang="sv-SE" sz="1600" dirty="0" err="1" smtClean="0"/>
              <a:t>ice</a:t>
            </a:r>
            <a:r>
              <a:rPr lang="sv-SE" sz="1600" dirty="0" smtClean="0"/>
              <a:t>- </a:t>
            </a:r>
            <a:r>
              <a:rPr lang="sv-SE" sz="1600" dirty="0" err="1" smtClean="0"/>
              <a:t>Linneá</a:t>
            </a:r>
            <a:r>
              <a:rPr lang="sv-SE" sz="1600" dirty="0" smtClean="0"/>
              <a:t> Bäckström</a:t>
            </a:r>
          </a:p>
          <a:p>
            <a:pPr algn="l"/>
            <a:r>
              <a:rPr lang="sv-SE" sz="1600" dirty="0" smtClean="0"/>
              <a:t>Materialförvaltare </a:t>
            </a:r>
            <a:r>
              <a:rPr lang="sv-SE" sz="1600" dirty="0"/>
              <a:t>– Janne </a:t>
            </a:r>
            <a:r>
              <a:rPr lang="sv-SE" sz="1600" dirty="0" smtClean="0"/>
              <a:t>Carlson</a:t>
            </a:r>
          </a:p>
          <a:p>
            <a:pPr algn="l"/>
            <a:r>
              <a:rPr lang="sv-SE" sz="1600" dirty="0"/>
              <a:t>Materialförvaltare – </a:t>
            </a:r>
            <a:r>
              <a:rPr lang="sv-SE" sz="1600" dirty="0" smtClean="0"/>
              <a:t>Michael Lundwall</a:t>
            </a:r>
            <a:endParaRPr lang="sv-SE" sz="1600" dirty="0"/>
          </a:p>
          <a:p>
            <a:pPr algn="l"/>
            <a:endParaRPr lang="sv-SE" sz="1600" dirty="0" smtClean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564904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27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2808312" cy="648072"/>
          </a:xfrm>
        </p:spPr>
        <p:txBody>
          <a:bodyPr/>
          <a:lstStyle/>
          <a:p>
            <a:pPr algn="l"/>
            <a:r>
              <a:rPr lang="sv-SE" dirty="0" smtClean="0"/>
              <a:t>Försäsongen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4294967295"/>
          </p:nvPr>
        </p:nvSpPr>
        <p:spPr>
          <a:xfrm>
            <a:off x="467544" y="980728"/>
            <a:ext cx="5904656" cy="331236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sv-SE" sz="1600" dirty="0" smtClean="0"/>
              <a:t>Linnea</a:t>
            </a:r>
          </a:p>
          <a:p>
            <a:pPr marL="45720" indent="0">
              <a:buNone/>
            </a:pPr>
            <a:endParaRPr lang="sv-SE" sz="1600" dirty="0"/>
          </a:p>
          <a:p>
            <a:pPr marL="45720" indent="0">
              <a:buNone/>
            </a:pPr>
            <a:r>
              <a:rPr lang="sv-SE" sz="1600" dirty="0" smtClean="0"/>
              <a:t>Måndag 18-20 Gym </a:t>
            </a:r>
            <a:r>
              <a:rPr lang="sv-SE" sz="1600" dirty="0" err="1" smtClean="0"/>
              <a:t>inkl</a:t>
            </a:r>
            <a:r>
              <a:rPr lang="sv-SE" sz="1600" dirty="0" smtClean="0"/>
              <a:t> skottramp</a:t>
            </a:r>
          </a:p>
          <a:p>
            <a:pPr marL="45720" indent="0">
              <a:buNone/>
            </a:pPr>
            <a:endParaRPr lang="sv-SE" sz="1600" dirty="0"/>
          </a:p>
          <a:p>
            <a:pPr marL="45720" indent="0">
              <a:buNone/>
            </a:pPr>
            <a:r>
              <a:rPr lang="sv-SE" sz="1600" dirty="0" smtClean="0"/>
              <a:t>Onsdag 18-20 Gym </a:t>
            </a:r>
            <a:r>
              <a:rPr lang="sv-SE" sz="1600" dirty="0" err="1" smtClean="0"/>
              <a:t>inkl</a:t>
            </a:r>
            <a:r>
              <a:rPr lang="sv-SE" sz="1600" dirty="0" smtClean="0"/>
              <a:t> skottramp</a:t>
            </a:r>
          </a:p>
          <a:p>
            <a:pPr marL="45720" indent="0">
              <a:buNone/>
            </a:pPr>
            <a:endParaRPr lang="sv-SE" sz="1600" dirty="0"/>
          </a:p>
          <a:p>
            <a:pPr marL="45720" indent="0">
              <a:buNone/>
            </a:pPr>
            <a:r>
              <a:rPr lang="sv-SE" sz="1600" dirty="0" smtClean="0"/>
              <a:t>Torsdag 18-19:30 </a:t>
            </a:r>
            <a:r>
              <a:rPr lang="sv-SE" sz="1600" dirty="0" err="1" smtClean="0"/>
              <a:t>Fys</a:t>
            </a:r>
            <a:endParaRPr lang="sv-SE" sz="1600" dirty="0" smtClean="0"/>
          </a:p>
          <a:p>
            <a:pPr marL="45720" indent="0">
              <a:buNone/>
            </a:pPr>
            <a:endParaRPr lang="sv-SE" sz="1600" dirty="0"/>
          </a:p>
          <a:p>
            <a:pPr marL="45720" indent="0">
              <a:buNone/>
            </a:pPr>
            <a:endParaRPr lang="sv-SE" sz="1600" dirty="0" smtClean="0"/>
          </a:p>
          <a:p>
            <a:pPr marL="45720" indent="0">
              <a:buNone/>
            </a:pPr>
            <a:endParaRPr lang="sv-SE" sz="1600" dirty="0" smtClean="0"/>
          </a:p>
          <a:p>
            <a:pPr marL="45720" indent="0">
              <a:buNone/>
            </a:pPr>
            <a:r>
              <a:rPr lang="sv-SE" sz="1600" dirty="0" smtClean="0"/>
              <a:t> 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467588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71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2808312" cy="648072"/>
          </a:xfrm>
        </p:spPr>
        <p:txBody>
          <a:bodyPr/>
          <a:lstStyle/>
          <a:p>
            <a:pPr algn="l"/>
            <a:r>
              <a:rPr lang="sv-SE" dirty="0" err="1" smtClean="0"/>
              <a:t>Issäsongen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4294967295"/>
          </p:nvPr>
        </p:nvSpPr>
        <p:spPr>
          <a:xfrm>
            <a:off x="467026" y="932606"/>
            <a:ext cx="5977182" cy="5016674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sv-SE" sz="1600" dirty="0" smtClean="0"/>
          </a:p>
          <a:p>
            <a:pPr marL="45720" indent="0">
              <a:buNone/>
            </a:pPr>
            <a:r>
              <a:rPr lang="sv-SE" sz="1600" dirty="0" smtClean="0"/>
              <a:t>Start V34  separata istider</a:t>
            </a:r>
          </a:p>
          <a:p>
            <a:pPr marL="45720" indent="0">
              <a:buNone/>
            </a:pPr>
            <a:endParaRPr lang="sv-SE" sz="1600" dirty="0" smtClean="0"/>
          </a:p>
          <a:p>
            <a:pPr marL="45720" indent="0">
              <a:buNone/>
            </a:pPr>
            <a:r>
              <a:rPr lang="sv-SE" sz="1600" dirty="0" smtClean="0"/>
              <a:t>Träning 21-22 i Hall A Tisdag och Torsdag</a:t>
            </a:r>
          </a:p>
          <a:p>
            <a:pPr marL="45720" indent="0">
              <a:buNone/>
            </a:pPr>
            <a:endParaRPr lang="sv-SE" sz="1600" dirty="0" smtClean="0"/>
          </a:p>
          <a:p>
            <a:pPr marL="45720" indent="0">
              <a:buNone/>
            </a:pPr>
            <a:r>
              <a:rPr lang="sv-SE" sz="1600" dirty="0"/>
              <a:t>	</a:t>
            </a:r>
            <a:r>
              <a:rPr lang="sv-SE" sz="1600" dirty="0" err="1" smtClean="0"/>
              <a:t>Fys</a:t>
            </a:r>
            <a:r>
              <a:rPr lang="sv-SE" sz="1600" dirty="0" smtClean="0"/>
              <a:t> 1950-2020</a:t>
            </a:r>
          </a:p>
          <a:p>
            <a:pPr marL="45720" indent="0">
              <a:buNone/>
            </a:pPr>
            <a:endParaRPr lang="sv-SE" sz="1600" dirty="0" smtClean="0"/>
          </a:p>
          <a:p>
            <a:pPr marL="45720" indent="0">
              <a:buNone/>
            </a:pPr>
            <a:r>
              <a:rPr lang="sv-SE" sz="1600" dirty="0"/>
              <a:t>	</a:t>
            </a:r>
            <a:r>
              <a:rPr lang="sv-SE" sz="1600" dirty="0" err="1" smtClean="0"/>
              <a:t>Träningsgg</a:t>
            </a:r>
            <a:r>
              <a:rPr lang="sv-SE" sz="1600" dirty="0" smtClean="0"/>
              <a:t> 2050</a:t>
            </a:r>
          </a:p>
          <a:p>
            <a:pPr marL="45720" indent="0">
              <a:buNone/>
            </a:pPr>
            <a:endParaRPr lang="sv-SE" sz="1600" dirty="0" smtClean="0"/>
          </a:p>
          <a:p>
            <a:pPr marL="45720" indent="0">
              <a:buNone/>
            </a:pPr>
            <a:r>
              <a:rPr lang="sv-SE" sz="1600" dirty="0"/>
              <a:t>	</a:t>
            </a:r>
            <a:r>
              <a:rPr lang="sv-SE" sz="1600" dirty="0" smtClean="0"/>
              <a:t>Is 2100-2200</a:t>
            </a:r>
            <a:endParaRPr lang="sv-SE" sz="1600" dirty="0"/>
          </a:p>
          <a:p>
            <a:pPr marL="45720" indent="0">
              <a:buNone/>
            </a:pPr>
            <a:endParaRPr lang="sv-SE" sz="1600" dirty="0"/>
          </a:p>
          <a:p>
            <a:pPr marL="45720" indent="0">
              <a:buNone/>
            </a:pPr>
            <a:endParaRPr lang="sv-SE" sz="1600" dirty="0" smtClean="0"/>
          </a:p>
          <a:p>
            <a:pPr marL="45720" indent="0">
              <a:buNone/>
            </a:pPr>
            <a:endParaRPr lang="sv-SE" sz="1600" dirty="0" smtClean="0"/>
          </a:p>
          <a:p>
            <a:pPr marL="45720" indent="0">
              <a:buNone/>
            </a:pPr>
            <a:r>
              <a:rPr lang="sv-SE" sz="1600" dirty="0" smtClean="0"/>
              <a:t> 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467588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72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mansatt">
  <a:themeElements>
    <a:clrScheme name="Sammansatt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Sammansatt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mmansat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1487</TotalTime>
  <Words>73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Wingdings</vt:lpstr>
      <vt:lpstr>Sammansatt</vt:lpstr>
      <vt:lpstr>Damlag 2018/2019 </vt:lpstr>
      <vt:lpstr>Organisation</vt:lpstr>
      <vt:lpstr>Försäsongen</vt:lpstr>
      <vt:lpstr>Issäsongen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Örebro Hockey Ungdom</dc:title>
  <dc:creator>Anders Eriksson</dc:creator>
  <cp:lastModifiedBy>Ulf Gyllander</cp:lastModifiedBy>
  <cp:revision>107</cp:revision>
  <dcterms:created xsi:type="dcterms:W3CDTF">2013-04-16T06:24:43Z</dcterms:created>
  <dcterms:modified xsi:type="dcterms:W3CDTF">2018-04-20T06:31:21Z</dcterms:modified>
</cp:coreProperties>
</file>