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sldIdLst>
    <p:sldId id="256" r:id="rId2"/>
    <p:sldId id="261" r:id="rId3"/>
    <p:sldId id="257" r:id="rId4"/>
    <p:sldId id="260" r:id="rId5"/>
    <p:sldId id="262" r:id="rId6"/>
    <p:sldId id="265" r:id="rId7"/>
    <p:sldId id="266" r:id="rId8"/>
    <p:sldId id="267" r:id="rId9"/>
    <p:sldId id="268" r:id="rId10"/>
    <p:sldId id="269" r:id="rId11"/>
    <p:sldId id="270" r:id="rId12"/>
    <p:sldId id="264" r:id="rId13"/>
    <p:sldId id="263" r:id="rId1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590" autoAdjust="0"/>
  </p:normalViewPr>
  <p:slideViewPr>
    <p:cSldViewPr>
      <p:cViewPr varScale="1">
        <p:scale>
          <a:sx n="70" d="100"/>
          <a:sy n="70" d="100"/>
        </p:scale>
        <p:origin x="-13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sv-SE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4C41488-BE8C-4C61-B76F-2AB23036BD1B}" type="slidenum">
              <a:rPr lang="sv-SE" smtClean="0"/>
              <a:t>‹#›</a:t>
            </a:fld>
            <a:endParaRPr lang="sv-SE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FBF85FC-756C-4597-A004-305FF146E72F}" type="datetimeFigureOut">
              <a:rPr lang="sv-SE" smtClean="0"/>
              <a:t>2015-05-28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5576" y="3140770"/>
            <a:ext cx="530755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sv-SE" sz="4000" dirty="0" smtClean="0"/>
              <a:t>Damlag 2015/2016</a:t>
            </a:r>
            <a:br>
              <a:rPr lang="sv-SE" sz="4000" dirty="0" smtClean="0"/>
            </a:br>
            <a:r>
              <a:rPr lang="sv-SE" sz="4000" dirty="0" err="1" smtClean="0"/>
              <a:t>Div</a:t>
            </a:r>
            <a:r>
              <a:rPr lang="sv-SE" sz="4000" dirty="0" smtClean="0"/>
              <a:t> 1</a:t>
            </a:r>
            <a:endParaRPr lang="sv-SE" sz="40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12117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876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57200" y="404664"/>
            <a:ext cx="3200400" cy="2328664"/>
          </a:xfrm>
        </p:spPr>
        <p:txBody>
          <a:bodyPr/>
          <a:lstStyle/>
          <a:p>
            <a:pPr algn="l"/>
            <a:r>
              <a:rPr lang="sv-SE" dirty="0" smtClean="0"/>
              <a:t>Utrustning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457200" y="2638662"/>
            <a:ext cx="5482952" cy="1459767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Hjälmar finns för utlåning till de </a:t>
            </a:r>
            <a:r>
              <a:rPr lang="sv-SE" sz="2000" dirty="0" smtClean="0"/>
              <a:t>som inte </a:t>
            </a:r>
            <a:r>
              <a:rPr lang="sv-SE" sz="2000" dirty="0" smtClean="0"/>
              <a:t>har svart idag. Jobbas på att få nya till alla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Byxöverdrag finns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Matchställ finns nytt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Damasker finns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12117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919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57200" y="404664"/>
            <a:ext cx="3200400" cy="2328664"/>
          </a:xfrm>
        </p:spPr>
        <p:txBody>
          <a:bodyPr/>
          <a:lstStyle/>
          <a:p>
            <a:pPr algn="l"/>
            <a:r>
              <a:rPr lang="sv-SE" dirty="0" smtClean="0"/>
              <a:t>Övrigt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457200" y="2638662"/>
            <a:ext cx="4618856" cy="1459767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endParaRPr lang="sv-SE" sz="2000" dirty="0" smtClean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12117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1677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3200400" cy="1752600"/>
          </a:xfrm>
        </p:spPr>
        <p:txBody>
          <a:bodyPr/>
          <a:lstStyle/>
          <a:p>
            <a:pPr algn="l"/>
            <a:r>
              <a:rPr lang="sv-SE" dirty="0" smtClean="0"/>
              <a:t>Övrigt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457200" y="2638662"/>
            <a:ext cx="3200645" cy="1459767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Byte av logga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Utrustning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Spelarkontrakt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Avgifter – 1700:-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Tillhörighet – Dam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Sommarträning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Egen hemsida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Termos Teamboy</a:t>
            </a:r>
            <a:endParaRPr lang="sv-SE" sz="2000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12117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9061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275040" cy="6284168"/>
          </a:xfrm>
        </p:spPr>
        <p:txBody>
          <a:bodyPr/>
          <a:lstStyle/>
          <a:p>
            <a:pPr algn="l"/>
            <a:endParaRPr lang="sv-SE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51297"/>
            <a:ext cx="6275040" cy="7309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828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828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Spelarkontrakt</a:t>
            </a:r>
            <a:r>
              <a:rPr kumimoji="0" lang="sv-SE" altLang="sv-SE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sv-SE" altLang="sv-SE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Välkommen till Örebro Hockey Ungdom och ………………………..(Lag).</a:t>
            </a: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Upprättat mellan .................................... (Spelare) och Anders Eriksson (Sportansvarig). </a:t>
            </a: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 perioden augusti 2015 - april 2016.</a:t>
            </a: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 i alla sammanhang vara en god representant för vår förening.</a:t>
            </a: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vet att lagets totala insats betyder mer än enskilda prestationer. </a:t>
            </a: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vet att det vid sidan av ishockeyn är mycket viktigt att sköta skolan/arbetet på ett bra sätt.</a:t>
            </a: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vet att skötsamhet utanför planen är en förutsättning om man vill nå framgång på planen.</a:t>
            </a: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 sätta damlagets matcher och träningar i första hand. </a:t>
            </a: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Skada, jobb, skola, sjukdom eller resa är godkända frånvaroanmälningar. </a:t>
            </a: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Deltaga vid de träningar och matcher som spelaren blir nominerad. </a:t>
            </a: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vet att om någon uppträder ojust eller okoncentrerat kommer han att skickas av banan.</a:t>
            </a: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vet att SOM MAN TRÄNAR - SPELAR MAN! </a:t>
            </a: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respekterar alltid vår förening och ledarna genom att:</a:t>
            </a: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meddela om vi inte kan komma till samlingarna. </a:t>
            </a: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- vi är alltid ombytta och klara i god tid före match/träning.</a:t>
            </a: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vi stretchar alltid efter träning/match.</a:t>
            </a: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VI GÖR ALLTID VÅRT BÄSTA!</a:t>
            </a: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Jag som spelare känner till och är fullt införstådd med dessa regler.</a:t>
            </a:r>
          </a:p>
          <a:p>
            <a:pPr marL="0" marR="0" lvl="0" indent="8286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828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..............................................................</a:t>
            </a: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Ort och Datum</a:t>
            </a:r>
          </a:p>
          <a:p>
            <a:pPr marL="0" marR="0" lvl="0" indent="828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............................................................... 	.................................................................</a:t>
            </a:r>
            <a:endParaRPr kumimoji="0" lang="sv-SE" altLang="sv-S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828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Spelare			Sportansvarig</a:t>
            </a:r>
            <a:endParaRPr lang="sv-SE" altLang="sv-SE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828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828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v-SE" altLang="sv-SE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828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828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817443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32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 smtClean="0"/>
              <a:t>Målsättning</a:t>
            </a:r>
            <a:endParaRPr lang="sv-SE" dirty="0"/>
          </a:p>
        </p:txBody>
      </p:sp>
      <p:sp>
        <p:nvSpPr>
          <p:cNvPr id="2" name="Underrubrik 1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5050904" cy="1459767"/>
          </a:xfrm>
        </p:spPr>
        <p:txBody>
          <a:bodyPr>
            <a:normAutofit/>
          </a:bodyPr>
          <a:lstStyle/>
          <a:p>
            <a:pPr algn="l"/>
            <a:r>
              <a:rPr lang="sv-SE" sz="1600" b="1" dirty="0" smtClean="0"/>
              <a:t>Kort sikt </a:t>
            </a:r>
            <a:r>
              <a:rPr lang="sv-SE" sz="1600" dirty="0" smtClean="0"/>
              <a:t>– Erbjuda en bra produkt med bra möjligheter för att utvecklas för våra damspelare inför framtiden.  </a:t>
            </a:r>
          </a:p>
          <a:p>
            <a:pPr algn="l"/>
            <a:endParaRPr lang="sv-SE" sz="1600" dirty="0" smtClean="0"/>
          </a:p>
          <a:p>
            <a:pPr algn="l"/>
            <a:r>
              <a:rPr lang="sv-SE" sz="1600" b="1" dirty="0" smtClean="0"/>
              <a:t>Lång sikt </a:t>
            </a:r>
            <a:r>
              <a:rPr lang="sv-SE" sz="1600" dirty="0" smtClean="0"/>
              <a:t>– Att ÖHK skall ta över Damlaget</a:t>
            </a:r>
            <a:r>
              <a:rPr lang="sv-SE" dirty="0" smtClean="0"/>
              <a:t>. 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89531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375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5212" y="620688"/>
            <a:ext cx="3200400" cy="1752600"/>
          </a:xfrm>
        </p:spPr>
        <p:txBody>
          <a:bodyPr/>
          <a:lstStyle/>
          <a:p>
            <a:pPr algn="l"/>
            <a:r>
              <a:rPr lang="sv-SE" dirty="0" smtClean="0"/>
              <a:t>Organisation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504967" y="2564904"/>
            <a:ext cx="4499081" cy="3168352"/>
          </a:xfrm>
        </p:spPr>
        <p:txBody>
          <a:bodyPr>
            <a:noAutofit/>
          </a:bodyPr>
          <a:lstStyle/>
          <a:p>
            <a:pPr algn="l"/>
            <a:r>
              <a:rPr lang="sv-SE" sz="1600" dirty="0" smtClean="0"/>
              <a:t>Teamledare – Niklas Malmer</a:t>
            </a:r>
          </a:p>
          <a:p>
            <a:pPr algn="l"/>
            <a:r>
              <a:rPr lang="sv-SE" sz="1600" dirty="0" smtClean="0"/>
              <a:t>Lagledare – Malena Carlsson</a:t>
            </a:r>
          </a:p>
          <a:p>
            <a:pPr algn="l"/>
            <a:r>
              <a:rPr lang="sv-SE" sz="1600" dirty="0" smtClean="0"/>
              <a:t>Huvudtränare Dam – Ulf Gyllander</a:t>
            </a:r>
            <a:endParaRPr lang="sv-SE" sz="1600" dirty="0"/>
          </a:p>
          <a:p>
            <a:pPr algn="l"/>
            <a:r>
              <a:rPr lang="sv-SE" sz="1600" dirty="0" smtClean="0"/>
              <a:t>Ass. Tränare Dam – Niklas Brandin</a:t>
            </a:r>
          </a:p>
          <a:p>
            <a:pPr algn="l"/>
            <a:r>
              <a:rPr lang="sv-SE" sz="1600" dirty="0" err="1" smtClean="0"/>
              <a:t>Mv</a:t>
            </a:r>
            <a:r>
              <a:rPr lang="sv-SE" sz="1600" dirty="0" smtClean="0"/>
              <a:t> tränare – Thomas Söderlund</a:t>
            </a:r>
          </a:p>
          <a:p>
            <a:pPr algn="l"/>
            <a:r>
              <a:rPr lang="sv-SE" sz="1600" dirty="0" err="1" smtClean="0"/>
              <a:t>Fysansvarig</a:t>
            </a:r>
            <a:r>
              <a:rPr lang="sv-SE" sz="1600" dirty="0" smtClean="0"/>
              <a:t> – Cecilia Bäckström</a:t>
            </a:r>
          </a:p>
          <a:p>
            <a:pPr algn="l"/>
            <a:r>
              <a:rPr lang="sv-SE" sz="1600" dirty="0" smtClean="0"/>
              <a:t>Ekonomiansvarig – Elisabet Olsén</a:t>
            </a:r>
          </a:p>
          <a:p>
            <a:pPr algn="l"/>
            <a:r>
              <a:rPr lang="sv-SE" sz="1600" dirty="0" smtClean="0"/>
              <a:t>Materialförvaltare – Peter Jakobsson</a:t>
            </a:r>
          </a:p>
          <a:p>
            <a:pPr algn="l"/>
            <a:r>
              <a:rPr lang="sv-SE" sz="1600" dirty="0" smtClean="0"/>
              <a:t>Materialförvaltare – Anders Grandelius</a:t>
            </a:r>
          </a:p>
          <a:p>
            <a:pPr algn="l"/>
            <a:r>
              <a:rPr lang="sv-SE" sz="1600" dirty="0" smtClean="0"/>
              <a:t>Materialförvaltare – Mikael Lundwall</a:t>
            </a:r>
          </a:p>
          <a:p>
            <a:pPr algn="l"/>
            <a:r>
              <a:rPr lang="sv-SE" sz="1600" dirty="0" smtClean="0"/>
              <a:t>Materialförvaltare – Janne Carlsson</a:t>
            </a:r>
          </a:p>
          <a:p>
            <a:pPr algn="l"/>
            <a:r>
              <a:rPr lang="sv-SE" sz="1600" dirty="0" smtClean="0"/>
              <a:t>Sisu – Marie Persson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564904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27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029190"/>
            <a:ext cx="2808312" cy="959650"/>
          </a:xfrm>
        </p:spPr>
        <p:txBody>
          <a:bodyPr/>
          <a:lstStyle/>
          <a:p>
            <a:pPr algn="l"/>
            <a:r>
              <a:rPr lang="sv-SE" dirty="0" smtClean="0"/>
              <a:t>Matchlag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323528" y="4005064"/>
            <a:ext cx="2984621" cy="969794"/>
          </a:xfrm>
        </p:spPr>
        <p:txBody>
          <a:bodyPr>
            <a:noAutofit/>
          </a:bodyPr>
          <a:lstStyle/>
          <a:p>
            <a:pPr algn="l"/>
            <a:r>
              <a:rPr lang="sv-SE" sz="2800" dirty="0" smtClean="0">
                <a:solidFill>
                  <a:schemeClr val="tx1"/>
                </a:solidFill>
              </a:rPr>
              <a:t>Träningstider</a:t>
            </a:r>
            <a:endParaRPr lang="sv-SE" sz="2800" dirty="0">
              <a:solidFill>
                <a:schemeClr val="tx1"/>
              </a:solidFill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4294967295"/>
          </p:nvPr>
        </p:nvSpPr>
        <p:spPr>
          <a:xfrm>
            <a:off x="395536" y="2564904"/>
            <a:ext cx="3501777" cy="84419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sv-SE" sz="1600" dirty="0"/>
              <a:t>Div. 1 Örebro HU</a:t>
            </a:r>
          </a:p>
          <a:p>
            <a:pPr marL="45720" indent="0">
              <a:buNone/>
            </a:pPr>
            <a:r>
              <a:rPr lang="sv-SE" sz="1600" dirty="0"/>
              <a:t>Div. 2 Hällefors </a:t>
            </a:r>
            <a:r>
              <a:rPr lang="sv-SE" sz="1600" dirty="0" smtClean="0"/>
              <a:t>IK</a:t>
            </a:r>
          </a:p>
          <a:p>
            <a:pPr marL="45720" indent="0">
              <a:buNone/>
            </a:pPr>
            <a:endParaRPr lang="sv-SE" sz="1600" dirty="0"/>
          </a:p>
          <a:p>
            <a:pPr marL="45720" indent="0">
              <a:buNone/>
            </a:pPr>
            <a:r>
              <a:rPr lang="sv-SE" sz="1600" dirty="0" smtClean="0"/>
              <a:t>Seriestart 12/9</a:t>
            </a:r>
            <a:endParaRPr lang="sv-SE" sz="1600" dirty="0"/>
          </a:p>
          <a:p>
            <a:pPr marL="45720" indent="0">
              <a:buNone/>
            </a:pPr>
            <a:endParaRPr lang="sv-SE" sz="1600" dirty="0"/>
          </a:p>
          <a:p>
            <a:pPr marL="45720" indent="0">
              <a:buNone/>
            </a:pPr>
            <a:r>
              <a:rPr lang="sv-SE" sz="1600" dirty="0"/>
              <a:t>Samarbete kommer finnas så att spelare kan spela i båda lagen</a:t>
            </a:r>
          </a:p>
          <a:p>
            <a:pPr marL="45720" indent="0">
              <a:buNone/>
            </a:pPr>
            <a:endParaRPr lang="sv-SE" sz="1600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294967295"/>
          </p:nvPr>
        </p:nvSpPr>
        <p:spPr>
          <a:xfrm>
            <a:off x="395536" y="4653135"/>
            <a:ext cx="3528392" cy="864097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v-SE" sz="1600" dirty="0" smtClean="0"/>
              <a:t>Tisdag 19.50–20.50 Hall A Fokus spel</a:t>
            </a:r>
            <a:endParaRPr lang="sv-SE" sz="1600" dirty="0"/>
          </a:p>
          <a:p>
            <a:pPr marL="45720" indent="0">
              <a:buNone/>
            </a:pPr>
            <a:r>
              <a:rPr lang="sv-SE" sz="1600" dirty="0" smtClean="0"/>
              <a:t>Torsdag 20.20–21.20 Hall B Fokus teknik</a:t>
            </a:r>
            <a:endParaRPr lang="sv-SE" sz="1600" dirty="0"/>
          </a:p>
          <a:p>
            <a:pPr marL="45720" indent="0">
              <a:buNone/>
            </a:pP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467588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71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57200" y="404664"/>
            <a:ext cx="3200400" cy="2328664"/>
          </a:xfrm>
        </p:spPr>
        <p:txBody>
          <a:bodyPr/>
          <a:lstStyle/>
          <a:p>
            <a:pPr algn="l"/>
            <a:r>
              <a:rPr lang="sv-SE" dirty="0" err="1" smtClean="0"/>
              <a:t>Fys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457200" y="2638662"/>
            <a:ext cx="4618856" cy="1459767"/>
          </a:xfrm>
        </p:spPr>
        <p:txBody>
          <a:bodyPr>
            <a:noAutofit/>
          </a:bodyPr>
          <a:lstStyle/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endParaRPr lang="sv-SE" sz="2000" dirty="0" smtClean="0">
              <a:solidFill>
                <a:prstClr val="black">
                  <a:lumMod val="85000"/>
                </a:prstClr>
              </a:solidFill>
            </a:endParaRPr>
          </a:p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 smtClean="0">
                <a:solidFill>
                  <a:prstClr val="black">
                    <a:lumMod val="85000"/>
                  </a:prstClr>
                </a:solidFill>
              </a:rPr>
              <a:t>Bra </a:t>
            </a: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uppslutning</a:t>
            </a:r>
          </a:p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Ökas med ett eget </a:t>
            </a:r>
            <a:r>
              <a:rPr lang="sv-SE" sz="2000" dirty="0" err="1">
                <a:solidFill>
                  <a:prstClr val="black">
                    <a:lumMod val="85000"/>
                  </a:prstClr>
                </a:solidFill>
              </a:rPr>
              <a:t>löppass</a:t>
            </a: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 i veckan från nu</a:t>
            </a:r>
          </a:p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Yoga 2 pass nästa vecka</a:t>
            </a:r>
          </a:p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 err="1">
                <a:solidFill>
                  <a:prstClr val="black">
                    <a:lumMod val="85000"/>
                  </a:prstClr>
                </a:solidFill>
              </a:rPr>
              <a:t>Skottträning</a:t>
            </a: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 och </a:t>
            </a:r>
            <a:r>
              <a:rPr lang="sv-SE" sz="2000" dirty="0" err="1">
                <a:solidFill>
                  <a:prstClr val="black">
                    <a:lumMod val="85000"/>
                  </a:prstClr>
                </a:solidFill>
              </a:rPr>
              <a:t>fys</a:t>
            </a: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 9 och 11/6</a:t>
            </a:r>
          </a:p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Egen träning i sommar schema kommer att ordnas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sv-SE" sz="2000" dirty="0" smtClean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12117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7523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57200" y="404664"/>
            <a:ext cx="3200400" cy="2328664"/>
          </a:xfrm>
        </p:spPr>
        <p:txBody>
          <a:bodyPr/>
          <a:lstStyle/>
          <a:p>
            <a:pPr algn="l"/>
            <a:r>
              <a:rPr lang="sv-SE" dirty="0" smtClean="0"/>
              <a:t>Is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457200" y="2638662"/>
            <a:ext cx="4618856" cy="1459767"/>
          </a:xfrm>
        </p:spPr>
        <p:txBody>
          <a:bodyPr>
            <a:noAutofit/>
          </a:bodyPr>
          <a:lstStyle/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 err="1">
                <a:solidFill>
                  <a:prstClr val="black">
                    <a:lumMod val="85000"/>
                  </a:prstClr>
                </a:solidFill>
              </a:rPr>
              <a:t>Ispass</a:t>
            </a: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 i A hallen från v 34</a:t>
            </a:r>
          </a:p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 err="1">
                <a:solidFill>
                  <a:prstClr val="black">
                    <a:lumMod val="85000"/>
                  </a:prstClr>
                </a:solidFill>
              </a:rPr>
              <a:t>Fys</a:t>
            </a: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 kommer att fortsätta tills vi går på ordinarie istider i September</a:t>
            </a:r>
          </a:p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 err="1">
                <a:solidFill>
                  <a:prstClr val="black">
                    <a:lumMod val="85000"/>
                  </a:prstClr>
                </a:solidFill>
              </a:rPr>
              <a:t>Fys</a:t>
            </a: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 i samband med </a:t>
            </a:r>
            <a:r>
              <a:rPr lang="sv-SE" sz="2000" dirty="0" err="1">
                <a:solidFill>
                  <a:prstClr val="black">
                    <a:lumMod val="85000"/>
                  </a:prstClr>
                </a:solidFill>
              </a:rPr>
              <a:t>ispass</a:t>
            </a: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 under säsongen</a:t>
            </a:r>
          </a:p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Träningsmatcher under </a:t>
            </a:r>
            <a:r>
              <a:rPr lang="sv-SE" sz="2000" dirty="0" smtClean="0">
                <a:solidFill>
                  <a:prstClr val="black">
                    <a:lumMod val="85000"/>
                  </a:prstClr>
                </a:solidFill>
              </a:rPr>
              <a:t>Augusti/September</a:t>
            </a:r>
            <a:endParaRPr lang="sv-SE" sz="2000" dirty="0">
              <a:solidFill>
                <a:prstClr val="black">
                  <a:lumMod val="85000"/>
                </a:prstClr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sv-SE" sz="2000" dirty="0" smtClean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12117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9939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57200" y="404664"/>
            <a:ext cx="3200400" cy="2328664"/>
          </a:xfrm>
        </p:spPr>
        <p:txBody>
          <a:bodyPr/>
          <a:lstStyle/>
          <a:p>
            <a:pPr algn="l"/>
            <a:r>
              <a:rPr lang="sv-SE" dirty="0" smtClean="0"/>
              <a:t>Träningsläger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457200" y="2638662"/>
            <a:ext cx="4618856" cy="1459767"/>
          </a:xfrm>
        </p:spPr>
        <p:txBody>
          <a:bodyPr>
            <a:noAutofit/>
          </a:bodyPr>
          <a:lstStyle/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Träningsläger i Fellingsbro i </a:t>
            </a:r>
            <a:r>
              <a:rPr lang="sv-SE" sz="2000" dirty="0" smtClean="0">
                <a:solidFill>
                  <a:prstClr val="black">
                    <a:lumMod val="85000"/>
                  </a:prstClr>
                </a:solidFill>
              </a:rPr>
              <a:t>början av Oktober</a:t>
            </a:r>
            <a:endParaRPr lang="sv-SE" sz="2000" dirty="0">
              <a:solidFill>
                <a:prstClr val="black">
                  <a:lumMod val="85000"/>
                </a:prstClr>
              </a:solidFill>
            </a:endParaRPr>
          </a:p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Under lägret kommer spel, teknik, </a:t>
            </a:r>
            <a:r>
              <a:rPr lang="sv-SE" sz="2000" dirty="0" err="1">
                <a:solidFill>
                  <a:prstClr val="black">
                    <a:lumMod val="85000"/>
                  </a:prstClr>
                </a:solidFill>
              </a:rPr>
              <a:t>fys</a:t>
            </a: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 och annat behandlas</a:t>
            </a:r>
          </a:p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Planerar för att Maria Rooth ska ha vissa pass</a:t>
            </a:r>
          </a:p>
          <a:p>
            <a:pPr marL="228600" lvl="0" indent="-182880" algn="l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§"/>
            </a:pPr>
            <a:r>
              <a:rPr lang="sv-SE" sz="2000" dirty="0">
                <a:solidFill>
                  <a:prstClr val="black">
                    <a:lumMod val="85000"/>
                  </a:prstClr>
                </a:solidFill>
              </a:rPr>
              <a:t>Förhoppningsvis avsluta med match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sv-SE" sz="2000" dirty="0" smtClean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12117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5632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57200" y="404664"/>
            <a:ext cx="3200400" cy="2328664"/>
          </a:xfrm>
        </p:spPr>
        <p:txBody>
          <a:bodyPr/>
          <a:lstStyle/>
          <a:p>
            <a:pPr algn="l"/>
            <a:r>
              <a:rPr lang="sv-SE" dirty="0" smtClean="0"/>
              <a:t>Försäljning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457200" y="2638662"/>
            <a:ext cx="4618856" cy="1459767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Försäljning av xx kommer att ske med start </a:t>
            </a:r>
            <a:r>
              <a:rPr lang="sv-SE" sz="2000" dirty="0" err="1" smtClean="0"/>
              <a:t>xxxx</a:t>
            </a:r>
            <a:endParaRPr lang="sv-SE" sz="2000" dirty="0" smtClean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12117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7226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57200" y="404664"/>
            <a:ext cx="3200400" cy="2328664"/>
          </a:xfrm>
        </p:spPr>
        <p:txBody>
          <a:bodyPr/>
          <a:lstStyle/>
          <a:p>
            <a:pPr algn="l"/>
            <a:r>
              <a:rPr lang="sv-SE" dirty="0" smtClean="0"/>
              <a:t>Teamkläder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457200" y="2638662"/>
            <a:ext cx="4618856" cy="1459767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Vad ska vi köpa in?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v-SE" sz="2000" dirty="0" smtClean="0"/>
              <a:t>Kostnad?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12117"/>
            <a:ext cx="1382095" cy="17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2892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mansatt">
  <a:themeElements>
    <a:clrScheme name="Sammansatt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Sammansatt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mmansat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333</TotalTime>
  <Words>454</Words>
  <Application>Microsoft Office PowerPoint</Application>
  <PresentationFormat>On-screen Show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Sammansatt</vt:lpstr>
      <vt:lpstr>Damlag 2015/2016 Div 1</vt:lpstr>
      <vt:lpstr>Målsättning</vt:lpstr>
      <vt:lpstr>Organisation</vt:lpstr>
      <vt:lpstr>Matchlag</vt:lpstr>
      <vt:lpstr>Fys</vt:lpstr>
      <vt:lpstr>Is </vt:lpstr>
      <vt:lpstr>Träningsläger </vt:lpstr>
      <vt:lpstr>Försäljning </vt:lpstr>
      <vt:lpstr>Teamkläder </vt:lpstr>
      <vt:lpstr>Utrustning </vt:lpstr>
      <vt:lpstr>Övrigt </vt:lpstr>
      <vt:lpstr>Övrigt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Örebro Hockey Ungdom</dc:title>
  <dc:creator>Anders Eriksson</dc:creator>
  <cp:lastModifiedBy>Ulf Gyllander</cp:lastModifiedBy>
  <cp:revision>83</cp:revision>
  <dcterms:created xsi:type="dcterms:W3CDTF">2013-04-16T06:24:43Z</dcterms:created>
  <dcterms:modified xsi:type="dcterms:W3CDTF">2015-05-28T15:31:31Z</dcterms:modified>
</cp:coreProperties>
</file>