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FF7320-8E1C-45B3-9BD9-8DF0E8CB72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8A1DB76-2A20-4177-BB9B-7D245B32B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131601-FC03-46B8-98D5-5E9E42BC9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B1DB2D-E060-4F64-8EBD-5D2E32840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74D2D5-FFC8-4923-A7F1-284D04288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635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9B22DB-39EB-4B29-9149-50CBB9D6A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FB4FFB7-65A2-413A-A94C-CF2E19424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EE0210-0F02-4AC2-87CD-A43C53711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7006E9-24E1-43B7-B826-0CD51E006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3D853D4-6BDE-4063-8BD0-87296FE2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224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3215C7F-E7BE-44F8-9455-9798D5F9C6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5CC11B1-35B4-48E8-B4BF-4F07568ADA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D078502-E41F-48DC-91BE-0057E48F8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CE619E-63D4-481A-8F40-F217433E6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321298-8CBC-4DDC-A7EB-80D8C7BB0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512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AA0F53-E376-4DA2-9F66-A7884B070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802CB8-F69F-41F6-B8CD-2722A7C3F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8B92459-33E6-4692-80A3-250AE6FF9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C97F0A-E4B1-4349-9CA3-268999080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9FDA00-221D-4521-85F7-EC16811FC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974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B42E73-117F-4C9A-B6DF-79F731F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8F79CBB-2EBB-4E1C-99EA-94D4D95C7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7112F9-4128-4BC1-AFCB-1111B214F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663704-9A78-47FF-BD89-42BBB0703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578003-F733-4454-92CA-4B24BB8B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158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3D36F3-04F0-4357-BDB7-9CA5E4B3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4BDD8A-4667-45BC-A752-94A27009F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304C3A6-BD77-4304-81EF-F93BCD6A5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5F036E9-149E-4267-9ECE-5440AA14A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CEE591B-5492-4407-A950-852708404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F99F5C4-0009-49AB-9681-F6FFC2E27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5897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2CB915-6EAC-4353-811C-80DACB95C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72B9536-427A-4070-9AA9-3CC615CA6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7FC16AA-9254-4402-914C-4516AB83B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AD7D094-89CC-447E-928D-0A70989C74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635D52C-2FF6-45BB-8C7E-FCB0D9344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22AC9FC-6FEA-4DDC-8D9E-BE830BE5F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16637F0-29CE-477F-9323-0C495AD4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9A25683-872C-466F-9497-459484C87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01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F21588-E359-43AD-9C46-6E9B1B437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6C56649-FEA3-4BF5-AB4E-856F187C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D92747C-1DC4-457D-AE68-98D7E7CD2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469606B-0D3A-4457-B64E-0491D3A7A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748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9C457A1-2F53-4674-B1E0-CC0974E4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EE522C4-B275-41A7-9AB9-87D240E28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4B34EA7-0D3F-4DA6-A7B7-962F1737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8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70227E-233C-4B1F-BC81-161969F7A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34A312-E474-4F11-A8AC-9E7336CA3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4C655E-1EB5-4F33-9E1B-17FFD48B8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5B49B9-8CDC-4A7D-963C-F9B870403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6E2B161-2148-4F69-B720-EA2F5503A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A051A12-0031-4EFD-9EF3-16764198E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854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D82D0B-385D-418F-B622-E1A29A7DF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59E122F-56D7-436F-BD01-EB6B1F1E02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BE6EF1-6FAF-4DF2-B37C-AAA568BD5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0A3E4EE-4219-4D12-991F-2BC2B2726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E65B35D-5E2B-466B-AD46-D2E00ACED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AE1CE99-3308-4604-8D6E-88706B76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8734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CAE7502-B623-4CC9-85FD-650216C1B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BC7283-FCAB-41E8-8EEB-7C8C1EDCF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C66022-CBF9-4BE8-A793-12B282B1BE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F354E-AD9E-4724-8761-5F63B6EC2607}" type="datetimeFigureOut">
              <a:rPr lang="sv-SE" smtClean="0"/>
              <a:t>2020-03-07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F72997-2B33-4F85-9694-64582FEB9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459F8A-5E8D-48B2-9031-9653C252C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F1B91-E25B-429E-833A-355612F878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402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65B330F-8EEB-4FAC-A23B-A5C1CEE02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1343" y="1837097"/>
            <a:ext cx="4645250" cy="11478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14300" algn="l"/>
            <a:r>
              <a:rPr lang="en-US" sz="4000" dirty="0" err="1">
                <a:solidFill>
                  <a:schemeClr val="bg1"/>
                </a:solidFill>
              </a:rPr>
              <a:t>Välkomna</a:t>
            </a:r>
            <a:r>
              <a:rPr lang="en-US" sz="4000" dirty="0">
                <a:solidFill>
                  <a:schemeClr val="bg1"/>
                </a:solidFill>
              </a:rPr>
              <a:t>!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Bildobjekt 4" descr="En bild som visar tecken, stopp, text, utomhus&#10;&#10;Automatiskt genererad beskrivning">
            <a:extLst>
              <a:ext uri="{FF2B5EF4-FFF2-40B4-BE49-F238E27FC236}">
                <a16:creationId xmlns:a16="http://schemas.microsoft.com/office/drawing/2014/main" id="{D2074318-B520-4AD4-AC57-C605A2AE3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88" y="489204"/>
            <a:ext cx="3507631" cy="451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69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F7619F-45FA-4647-8D00-A11C61303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3600" y="1396289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Team10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Bildobjekt 4" descr="En bild som visar tecken, stopp, text, utomhus&#10;&#10;Automatiskt genererad beskrivning">
            <a:extLst>
              <a:ext uri="{FF2B5EF4-FFF2-40B4-BE49-F238E27FC236}">
                <a16:creationId xmlns:a16="http://schemas.microsoft.com/office/drawing/2014/main" id="{D2074318-B520-4AD4-AC57-C605A2AE3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50" y="286808"/>
            <a:ext cx="3746457" cy="4818592"/>
          </a:xfrm>
          <a:prstGeom prst="rect">
            <a:avLst/>
          </a:prstGeom>
        </p:spPr>
      </p:pic>
      <p:sp>
        <p:nvSpPr>
          <p:cNvPr id="3" name="Underrubrik 2">
            <a:extLst>
              <a:ext uri="{FF2B5EF4-FFF2-40B4-BE49-F238E27FC236}">
                <a16:creationId xmlns:a16="http://schemas.microsoft.com/office/drawing/2014/main" id="{065B330F-8EEB-4FAC-A23B-A5C1CEE02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8044" y="2508308"/>
            <a:ext cx="5006336" cy="37918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 dirty="0" err="1"/>
              <a:t>Teamledare</a:t>
            </a:r>
            <a:r>
              <a:rPr lang="en-US" sz="1400" b="1" dirty="0"/>
              <a:t>; </a:t>
            </a:r>
            <a:r>
              <a:rPr lang="en-US" sz="1400" dirty="0"/>
              <a:t>Sara </a:t>
            </a:r>
            <a:r>
              <a:rPr lang="en-US" sz="1400" dirty="0" err="1"/>
              <a:t>och</a:t>
            </a:r>
            <a:r>
              <a:rPr lang="en-US" sz="1400" dirty="0"/>
              <a:t> </a:t>
            </a:r>
            <a:r>
              <a:rPr lang="en-US" sz="1400" dirty="0" err="1"/>
              <a:t>Tove</a:t>
            </a:r>
            <a:endParaRPr lang="en-US" sz="14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 dirty="0" err="1"/>
              <a:t>Huvudtränare</a:t>
            </a:r>
            <a:r>
              <a:rPr lang="en-US" sz="1400" b="1" dirty="0"/>
              <a:t>; </a:t>
            </a:r>
            <a:r>
              <a:rPr lang="en-US" sz="1400" dirty="0"/>
              <a:t>Zeke, Fredrik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 dirty="0" err="1"/>
              <a:t>Isledare</a:t>
            </a:r>
            <a:r>
              <a:rPr lang="en-US" sz="1400" b="1" dirty="0"/>
              <a:t>; </a:t>
            </a:r>
            <a:r>
              <a:rPr lang="en-US" sz="1400" dirty="0"/>
              <a:t>Stefan, Tomas, </a:t>
            </a:r>
            <a:r>
              <a:rPr lang="en-US" sz="1400" dirty="0" err="1"/>
              <a:t>Stevan</a:t>
            </a:r>
            <a:r>
              <a:rPr lang="en-US" sz="1400" dirty="0"/>
              <a:t>, Hans, Andrey, Sami, Andreas, </a:t>
            </a:r>
            <a:r>
              <a:rPr lang="en-US" sz="1400" dirty="0" err="1"/>
              <a:t>Rikard</a:t>
            </a:r>
            <a:endParaRPr lang="en-US" sz="14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 dirty="0" err="1"/>
              <a:t>Materialare</a:t>
            </a:r>
            <a:r>
              <a:rPr lang="en-US" sz="1400" b="1" dirty="0"/>
              <a:t>; </a:t>
            </a:r>
            <a:r>
              <a:rPr lang="en-US" sz="1400" dirty="0" err="1"/>
              <a:t>Patrik</a:t>
            </a:r>
            <a:r>
              <a:rPr lang="en-US" sz="1400" dirty="0"/>
              <a:t>, </a:t>
            </a:r>
            <a:r>
              <a:rPr lang="en-US" sz="1400" b="1" dirty="0"/>
              <a:t>Andre</a:t>
            </a:r>
            <a:r>
              <a:rPr lang="en-US" sz="1400" dirty="0"/>
              <a:t>, Jimmie, Jonas, </a:t>
            </a:r>
            <a:r>
              <a:rPr lang="en-US" sz="1400" dirty="0" err="1"/>
              <a:t>Micke</a:t>
            </a:r>
            <a:r>
              <a:rPr lang="en-US" sz="1400" dirty="0"/>
              <a:t>, Daniel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 dirty="0" err="1"/>
              <a:t>Ekonomi</a:t>
            </a:r>
            <a:r>
              <a:rPr lang="en-US" sz="1400" b="1" dirty="0"/>
              <a:t>; </a:t>
            </a:r>
            <a:r>
              <a:rPr lang="en-US" sz="1400" dirty="0"/>
              <a:t>Andreas, Johanna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 dirty="0" err="1"/>
              <a:t>Aktivitetsgrupp</a:t>
            </a:r>
            <a:r>
              <a:rPr lang="en-US" sz="1400" b="1" dirty="0"/>
              <a:t>; </a:t>
            </a:r>
            <a:r>
              <a:rPr lang="en-US" sz="1400" dirty="0"/>
              <a:t>Anna, Marie, Dana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 dirty="0" err="1"/>
              <a:t>Cafeansvar</a:t>
            </a:r>
            <a:r>
              <a:rPr lang="en-US" sz="1400" b="1" dirty="0"/>
              <a:t>; Jennie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 dirty="0" err="1"/>
              <a:t>Sponsoransvar</a:t>
            </a:r>
            <a:r>
              <a:rPr lang="en-US" sz="1400" b="1" dirty="0"/>
              <a:t>; Andreas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 dirty="0" err="1"/>
              <a:t>Försäljningsansvar</a:t>
            </a:r>
            <a:r>
              <a:rPr lang="en-US" sz="1400" b="1" dirty="0"/>
              <a:t>; Celina, Mikaela</a:t>
            </a:r>
            <a:endParaRPr lang="en-US" sz="14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400" b="1"/>
              <a:t>SISU; Carin</a:t>
            </a:r>
            <a:endParaRPr lang="en-US" sz="1400" dirty="0"/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45917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DF7619F-45FA-4647-8D00-A11C61303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643813"/>
            <a:ext cx="4645250" cy="1067541"/>
          </a:xfrm>
        </p:spPr>
        <p:txBody>
          <a:bodyPr anchor="b">
            <a:normAutofit/>
          </a:bodyPr>
          <a:lstStyle/>
          <a:p>
            <a:pPr algn="l"/>
            <a:r>
              <a:rPr lang="sv-SE" dirty="0">
                <a:solidFill>
                  <a:schemeClr val="bg1"/>
                </a:solidFill>
              </a:rPr>
              <a:t>Team10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65B330F-8EEB-4FAC-A23B-A5C1CEE02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1812022"/>
            <a:ext cx="4645250" cy="4402165"/>
          </a:xfrm>
        </p:spPr>
        <p:txBody>
          <a:bodyPr anchor="t">
            <a:normAutofit/>
          </a:bodyPr>
          <a:lstStyle/>
          <a:p>
            <a:pPr lvl="0" algn="l"/>
            <a:r>
              <a:rPr lang="sv-SE" sz="1200" dirty="0">
                <a:solidFill>
                  <a:schemeClr val="bg1"/>
                </a:solidFill>
              </a:rPr>
              <a:t>Hur har säsongen 19/20 fungerat?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Poolspel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sz="1200" dirty="0" err="1">
                <a:solidFill>
                  <a:schemeClr val="bg1"/>
                </a:solidFill>
              </a:rPr>
              <a:t>Omklädesrummet</a:t>
            </a:r>
            <a:r>
              <a:rPr lang="sv-SE" sz="1200" dirty="0">
                <a:solidFill>
                  <a:schemeClr val="bg1"/>
                </a:solidFill>
              </a:rPr>
              <a:t>.</a:t>
            </a:r>
          </a:p>
          <a:p>
            <a:pPr marL="171450" lvl="0" indent="-171450" algn="l">
              <a:buFontTx/>
              <a:buChar char="-"/>
            </a:pPr>
            <a:r>
              <a:rPr lang="sv-SE" sz="1200" dirty="0">
                <a:solidFill>
                  <a:schemeClr val="bg1"/>
                </a:solidFill>
              </a:rPr>
              <a:t>Inga mobiltelefoner</a:t>
            </a:r>
          </a:p>
          <a:p>
            <a:pPr marL="171450" lvl="0" indent="-171450" algn="l">
              <a:buFontTx/>
              <a:buChar char="-"/>
            </a:pPr>
            <a:r>
              <a:rPr lang="sv-SE" sz="1200" dirty="0">
                <a:solidFill>
                  <a:schemeClr val="bg1"/>
                </a:solidFill>
              </a:rPr>
              <a:t>Inga föräldrar</a:t>
            </a:r>
          </a:p>
          <a:p>
            <a:pPr marL="171450" lvl="0" indent="-171450" algn="l">
              <a:buFontTx/>
              <a:buChar char="-"/>
            </a:pPr>
            <a:r>
              <a:rPr lang="sv-SE" sz="1200" dirty="0">
                <a:solidFill>
                  <a:schemeClr val="bg1"/>
                </a:solidFill>
              </a:rPr>
              <a:t>Chargong, gruppsamtal</a:t>
            </a:r>
          </a:p>
          <a:p>
            <a:pPr lvl="0" algn="l"/>
            <a:r>
              <a:rPr lang="sv-SE" sz="1200" dirty="0">
                <a:solidFill>
                  <a:schemeClr val="bg1"/>
                </a:solidFill>
              </a:rPr>
              <a:t>-  Komma i tid</a:t>
            </a:r>
          </a:p>
          <a:p>
            <a:pPr marL="171450" lvl="0" indent="-171450" algn="l">
              <a:buFontTx/>
              <a:buChar char="-"/>
            </a:pPr>
            <a:r>
              <a:rPr lang="sv-SE" sz="1200" dirty="0">
                <a:solidFill>
                  <a:schemeClr val="bg1"/>
                </a:solidFill>
              </a:rPr>
              <a:t>Barnen bör duscha på plats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sv-SE" sz="1200" dirty="0" err="1">
                <a:solidFill>
                  <a:schemeClr val="bg1"/>
                </a:solidFill>
              </a:rPr>
              <a:t>Ispassen</a:t>
            </a:r>
            <a:endParaRPr lang="sv-SE" sz="1200" dirty="0">
              <a:solidFill>
                <a:schemeClr val="bg1"/>
              </a:solidFill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Termos</a:t>
            </a:r>
          </a:p>
          <a:p>
            <a:pPr lvl="0" algn="l"/>
            <a:endParaRPr lang="sv-SE" sz="1200" dirty="0">
              <a:solidFill>
                <a:schemeClr val="bg1"/>
              </a:solidFill>
            </a:endParaRPr>
          </a:p>
          <a:p>
            <a:pPr lvl="0" algn="l"/>
            <a:r>
              <a:rPr lang="sv-SE" sz="1200" dirty="0">
                <a:solidFill>
                  <a:schemeClr val="bg1"/>
                </a:solidFill>
              </a:rPr>
              <a:t>* Om man har funderingar eller tankar kring Team10 så tar man det med den ansvarige tex </a:t>
            </a:r>
            <a:r>
              <a:rPr lang="sv-SE" sz="1200" dirty="0" err="1">
                <a:solidFill>
                  <a:schemeClr val="bg1"/>
                </a:solidFill>
              </a:rPr>
              <a:t>Ispass</a:t>
            </a:r>
            <a:r>
              <a:rPr lang="sv-SE" sz="1200" dirty="0">
                <a:solidFill>
                  <a:schemeClr val="bg1"/>
                </a:solidFill>
              </a:rPr>
              <a:t> = </a:t>
            </a:r>
            <a:r>
              <a:rPr lang="sv-SE" sz="1200" dirty="0" err="1">
                <a:solidFill>
                  <a:schemeClr val="bg1"/>
                </a:solidFill>
              </a:rPr>
              <a:t>Zeke</a:t>
            </a:r>
            <a:endParaRPr lang="sv-SE" sz="1200" dirty="0">
              <a:solidFill>
                <a:schemeClr val="bg1"/>
              </a:solidFill>
            </a:endParaRPr>
          </a:p>
          <a:p>
            <a:pPr algn="l"/>
            <a:r>
              <a:rPr lang="sv-SE" sz="500" dirty="0">
                <a:solidFill>
                  <a:schemeClr val="bg1"/>
                </a:solidFill>
              </a:rPr>
              <a:t>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500" dirty="0">
              <a:solidFill>
                <a:schemeClr val="bg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Bildobjekt 3" descr="En bild som visar tecken, stopp, text, utomhus&#10;&#10;Automatiskt genererad beskrivning">
            <a:extLst>
              <a:ext uri="{FF2B5EF4-FFF2-40B4-BE49-F238E27FC236}">
                <a16:creationId xmlns:a16="http://schemas.microsoft.com/office/drawing/2014/main" id="{24A691EB-44CE-4DD1-8EFF-FBD400649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88" y="489204"/>
            <a:ext cx="3507631" cy="451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63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F7619F-45FA-4647-8D00-A11C61303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3600" y="604008"/>
            <a:ext cx="5006336" cy="14177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Team10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Bildobjekt 3" descr="En bild som visar tecken, stopp, text, utomhus&#10;&#10;Automatiskt genererad beskrivning">
            <a:extLst>
              <a:ext uri="{FF2B5EF4-FFF2-40B4-BE49-F238E27FC236}">
                <a16:creationId xmlns:a16="http://schemas.microsoft.com/office/drawing/2014/main" id="{AB1848E4-A7ED-4189-AC12-F4751F8788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50" y="286808"/>
            <a:ext cx="3746457" cy="4818592"/>
          </a:xfrm>
          <a:prstGeom prst="rect">
            <a:avLst/>
          </a:prstGeom>
        </p:spPr>
      </p:pic>
      <p:sp>
        <p:nvSpPr>
          <p:cNvPr id="3" name="Underrubrik 2">
            <a:extLst>
              <a:ext uri="{FF2B5EF4-FFF2-40B4-BE49-F238E27FC236}">
                <a16:creationId xmlns:a16="http://schemas.microsoft.com/office/drawing/2014/main" id="{065B330F-8EEB-4FAC-A23B-A5C1CEE02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8044" y="1954635"/>
            <a:ext cx="5006336" cy="40990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Robert och Simon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Ledarna önskar att föräldrar berättar om det är något de behöver veta om barnet, för en bättre kommunikation på och utanför is.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Våra </a:t>
            </a:r>
            <a:r>
              <a:rPr lang="sv-SE" sz="1600" dirty="0" err="1"/>
              <a:t>isledare</a:t>
            </a:r>
            <a:r>
              <a:rPr lang="sv-SE" sz="1600" dirty="0"/>
              <a:t> måste gå på kurser för att kunna få utbilda våra barn.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Påminna om att sjuka barn (febriga, snoriga, hostiga mm) stannar hemma.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Finns det matallergier i laget?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Aktivitetsgruppen</a:t>
            </a:r>
            <a:endParaRPr lang="en-US" sz="15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500" dirty="0" err="1"/>
              <a:t>Ekonomi</a:t>
            </a:r>
            <a:endParaRPr lang="en-US" sz="1500" dirty="0"/>
          </a:p>
          <a:p>
            <a:pPr marL="114300" algn="l"/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2350247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065B330F-8EEB-4FAC-A23B-A5C1CEE02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9013" y="489204"/>
            <a:ext cx="5967580" cy="5861261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algn="l"/>
            <a:r>
              <a:rPr lang="sv-SE" sz="4000" b="1" dirty="0"/>
              <a:t>Resultaträkning Team-10 säsongen 2019/20 </a:t>
            </a:r>
          </a:p>
          <a:p>
            <a:pPr algn="l"/>
            <a:r>
              <a:rPr lang="sv-SE" sz="4000" dirty="0"/>
              <a:t>		Ingående saldo 2019-09-01  58 252kr </a:t>
            </a:r>
          </a:p>
          <a:p>
            <a:pPr algn="l"/>
            <a:r>
              <a:rPr lang="sv-SE" sz="4000" dirty="0"/>
              <a:t>Försäljning under säsongen ;</a:t>
            </a:r>
          </a:p>
          <a:p>
            <a:pPr algn="l"/>
            <a:r>
              <a:rPr lang="sv-SE" sz="4000" b="1" dirty="0"/>
              <a:t>- </a:t>
            </a:r>
            <a:r>
              <a:rPr lang="sv-SE" sz="4000" b="1" dirty="0" err="1"/>
              <a:t>Newbody</a:t>
            </a:r>
            <a:r>
              <a:rPr lang="sv-SE" sz="4000" b="1" dirty="0"/>
              <a:t> </a:t>
            </a:r>
          </a:p>
          <a:p>
            <a:pPr algn="l"/>
            <a:r>
              <a:rPr lang="sv-SE" sz="4000" dirty="0"/>
              <a:t>Total försäljning 490pkt totalt  73 500kr </a:t>
            </a:r>
          </a:p>
          <a:p>
            <a:pPr algn="l"/>
            <a:r>
              <a:rPr lang="sv-SE" sz="4000" dirty="0"/>
              <a:t>Kostnad   -5 5074kr </a:t>
            </a:r>
          </a:p>
          <a:p>
            <a:pPr algn="l"/>
            <a:r>
              <a:rPr lang="sv-SE" sz="4000" dirty="0"/>
              <a:t>Resultat  +18 426kr </a:t>
            </a:r>
          </a:p>
          <a:p>
            <a:pPr algn="l"/>
            <a:r>
              <a:rPr lang="sv-SE" sz="4000" b="1" dirty="0"/>
              <a:t>- Bingolotter  </a:t>
            </a:r>
          </a:p>
          <a:p>
            <a:pPr algn="l"/>
            <a:r>
              <a:rPr lang="sv-SE" sz="4000" dirty="0"/>
              <a:t>Total försäljning   69 150kr </a:t>
            </a:r>
          </a:p>
          <a:p>
            <a:pPr algn="l"/>
            <a:r>
              <a:rPr lang="sv-SE" sz="4000" dirty="0"/>
              <a:t>Kostnad   -46 845kr </a:t>
            </a:r>
          </a:p>
          <a:p>
            <a:pPr algn="l"/>
            <a:r>
              <a:rPr lang="sv-SE" sz="4000" dirty="0"/>
              <a:t>Resultat  +22 305kr </a:t>
            </a:r>
          </a:p>
          <a:p>
            <a:pPr algn="l"/>
            <a:r>
              <a:rPr lang="sv-SE" sz="4000" b="1" dirty="0"/>
              <a:t>- Kläder </a:t>
            </a:r>
          </a:p>
          <a:p>
            <a:pPr algn="l"/>
            <a:r>
              <a:rPr lang="sv-SE" sz="4000" dirty="0"/>
              <a:t>Total försäljning   17 566kr </a:t>
            </a:r>
          </a:p>
          <a:p>
            <a:pPr algn="l"/>
            <a:r>
              <a:rPr lang="sv-SE" sz="4000" dirty="0"/>
              <a:t>Sponsring  13 500kr </a:t>
            </a:r>
          </a:p>
          <a:p>
            <a:pPr algn="l"/>
            <a:r>
              <a:rPr lang="sv-SE" sz="4000" dirty="0"/>
              <a:t>Kostnad   -32 939kr </a:t>
            </a:r>
          </a:p>
          <a:p>
            <a:pPr algn="l"/>
            <a:r>
              <a:rPr lang="sv-SE" sz="4000" dirty="0"/>
              <a:t>Resultat  -873kr </a:t>
            </a:r>
          </a:p>
          <a:p>
            <a:pPr algn="l"/>
            <a:r>
              <a:rPr lang="sv-SE" sz="4000" dirty="0"/>
              <a:t>Övriga inkomster  </a:t>
            </a:r>
          </a:p>
          <a:p>
            <a:pPr algn="l"/>
            <a:r>
              <a:rPr lang="sv-SE" sz="4000" dirty="0"/>
              <a:t>- Kiosken  2 259kr </a:t>
            </a:r>
          </a:p>
          <a:p>
            <a:pPr algn="l"/>
            <a:r>
              <a:rPr lang="sv-SE" sz="4000" dirty="0"/>
              <a:t>Övriga utgifter  </a:t>
            </a:r>
          </a:p>
          <a:p>
            <a:pPr algn="l"/>
            <a:r>
              <a:rPr lang="sv-SE" sz="4000" dirty="0"/>
              <a:t>- Bankkostnader   -444kr </a:t>
            </a:r>
          </a:p>
          <a:p>
            <a:pPr algn="l"/>
            <a:r>
              <a:rPr lang="sv-SE" sz="4000" dirty="0"/>
              <a:t>- </a:t>
            </a:r>
            <a:r>
              <a:rPr lang="sv-SE" sz="4000" dirty="0" err="1"/>
              <a:t>Materialarinköp</a:t>
            </a:r>
            <a:r>
              <a:rPr lang="sv-SE" sz="4000" dirty="0"/>
              <a:t>  -1 554kr  </a:t>
            </a:r>
          </a:p>
          <a:p>
            <a:pPr algn="l"/>
            <a:r>
              <a:rPr lang="sv-SE" sz="4000" dirty="0"/>
              <a:t>- Ledarkläder   -4 537kr </a:t>
            </a:r>
          </a:p>
          <a:p>
            <a:pPr algn="l"/>
            <a:r>
              <a:rPr lang="sv-SE" sz="4000" dirty="0"/>
              <a:t>Årets resultat    35 582kr  </a:t>
            </a:r>
          </a:p>
          <a:p>
            <a:pPr algn="l"/>
            <a:r>
              <a:rPr lang="sv-SE" sz="4000"/>
              <a:t>		Utgående </a:t>
            </a:r>
            <a:r>
              <a:rPr lang="sv-SE" sz="4000" dirty="0"/>
              <a:t>saldo 2020-03-07 80 334kr  </a:t>
            </a:r>
          </a:p>
          <a:p>
            <a:pPr algn="l"/>
            <a:r>
              <a:rPr lang="sv-SE" sz="4000" dirty="0"/>
              <a:t>Sponsorpengar 13 500kr har inte inkommit på kontot än, saldo efter sponsorpengar 93 834kr</a:t>
            </a:r>
          </a:p>
          <a:p>
            <a:pPr marL="114300" algn="l"/>
            <a:r>
              <a:rPr lang="en-US" sz="4000" dirty="0">
                <a:solidFill>
                  <a:schemeClr val="bg1"/>
                </a:solidFill>
              </a:rPr>
              <a:t>!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" name="Bildobjekt 4" descr="En bild som visar tecken, stopp, text, utomhus&#10;&#10;Automatiskt genererad beskrivning">
            <a:extLst>
              <a:ext uri="{FF2B5EF4-FFF2-40B4-BE49-F238E27FC236}">
                <a16:creationId xmlns:a16="http://schemas.microsoft.com/office/drawing/2014/main" id="{D2074318-B520-4AD4-AC57-C605A2AE3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88" y="489204"/>
            <a:ext cx="3507631" cy="451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747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294</Words>
  <Application>Microsoft Office PowerPoint</Application>
  <PresentationFormat>Bredbild</PresentationFormat>
  <Paragraphs>60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PowerPoint-presentation</vt:lpstr>
      <vt:lpstr>Team10</vt:lpstr>
      <vt:lpstr>Team10</vt:lpstr>
      <vt:lpstr>Team10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Johanna Öholm</dc:creator>
  <cp:lastModifiedBy>Johanna Öholm</cp:lastModifiedBy>
  <cp:revision>23</cp:revision>
  <dcterms:created xsi:type="dcterms:W3CDTF">2019-09-16T08:48:33Z</dcterms:created>
  <dcterms:modified xsi:type="dcterms:W3CDTF">2020-03-07T16:30:54Z</dcterms:modified>
</cp:coreProperties>
</file>