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8" r:id="rId2"/>
    <p:sldId id="296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0BE70-AA91-4148-8724-E0DD30BD7827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7F44-57A2-481F-A754-D3CB3FEB79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17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940419-2D9A-4035-8117-FEC4831EC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141757-160B-4263-8339-A0B8CC57B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57E1E3-044A-49D6-B0AF-C1E03F0C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67FDA4-AC21-46C8-B4FF-E9414DCCD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B5133E-BBFE-4369-9FCF-5CD31EDA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918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0522F1-AB1D-41C8-9A2F-974029B29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1EB706-F9BB-449C-A0C2-2B8DCB8BC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AD5FC8-A1BD-4B91-890A-3CAD87ED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EDD42B-4422-44C4-9714-1FA1DAE1B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E57B9F-54BC-41CA-A337-426BD340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572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6FFAAC-E876-4F59-93D9-BA1D08CEB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64EF84-779E-4FB2-AB29-FE74A6E05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FC460F-03D5-4FCD-A32D-83D6D4546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41D506-87C2-4BA3-9B4C-0860990FF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B5976F-D8C3-40D5-9044-16E74C59B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2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A770EB-E0A9-42EB-AE89-FD971373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E9700E-2A60-4DD2-9867-FAF0060F4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8FE1B8-C981-4013-923C-3342A1D9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8B1A88-D7AB-4505-9307-9215E87B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567578-7C51-4D35-962D-8A57CA26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741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ED7EF0-3975-4671-8655-694412DD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37A62D-B2A5-47B4-BA57-D1E9DA075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863456-D58C-4D90-A4EF-889332328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333CF7-5140-4841-B094-A0C02AB3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A8623E-01D1-4F88-AB73-DF5FCBD9D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83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34F523-1F3B-4A87-992D-42264C76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2FE3D8-5101-42AA-8633-EA0F6F520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991492-FDEA-416F-9C41-2B0EE8902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86C7E8-ED48-4E8B-9FFF-6DA577A0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A24386-FD71-44D6-8076-CE8DF8D1D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B6828A-D6B8-42A2-B0CB-C0509AEF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9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304AD5-3EBC-4A2C-ACB0-E4525DB0F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D2BD4E-E96D-46F2-8010-DFE52EF8C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225BB89-CBB5-4CB4-BD8B-359692F69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209C7B7-C46E-4561-A118-A6BD1465A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A89197B-DF5E-4061-A465-FF749EFB8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FF2A9AD-0C0D-44FA-8B60-C2567853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C49BB44-9B0A-4A72-A679-ACA6B0634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3B3D240-33B1-4DFB-B7A5-D6E5210A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2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7B7F17-BA48-4C57-8861-A423B3DC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5760F9-C927-4691-AA65-7C59AED6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06CA6CF-5F3C-43D0-B115-2B25AB25C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BB836A-2C58-4954-AAA7-09A32037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57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B53735E-CF51-4B67-8E07-CA2A66A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2937A22-1671-4143-BB5A-F0E03004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4FE180-EA2E-42CE-9DAE-0725290F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38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C0A676-A066-4810-A9AC-1B0389C8D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E70E6E-54CE-4DDC-8EC5-1206FD705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734626-A9E9-46DC-80FC-0F140D72B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9DE68-C7AB-42DA-84D2-A10AED85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EACD8D-20E8-4D2F-84EB-EB1728063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3FACB9-8E89-4C88-B32D-99F403D6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2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CC5CDE-1B28-4E49-B92B-C0BCD906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BCCE031-6FA4-4F48-83D9-7897587C8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D25A47D-61CD-4780-A719-60471236D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D4C975-2F5A-4115-8EE1-4D2B6D6AB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7C0F2F-9272-40DC-8C8D-0E5B83660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28D0E91-A98C-4970-B0C9-222E07F2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96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33A748F-409A-45D8-B3E9-D17B7BE5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DD7AAF-55C6-4F89-835B-FDCB1110A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7DE40C-DAC1-4376-AE0A-FF311EDAC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0448C0-5FFF-4072-B48B-628FC5B75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E3DB2C-452C-4DE2-AED1-6BBB6CDAC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SIPCMContentMarking" descr="{&quot;HashCode&quot;:-1371340197,&quot;Placement&quot;:&quot;Footer&quot;,&quot;Top&quot;:519.343,&quot;Left&quot;:440.861267,&quot;SlideWidth&quot;:960,&quot;SlideHeight&quot;:540}">
            <a:extLst>
              <a:ext uri="{FF2B5EF4-FFF2-40B4-BE49-F238E27FC236}">
                <a16:creationId xmlns:a16="http://schemas.microsoft.com/office/drawing/2014/main" id="{1273DA47-B65A-4F5C-8665-C66021C472CB}"/>
              </a:ext>
            </a:extLst>
          </p:cNvPr>
          <p:cNvSpPr txBox="1"/>
          <p:nvPr userDrawn="1"/>
        </p:nvSpPr>
        <p:spPr>
          <a:xfrm>
            <a:off x="5598938" y="6595656"/>
            <a:ext cx="99412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</a:rPr>
              <a:t>CAB - Internal</a:t>
            </a:r>
          </a:p>
        </p:txBody>
      </p:sp>
    </p:spTree>
    <p:extLst>
      <p:ext uri="{BB962C8B-B14F-4D97-AF65-F5344CB8AC3E}">
        <p14:creationId xmlns:p14="http://schemas.microsoft.com/office/powerpoint/2010/main" val="203034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himmel&#10;&#10;Automatiskt genererad beskrivning">
            <a:extLst>
              <a:ext uri="{FF2B5EF4-FFF2-40B4-BE49-F238E27FC236}">
                <a16:creationId xmlns:a16="http://schemas.microsoft.com/office/drawing/2014/main" id="{72723F77-2224-AF41-B6D5-5AFDC3C82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7" name="Bildobjekt 6" descr="En bild som visar tecken, stopp, utomhus, text&#10;&#10;Automatiskt genererad beskrivning">
            <a:extLst>
              <a:ext uri="{FF2B5EF4-FFF2-40B4-BE49-F238E27FC236}">
                <a16:creationId xmlns:a16="http://schemas.microsoft.com/office/drawing/2014/main" id="{861528F5-E304-3F4B-AF16-7F27363C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60" y="285760"/>
            <a:ext cx="1300163" cy="167642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7237C5FF-A8AA-8B4A-8EDB-C0D954BD7DD3}"/>
              </a:ext>
            </a:extLst>
          </p:cNvPr>
          <p:cNvSpPr txBox="1"/>
          <p:nvPr/>
        </p:nvSpPr>
        <p:spPr>
          <a:xfrm>
            <a:off x="0" y="6117220"/>
            <a:ext cx="522597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Vi är </a:t>
            </a:r>
            <a:r>
              <a:rPr lang="sv-SE" sz="1400" b="1" dirty="0">
                <a:solidFill>
                  <a:srgbClr val="FF0000"/>
                </a:solidFill>
              </a:rPr>
              <a:t>Ödmjuka</a:t>
            </a:r>
            <a:r>
              <a:rPr lang="sv-SE" sz="1400" b="1" dirty="0"/>
              <a:t> - Vi </a:t>
            </a:r>
            <a:r>
              <a:rPr lang="sv-SE" sz="1400" b="1" dirty="0">
                <a:solidFill>
                  <a:srgbClr val="FF0000"/>
                </a:solidFill>
              </a:rPr>
              <a:t>Hälsar</a:t>
            </a:r>
            <a:r>
              <a:rPr lang="sv-SE" sz="1400" b="1" dirty="0"/>
              <a:t> på varandra - Vi </a:t>
            </a:r>
            <a:r>
              <a:rPr lang="sv-SE" sz="1400" b="1" dirty="0">
                <a:solidFill>
                  <a:srgbClr val="FF0000"/>
                </a:solidFill>
              </a:rPr>
              <a:t>Utbildar</a:t>
            </a:r>
            <a:r>
              <a:rPr lang="sv-SE" sz="1400" b="1" dirty="0"/>
              <a:t> individer</a:t>
            </a:r>
            <a:endParaRPr lang="sv-SE" sz="1400" dirty="0"/>
          </a:p>
          <a:p>
            <a:r>
              <a:rPr lang="sv-SE" sz="1000" b="1" dirty="0"/>
              <a:t>Vi är lyhörda och nyfikna, vi respekterar vår omgivning. </a:t>
            </a:r>
            <a:endParaRPr lang="sv-SE" sz="1000" dirty="0"/>
          </a:p>
          <a:p>
            <a:r>
              <a:rPr lang="sv-SE" sz="1000" b="1" dirty="0"/>
              <a:t>Alla ska känna sig trygga, och vi ska ha en välkomnande miljö. </a:t>
            </a:r>
            <a:endParaRPr lang="sv-SE" sz="1000" dirty="0"/>
          </a:p>
          <a:p>
            <a:r>
              <a:rPr lang="sv-SE" sz="1000" b="1" dirty="0"/>
              <a:t>Vi står för en lärande miljö där varje individ ska ges möjlighet till att växa som människa.</a:t>
            </a:r>
            <a:endParaRPr lang="sv-SE" sz="1000" dirty="0"/>
          </a:p>
          <a:p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99EE36A-60EA-CF4D-8216-A826CE9A6DD9}"/>
              </a:ext>
            </a:extLst>
          </p:cNvPr>
          <p:cNvSpPr txBox="1"/>
          <p:nvPr/>
        </p:nvSpPr>
        <p:spPr>
          <a:xfrm>
            <a:off x="285760" y="1962187"/>
            <a:ext cx="111580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I Örebro Hockey Ungdoms hockeyfamilj: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Retar eller mobbar jag aldrig någon annan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Uppträder jag på ett schysst sätt och använder inte svordomar, könsord eller rasistiska ord.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Ställer jag upp för andra och är hjälpsam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Hälsar jag på alla medlemmar i föreningen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Lyssnar jag på tränare, ledare och de spelare som har ordet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Peppar jag och höjer andra vid misstag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Attityd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är en bra kompis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tar hänsyn till alla runt mig och är ödmjuk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är hjälpsam, snäll och trevlig mot andra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ger andra beröm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har ordning och reda</a:t>
            </a: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8A89A00-1380-0D44-A908-42B618E8F730}"/>
              </a:ext>
            </a:extLst>
          </p:cNvPr>
          <p:cNvSpPr txBox="1"/>
          <p:nvPr/>
        </p:nvSpPr>
        <p:spPr>
          <a:xfrm>
            <a:off x="2880000" y="1080000"/>
            <a:ext cx="5763491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800" b="1" dirty="0"/>
              <a:t>Kontrakt team -11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811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himmel&#10;&#10;Automatiskt genererad beskrivning">
            <a:extLst>
              <a:ext uri="{FF2B5EF4-FFF2-40B4-BE49-F238E27FC236}">
                <a16:creationId xmlns:a16="http://schemas.microsoft.com/office/drawing/2014/main" id="{72723F77-2224-AF41-B6D5-5AFDC3C82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7" name="Bildobjekt 6" descr="En bild som visar tecken, stopp, utomhus, text&#10;&#10;Automatiskt genererad beskrivning">
            <a:extLst>
              <a:ext uri="{FF2B5EF4-FFF2-40B4-BE49-F238E27FC236}">
                <a16:creationId xmlns:a16="http://schemas.microsoft.com/office/drawing/2014/main" id="{861528F5-E304-3F4B-AF16-7F27363C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60" y="285760"/>
            <a:ext cx="1300163" cy="167642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7237C5FF-A8AA-8B4A-8EDB-C0D954BD7DD3}"/>
              </a:ext>
            </a:extLst>
          </p:cNvPr>
          <p:cNvSpPr txBox="1"/>
          <p:nvPr/>
        </p:nvSpPr>
        <p:spPr>
          <a:xfrm>
            <a:off x="0" y="6117220"/>
            <a:ext cx="522597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Vi är </a:t>
            </a:r>
            <a:r>
              <a:rPr lang="sv-SE" sz="1400" b="1" dirty="0">
                <a:solidFill>
                  <a:srgbClr val="FF0000"/>
                </a:solidFill>
              </a:rPr>
              <a:t>Ödmjuka</a:t>
            </a:r>
            <a:r>
              <a:rPr lang="sv-SE" sz="1400" b="1" dirty="0"/>
              <a:t> - Vi </a:t>
            </a:r>
            <a:r>
              <a:rPr lang="sv-SE" sz="1400" b="1" dirty="0">
                <a:solidFill>
                  <a:srgbClr val="FF0000"/>
                </a:solidFill>
              </a:rPr>
              <a:t>Hälsar</a:t>
            </a:r>
            <a:r>
              <a:rPr lang="sv-SE" sz="1400" b="1" dirty="0"/>
              <a:t> på varandra - Vi </a:t>
            </a:r>
            <a:r>
              <a:rPr lang="sv-SE" sz="1400" b="1" dirty="0">
                <a:solidFill>
                  <a:srgbClr val="FF0000"/>
                </a:solidFill>
              </a:rPr>
              <a:t>Utbildar</a:t>
            </a:r>
            <a:r>
              <a:rPr lang="sv-SE" sz="1400" b="1" dirty="0"/>
              <a:t> individer</a:t>
            </a:r>
            <a:endParaRPr lang="sv-SE" sz="1400" dirty="0"/>
          </a:p>
          <a:p>
            <a:r>
              <a:rPr lang="sv-SE" sz="1000" b="1" dirty="0"/>
              <a:t>Vi är lyhörda och nyfikna, vi respekterar vår omgivning. </a:t>
            </a:r>
            <a:endParaRPr lang="sv-SE" sz="1000" dirty="0"/>
          </a:p>
          <a:p>
            <a:r>
              <a:rPr lang="sv-SE" sz="1000" b="1" dirty="0"/>
              <a:t>Alla ska känna sig trygga, och vi ska ha en välkomnande miljö. </a:t>
            </a:r>
            <a:endParaRPr lang="sv-SE" sz="1000" dirty="0"/>
          </a:p>
          <a:p>
            <a:r>
              <a:rPr lang="sv-SE" sz="1000" b="1" dirty="0"/>
              <a:t>Vi står för en lärande miljö där varje individ ska ges möjlighet till att växa som människa.</a:t>
            </a:r>
            <a:endParaRPr lang="sv-SE" sz="1000" dirty="0"/>
          </a:p>
          <a:p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99EE36A-60EA-CF4D-8216-A826CE9A6DD9}"/>
              </a:ext>
            </a:extLst>
          </p:cNvPr>
          <p:cNvSpPr txBox="1"/>
          <p:nvPr/>
        </p:nvSpPr>
        <p:spPr>
          <a:xfrm>
            <a:off x="285760" y="1962187"/>
            <a:ext cx="1115809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Jag är Örebro Hockey Ungdom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För mig är skolan alltid viktigast. Funkar skolan, funkar det hemma så funkar det i hockeyn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ger alltid 100% på träning och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vet att en bra inställning är avgörande för prestationen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passar alltid tider till och i samband med match, träning och andra aktiviteter med laget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följer föreningens och lagets regler och jag är en förebild för Svensk ishockey och ÖHU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Match och träning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gör som tränarna säger och accepterar deras beslut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gör mitt bästa även när det känns tungt eller jag är trött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kritiserar aldrig domaren eller hånar motståndaren. Istället fokuserar jag på mig själv och vårt lag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har en positiv anda och peppar mina lagkamrater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tackar alltid domarna och motståndarna efter matchen, oavsett resultat och händelser.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er till att komma förberedd till match och träning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1" dirty="0"/>
              <a:t>Jag skall känna en glädje till min ishockey</a:t>
            </a: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8A89A00-1380-0D44-A908-42B618E8F730}"/>
              </a:ext>
            </a:extLst>
          </p:cNvPr>
          <p:cNvSpPr txBox="1"/>
          <p:nvPr/>
        </p:nvSpPr>
        <p:spPr>
          <a:xfrm>
            <a:off x="2880000" y="1080000"/>
            <a:ext cx="5763491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800" b="1" dirty="0"/>
              <a:t>Kontrakt team -11</a:t>
            </a:r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F88795D5-8888-4A33-8AE2-F60452F03E53}"/>
              </a:ext>
            </a:extLst>
          </p:cNvPr>
          <p:cNvSpPr txBox="1"/>
          <p:nvPr/>
        </p:nvSpPr>
        <p:spPr>
          <a:xfrm>
            <a:off x="5560612" y="6271108"/>
            <a:ext cx="11158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NAMN:________________________________________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036678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375</Words>
  <Application>Microsoft Office PowerPoint</Application>
  <PresentationFormat>Bredbild</PresentationFormat>
  <Paragraphs>40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Team-11</dc:title>
  <dc:creator>Johan Rydberg</dc:creator>
  <cp:lastModifiedBy>Anders Gabrielsson</cp:lastModifiedBy>
  <cp:revision>52</cp:revision>
  <dcterms:created xsi:type="dcterms:W3CDTF">2020-10-29T09:45:57Z</dcterms:created>
  <dcterms:modified xsi:type="dcterms:W3CDTF">2021-09-21T08:10:46Z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e4a1b1c-d93b-4297-bf84-561aaf101059_Enabled">
    <vt:lpwstr>true</vt:lpwstr>
  </property>
  <property fmtid="{D5CDD505-2E9C-101B-9397-08002B2CF9AE}" pid="3" name="MSIP_Label_3e4a1b1c-d93b-4297-bf84-561aaf101059_SetDate">
    <vt:lpwstr>2021-09-21T08:10:46Z</vt:lpwstr>
  </property>
  <property fmtid="{D5CDD505-2E9C-101B-9397-08002B2CF9AE}" pid="4" name="MSIP_Label_3e4a1b1c-d93b-4297-bf84-561aaf101059_Method">
    <vt:lpwstr>Standard</vt:lpwstr>
  </property>
  <property fmtid="{D5CDD505-2E9C-101B-9397-08002B2CF9AE}" pid="5" name="MSIP_Label_3e4a1b1c-d93b-4297-bf84-561aaf101059_Name">
    <vt:lpwstr>3e4a1b1c-d93b-4297-bf84-561aaf101059</vt:lpwstr>
  </property>
  <property fmtid="{D5CDD505-2E9C-101B-9397-08002B2CF9AE}" pid="6" name="MSIP_Label_3e4a1b1c-d93b-4297-bf84-561aaf101059_SiteId">
    <vt:lpwstr>bd402493-0717-4f89-a565-39bdca08227b</vt:lpwstr>
  </property>
  <property fmtid="{D5CDD505-2E9C-101B-9397-08002B2CF9AE}" pid="7" name="MSIP_Label_3e4a1b1c-d93b-4297-bf84-561aaf101059_ActionId">
    <vt:lpwstr>9bb3fe84-db3a-41f6-bc44-f9fb2d1a3778</vt:lpwstr>
  </property>
  <property fmtid="{D5CDD505-2E9C-101B-9397-08002B2CF9AE}" pid="8" name="MSIP_Label_3e4a1b1c-d93b-4297-bf84-561aaf101059_ContentBits">
    <vt:lpwstr>2</vt:lpwstr>
  </property>
</Properties>
</file>