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60" r:id="rId5"/>
    <p:sldId id="261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A691A7-CF46-76DA-7EFF-B0AB78EA9348}" v="241" dt="2026-08-17T14:42:22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AA5E6-F0B4-9D83-5938-19D74C086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21F3A-216B-D396-A1AB-787AA07F92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28480-473D-9FE7-455E-599E1D79A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4017-F9A8-FBF9-2A0A-C6AE3958E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AF180-8545-CA90-9421-0E5F76356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1950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69DE-CD83-2AF7-4A28-80A8CCAE9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715D2-A73C-A1FA-B7A0-868EA2101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BA012-492F-D98D-AD38-A30070D6A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22F43-2481-60BC-0E84-6822CD3D8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85EFD-478A-AB9C-530A-3CB7587F3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792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765A3-0C49-3A6B-C6FD-2F853308D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28BC9-8D2A-5A7F-FA7E-99935C486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60BA3-AC0E-5486-32D8-13C44C31D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03D08-ADD8-017D-127B-E7493A932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25B6D-EC3A-C3D1-3CBA-7B4E1CF8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2776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FD4E-927C-07DA-6B5C-728D3E85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CA0C-4D2F-4C54-6636-EB2B421EE8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359D3-7B1B-298D-061B-D6F7C1102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640CE-4C19-C4F6-E903-0088316A0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5AE19E-7061-3A37-7BCF-DEA8ABC80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3C369-BD62-E550-F4FF-8AE76B9E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4285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DDEF-677C-E837-4A95-8A1C3859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8B8A6-C93D-1664-2482-48943FAF3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95E351-4E4A-C4E8-5A28-C92F17928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F26A7-3B7F-2A03-5298-25AE40FC40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390F21-06E8-6E91-951C-41F90EF588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1A33BA-699E-C92B-EF81-5F415A3C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D21D44-7ED2-476C-CD17-146DCC54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328995-734B-EA7F-8407-2E3883E8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565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0291A-67F6-39F9-38E2-3E8FAFCE1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836BD9-9C00-3AC0-4522-40D14F96E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0E8298-B2B2-560B-AAE8-D2418E0C8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5F90E3-D477-2CAB-3480-CA8DF9E4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953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EFF949-4294-3E67-D02C-014446BCC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23636C-1F48-106E-56FF-996C78302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2AD6E-B6EB-BC24-EA6D-BDFC54D9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740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CB42-B66A-24A2-7A94-A7CE3E8D2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D9348-2CAF-1F57-1701-AA44D3279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6A39B-0F50-68FE-E2F5-BEF670CE0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792210-FF36-0168-5D8A-C5A724DDB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C7E70-0C1D-1776-834F-32BBCFE2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7A928-2CF4-16D3-A5C6-9BBE53CE7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961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D325E-E109-9865-B4DB-D9F09A5B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66D01B-BB4A-CEDD-C2B7-BACDA7A59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32702-58E0-CD60-EC9F-C50EFDFAB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7B85B-6280-3D61-67BB-683B31A1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30872-C791-8681-1168-B76E550A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174EC-2D24-7A1C-B7BF-103694A1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7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B705-DD21-F919-34A4-450779129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0C5131-0793-E44A-A94D-DE0781E7B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A642F-F403-F3DE-9FAD-8D988723E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4251F-4750-3C79-B60D-2E6428D75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2DB4A-CF67-97AF-9923-144AF6BF0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81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B76051-611C-2F4E-8D7C-5DC04DD2BF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6E57D-2F0A-A0C0-544C-FEE909E5C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A2C4F-5DD3-35F3-768D-B9B097AF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9AC23-6AF7-BB16-A83F-BA45BFB7B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00912-8D14-7A72-9A54-05A7D4F0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110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B3A444-EA46-54EB-DC23-A88BCD2CF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0A8AF-CC73-D09F-C315-CDD20359A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44E84-1D86-4494-765C-84B614FEF6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EEEB80-9671-497F-838B-C3FC7A6A2844}" type="datetimeFigureOut">
              <a:rPr lang="sv-SE" smtClean="0"/>
              <a:t>2026-08-17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4845-9C87-A62D-55E2-6075A6390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A8069-1706-8FB0-0B82-C7F4AFF44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419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15@orebrohockeyungdom.s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5ACA6-4089-D6EB-A164-12607E22F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sv-SE" sz="4400" dirty="0"/>
              <a:t>Sponsorspaket</a:t>
            </a:r>
            <a:br>
              <a:rPr lang="sv-SE" sz="4400" dirty="0"/>
            </a:br>
            <a:r>
              <a:rPr lang="sv-SE" sz="4400"/>
              <a:t>ÖHU Team-18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4146E-A2FD-7A50-C969-EDBBA2257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6287" y="4121253"/>
            <a:ext cx="3125337" cy="113684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sv-SE" sz="1800"/>
          </a:p>
          <a:p>
            <a:r>
              <a:rPr lang="sv-SE" sz="1800"/>
              <a:t>Säsongen 2026/2027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9DE41F-E6B3-EB18-F753-B0EE1A18C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337" y="578738"/>
            <a:ext cx="4703477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10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FD17A2-FFE8-C59F-7595-3C954354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sv-SE"/>
              <a:t>Sponsorer ÖHU Team-18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BCA0D-1BE8-E25E-2ADC-3A17D47F6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sz="1600" dirty="0">
                <a:latin typeface="Arial"/>
                <a:cs typeface="Arial"/>
              </a:rPr>
              <a:t>Nu söker vi glada och generösa företag eller privatpersoner </a:t>
            </a:r>
            <a:r>
              <a:rPr lang="sv-SE" sz="1600">
                <a:latin typeface="Arial"/>
                <a:cs typeface="Arial"/>
              </a:rPr>
              <a:t>som inför kommande säsong vill stötta våra spelare i Örebro Hockey Ungdom Team-18.</a:t>
            </a:r>
            <a:endParaRPr lang="sv-SE" sz="16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sv-SE" sz="1600" dirty="0">
                <a:latin typeface="Arial"/>
                <a:cs typeface="Arial"/>
              </a:rPr>
              <a:t>Genom att sponsra laget möjliggör ni inköp av </a:t>
            </a:r>
            <a:r>
              <a:rPr lang="sv-SE" sz="1600">
                <a:latin typeface="Arial"/>
                <a:cs typeface="Arial"/>
              </a:rPr>
              <a:t>material, utrustning och teamställ till spelarna.</a:t>
            </a:r>
            <a:endParaRPr lang="sv-SE" sz="16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sv-SE" sz="1600" dirty="0">
                <a:latin typeface="Arial"/>
                <a:cs typeface="Arial"/>
              </a:rPr>
              <a:t>Som sponsor får du din logga snyggt tryckt på teamställen – och blir en självklar del av laget både på och utanför isen. </a:t>
            </a:r>
            <a:r>
              <a:rPr lang="sv-SE" sz="1600">
                <a:latin typeface="Arial"/>
                <a:cs typeface="Arial"/>
              </a:rPr>
              <a:t>Din logga kommer dessutom synas i sammanhang där </a:t>
            </a:r>
            <a:r>
              <a:rPr lang="sv-SE" sz="1600" dirty="0">
                <a:latin typeface="Arial"/>
                <a:cs typeface="Arial"/>
              </a:rPr>
              <a:t>familjer, företag och sportinresserade samlas.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A31EFC-D5DE-3912-2D27-EF6B47136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934" y="2184914"/>
            <a:ext cx="3115370" cy="3755915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2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0CC88A9-A661-4C48-866E-8734E511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0C503C9-72A2-215A-4844-C7BD72C3180E}"/>
              </a:ext>
            </a:extLst>
          </p:cNvPr>
          <p:cNvSpPr txBox="1">
            <a:spLocks/>
          </p:cNvSpPr>
          <p:nvPr/>
        </p:nvSpPr>
        <p:spPr>
          <a:xfrm>
            <a:off x="497973" y="393380"/>
            <a:ext cx="7655427" cy="7398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/>
              <a:t>Placering på jackan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3342D5-21BE-C095-697B-976991207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0488" y="0"/>
            <a:ext cx="1331511" cy="1605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2141FD-1467-D724-5D79-3194F9023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982" y="2008641"/>
            <a:ext cx="6748577" cy="4622775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DF195F-784B-4D00-8C92-6FC1B0499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E5F4-319D-25BE-C458-18D4C04E4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6F4FD-6303-A98A-7849-57614AF0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Sponsorpaket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5437F-9926-B6A3-252D-0C4EEBA8B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356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sz="1800" dirty="0">
                <a:latin typeface="Arial" panose="020B0604020202020204" pitchFamily="34" charset="0"/>
                <a:cs typeface="Arial" panose="020B0604020202020204" pitchFamily="34" charset="0"/>
              </a:rPr>
              <a:t>5 000 kr		Företagets logga tryckt på jackans rygg tillsammans med andra loggor.</a:t>
            </a:r>
          </a:p>
          <a:p>
            <a:pPr marL="0" indent="0">
              <a:buNone/>
            </a:pPr>
            <a:r>
              <a:rPr lang="sv-SE" sz="1800" dirty="0">
                <a:latin typeface="Arial" panose="020B0604020202020204" pitchFamily="34" charset="0"/>
                <a:cs typeface="Arial" panose="020B0604020202020204" pitchFamily="34" charset="0"/>
              </a:rPr>
              <a:t>10 000 kr	Företagets logga tryckt på jackans framsida, ensam placering.</a:t>
            </a:r>
          </a:p>
          <a:p>
            <a:pPr marL="0" indent="0">
              <a:buNone/>
            </a:pPr>
            <a:r>
              <a:rPr lang="sv-SE" sz="1800" dirty="0">
                <a:latin typeface="Arial" panose="020B0604020202020204" pitchFamily="34" charset="0"/>
                <a:cs typeface="Arial" panose="020B0604020202020204" pitchFamily="34" charset="0"/>
              </a:rPr>
              <a:t>15 000 kr	Företagets logga tryckt på jackans ryggslut, ensam placering.</a:t>
            </a:r>
          </a:p>
          <a:p>
            <a:pPr marL="0" indent="0">
              <a:buNone/>
            </a:pPr>
            <a:r>
              <a:rPr lang="sv-SE" sz="1800" dirty="0">
                <a:latin typeface="Arial" panose="020B0604020202020204" pitchFamily="34" charset="0"/>
                <a:cs typeface="Arial" panose="020B0604020202020204" pitchFamily="34" charset="0"/>
              </a:rPr>
              <a:t>20 000 kr	Företagets logga tryckt på valfri placering på jackan samt loggan på samtliga 			damasker i laget.</a:t>
            </a:r>
          </a:p>
          <a:p>
            <a:pPr marL="0" indent="0">
              <a:buNone/>
            </a:pPr>
            <a:r>
              <a:rPr lang="sv-SE" sz="1800">
                <a:latin typeface="Arial"/>
                <a:cs typeface="Arial"/>
              </a:rPr>
              <a:t>Valfritt belopp	Bidrar till inköp av vattenflaskhållare, puckar och backar.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6B9301-42F3-1EED-F192-E5FE377C2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1480" y="4971658"/>
            <a:ext cx="1564640" cy="18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81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01829-C863-C395-D2E7-4A2FA783E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sv-SE"/>
              <a:t>Vill ni vara med?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46F44-D2E1-C732-5B2C-429F4E37A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4438036" cy="390858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sv-SE" sz="2000">
                <a:latin typeface="Arial" panose="020B0604020202020204" pitchFamily="34" charset="0"/>
                <a:cs typeface="Arial" panose="020B0604020202020204" pitchFamily="34" charset="0"/>
              </a:rPr>
              <a:t>Skicka nedanstående uppgifter till:</a:t>
            </a:r>
          </a:p>
          <a:p>
            <a:pPr marL="0" indent="0">
              <a:buNone/>
            </a:pPr>
            <a:r>
              <a:rPr lang="sv-SE" sz="2000" dirty="0">
                <a:latin typeface="Arial"/>
                <a:cs typeface="Arial"/>
                <a:hlinkClick r:id="rId2"/>
              </a:rPr>
              <a:t>18@orebrohockeyungdom.se</a:t>
            </a:r>
            <a:endParaRPr lang="sv-SE" sz="2000" dirty="0">
              <a:latin typeface="Arial"/>
              <a:cs typeface="Arial"/>
            </a:endParaRPr>
          </a:p>
          <a:p>
            <a:pPr marL="0" indent="0">
              <a:buNone/>
            </a:pPr>
            <a:endParaRPr lang="sv-SE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sv-SE" sz="2000">
                <a:latin typeface="Arial" panose="020B0604020202020204" pitchFamily="34" charset="0"/>
                <a:cs typeface="Arial" panose="020B0604020202020204" pitchFamily="34" charset="0"/>
              </a:rPr>
              <a:t> Bolagets namn samt organisationsnummer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v-SE" sz="2000">
                <a:latin typeface="Arial" panose="020B0604020202020204" pitchFamily="34" charset="0"/>
                <a:cs typeface="Arial" panose="020B0604020202020204" pitchFamily="34" charset="0"/>
              </a:rPr>
              <a:t> Faktureringsuppgifter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v-SE" sz="2000">
                <a:latin typeface="Arial" panose="020B0604020202020204" pitchFamily="34" charset="0"/>
                <a:cs typeface="Arial" panose="020B0604020202020204" pitchFamily="34" charset="0"/>
              </a:rPr>
              <a:t> Märkning på fakturan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v-SE" sz="2000">
                <a:latin typeface="Arial" panose="020B0604020202020204" pitchFamily="34" charset="0"/>
                <a:cs typeface="Arial" panose="020B0604020202020204" pitchFamily="34" charset="0"/>
              </a:rPr>
              <a:t> Logga i EPS-format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v-SE" sz="2000">
                <a:latin typeface="Arial" panose="020B0604020202020204" pitchFamily="34" charset="0"/>
                <a:cs typeface="Arial" panose="020B0604020202020204" pitchFamily="34" charset="0"/>
              </a:rPr>
              <a:t> Valt sponsorpaket, belopp</a:t>
            </a:r>
          </a:p>
          <a:p>
            <a:pPr>
              <a:buFont typeface="Courier New" panose="02070309020205020404" pitchFamily="49" charset="0"/>
              <a:buChar char="o"/>
            </a:pPr>
            <a:endParaRPr lang="sv-S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v-SE" sz="2000">
                <a:latin typeface="Arial"/>
                <a:cs typeface="Arial"/>
              </a:rPr>
              <a:t>Tack för att ni stöttar oss i team 18!</a:t>
            </a:r>
            <a:endParaRPr lang="sv-S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F45E6F-7D45-8CA9-0737-EFB40C46B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744" y="717012"/>
            <a:ext cx="4517382" cy="5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04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216</Words>
  <Application>Microsoft Office PowerPoint</Application>
  <PresentationFormat>Bredbild</PresentationFormat>
  <Paragraphs>25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Courier New</vt:lpstr>
      <vt:lpstr>Office Theme</vt:lpstr>
      <vt:lpstr>Sponsorspaket ÖHU Team-18</vt:lpstr>
      <vt:lpstr>Sponsorer ÖHU Team-18</vt:lpstr>
      <vt:lpstr>PowerPoint-presentation</vt:lpstr>
      <vt:lpstr>Sponsorpaket</vt:lpstr>
      <vt:lpstr>Vill ni vara med?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Holmberg, Erica</dc:creator>
  <cp:lastModifiedBy>Emma Karlsson</cp:lastModifiedBy>
  <cp:revision>62</cp:revision>
  <dcterms:created xsi:type="dcterms:W3CDTF">2025-08-21T06:59:53Z</dcterms:created>
  <dcterms:modified xsi:type="dcterms:W3CDTF">2026-08-17T14:44:37Z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bfe634-5369-40ae-a17a-0ffc3537e7cd_Enabled">
    <vt:lpwstr>true</vt:lpwstr>
  </property>
  <property fmtid="{D5CDD505-2E9C-101B-9397-08002B2CF9AE}" pid="3" name="MSIP_Label_59bfe634-5369-40ae-a17a-0ffc3537e7cd_SetDate">
    <vt:lpwstr>2025-08-21T07:07:55Z</vt:lpwstr>
  </property>
  <property fmtid="{D5CDD505-2E9C-101B-9397-08002B2CF9AE}" pid="4" name="MSIP_Label_59bfe634-5369-40ae-a17a-0ffc3537e7cd_Method">
    <vt:lpwstr>Standard</vt:lpwstr>
  </property>
  <property fmtid="{D5CDD505-2E9C-101B-9397-08002B2CF9AE}" pid="5" name="MSIP_Label_59bfe634-5369-40ae-a17a-0ffc3537e7cd_Name">
    <vt:lpwstr>59bfe634-5369-40ae-a17a-0ffc3537e7cd</vt:lpwstr>
  </property>
  <property fmtid="{D5CDD505-2E9C-101B-9397-08002B2CF9AE}" pid="6" name="MSIP_Label_59bfe634-5369-40ae-a17a-0ffc3537e7cd_SiteId">
    <vt:lpwstr>05764a73-8c6f-4538-83cd-413f1e1b5665</vt:lpwstr>
  </property>
  <property fmtid="{D5CDD505-2E9C-101B-9397-08002B2CF9AE}" pid="7" name="MSIP_Label_59bfe634-5369-40ae-a17a-0ffc3537e7cd_ActionId">
    <vt:lpwstr>bbfb009f-6f8c-4d17-a436-64451fd03a71</vt:lpwstr>
  </property>
  <property fmtid="{D5CDD505-2E9C-101B-9397-08002B2CF9AE}" pid="8" name="MSIP_Label_59bfe634-5369-40ae-a17a-0ffc3537e7cd_ContentBits">
    <vt:lpwstr>0</vt:lpwstr>
  </property>
  <property fmtid="{D5CDD505-2E9C-101B-9397-08002B2CF9AE}" pid="9" name="MSIP_Label_59bfe634-5369-40ae-a17a-0ffc3537e7cd_Tag">
    <vt:lpwstr>10, 3, 0, 1</vt:lpwstr>
  </property>
</Properties>
</file>