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4" r:id="rId10"/>
    <p:sldId id="266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23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5D9A4-D6B9-4BAA-98C6-077AC2B425B3}" type="datetimeFigureOut">
              <a:rPr lang="sv-SE" smtClean="0"/>
              <a:t>2025-12-12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77841-4789-4CAE-BBAA-A590822C2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496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77841-4789-4CAE-BBAA-A590822C27B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675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77841-4789-4CAE-BBAA-A590822C27B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718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3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6A8B870-FD14-1E84-C99B-029AA3714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20CB-F5F1-CC4E-8965-A14BAA5EA353}" type="datetimeFigureOut">
              <a:rPr lang="sv-SE" smtClean="0"/>
              <a:t>2025-12-12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5F43C2C-7F41-A3CC-9842-955CB8C8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856C7A7-F9E5-4CA7-C5B7-9FF6AAAC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3211E-8A95-4A4A-B83F-36600DDB78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102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3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orebrohockeyungdom.s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A62FF69-D289-A10C-C09E-85E44BCBF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908651"/>
            <a:ext cx="3620882" cy="3640345"/>
          </a:xfrm>
        </p:spPr>
        <p:txBody>
          <a:bodyPr anchor="t">
            <a:normAutofit/>
          </a:bodyPr>
          <a:lstStyle/>
          <a:p>
            <a:r>
              <a:rPr lang="sv-SE" sz="3400" dirty="0" err="1"/>
              <a:t>Föräldrarmöte</a:t>
            </a:r>
            <a:br>
              <a:rPr lang="sv-SE" sz="3400" dirty="0"/>
            </a:br>
            <a:br>
              <a:rPr lang="sv-SE" sz="3400" dirty="0"/>
            </a:br>
            <a:r>
              <a:rPr lang="sv-SE" sz="3400" dirty="0"/>
              <a:t>Team -18</a:t>
            </a:r>
            <a:br>
              <a:rPr lang="sv-SE" sz="3400" dirty="0"/>
            </a:br>
            <a:br>
              <a:rPr lang="sv-SE" sz="3400" dirty="0"/>
            </a:br>
            <a:r>
              <a:rPr lang="sv-SE" sz="3400" dirty="0"/>
              <a:t>Örebro Hockey</a:t>
            </a:r>
            <a:br>
              <a:rPr lang="sv-SE" sz="3400" dirty="0"/>
            </a:br>
            <a:r>
              <a:rPr lang="sv-SE" sz="3400" dirty="0"/>
              <a:t>Ungdom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 descr="En bild som visar Teckensnitt, symbol, text, logotyp&#10;&#10;AI-genererat innehåll kan vara felaktigt.">
            <a:extLst>
              <a:ext uri="{FF2B5EF4-FFF2-40B4-BE49-F238E27FC236}">
                <a16:creationId xmlns:a16="http://schemas.microsoft.com/office/drawing/2014/main" id="{C50E431E-ED30-AD03-6239-67D2FF4DB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7972"/>
            <a:ext cx="4931229" cy="63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36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AC6C9-DF1E-C343-775A-BD46E387C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6B262BFF-9EE1-0D30-7EE7-018F123C0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A4F6549B-5E88-9E2D-5A18-4FBF6D8D4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DF3E8A-CBE3-B117-6EFC-48EB247B2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09DEBAC6-17F4-3960-8F97-0361E04B2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46" y="560077"/>
            <a:ext cx="4069451" cy="5236027"/>
          </a:xfrm>
          <a:prstGeom prst="rect">
            <a:avLst/>
          </a:prstGeom>
        </p:spPr>
      </p:pic>
      <p:sp>
        <p:nvSpPr>
          <p:cNvPr id="8" name="Underrubrik 7">
            <a:extLst>
              <a:ext uri="{FF2B5EF4-FFF2-40B4-BE49-F238E27FC236}">
                <a16:creationId xmlns:a16="http://schemas.microsoft.com/office/drawing/2014/main" id="{4D59A75B-608A-BAD9-6085-735F10A47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032" y="5796104"/>
            <a:ext cx="5762026" cy="813456"/>
          </a:xfrm>
        </p:spPr>
        <p:txBody>
          <a:bodyPr>
            <a:noAutofit/>
          </a:bodyPr>
          <a:lstStyle/>
          <a:p>
            <a:br>
              <a:rPr lang="sv-SE" sz="1800" dirty="0">
                <a:latin typeface="+mj-lt"/>
              </a:rPr>
            </a:br>
            <a:br>
              <a:rPr lang="sv-SE" sz="1800" dirty="0">
                <a:latin typeface="+mj-lt"/>
              </a:rPr>
            </a:br>
            <a:r>
              <a:rPr lang="sv-SE" sz="1800" dirty="0" err="1">
                <a:latin typeface="+mj-lt"/>
              </a:rPr>
              <a:t>Isledarna</a:t>
            </a:r>
            <a:r>
              <a:rPr lang="sv-SE" sz="1800" dirty="0">
                <a:latin typeface="+mj-lt"/>
              </a:rPr>
              <a:t> vill framföra lite information som kan vara bra att ha koll på för att få allt att fungera så bra som möjligt:</a:t>
            </a:r>
            <a:br>
              <a:rPr lang="sv-SE" sz="1800" dirty="0">
                <a:latin typeface="+mj-lt"/>
              </a:rPr>
            </a:br>
            <a:br>
              <a:rPr lang="sv-SE" sz="1800" dirty="0">
                <a:latin typeface="+mj-lt"/>
              </a:rPr>
            </a:br>
            <a:r>
              <a:rPr lang="sv-SE" sz="1800" dirty="0">
                <a:latin typeface="+mj-lt"/>
              </a:rPr>
              <a:t>För att vi ska få en lugn, strukturerad och bra start på träningarna vill vi införa några enkla rutiner:</a:t>
            </a:r>
            <a:br>
              <a:rPr lang="sv-SE" sz="1800" dirty="0">
                <a:latin typeface="+mj-lt"/>
              </a:rPr>
            </a:br>
            <a:br>
              <a:rPr lang="sv-SE" sz="1800" dirty="0">
                <a:latin typeface="+mj-lt"/>
              </a:rPr>
            </a:br>
            <a:r>
              <a:rPr lang="sv-SE" sz="1800" dirty="0">
                <a:latin typeface="+mj-lt"/>
              </a:rPr>
              <a:t>- Försök att vara på plats ungefär 20 minuter innan träningen, så barnen hinner byta om utan stress.</a:t>
            </a:r>
            <a:br>
              <a:rPr lang="sv-SE" sz="1800" dirty="0">
                <a:latin typeface="+mj-lt"/>
              </a:rPr>
            </a:br>
            <a:br>
              <a:rPr lang="sv-SE" sz="1800" dirty="0">
                <a:latin typeface="+mj-lt"/>
              </a:rPr>
            </a:br>
            <a:r>
              <a:rPr lang="sv-SE" sz="1800" dirty="0">
                <a:latin typeface="+mj-lt"/>
              </a:rPr>
              <a:t>- Spelarna ska vara färdigombytta när det återstår 10 minuter till träningsstart, så vi kan samla laget och skapa fokus.</a:t>
            </a:r>
            <a:br>
              <a:rPr lang="sv-SE" sz="1800" dirty="0">
                <a:latin typeface="+mj-lt"/>
              </a:rPr>
            </a:br>
            <a:br>
              <a:rPr lang="sv-SE" sz="1800" dirty="0">
                <a:latin typeface="+mj-lt"/>
              </a:rPr>
            </a:br>
            <a:r>
              <a:rPr lang="sv-SE" sz="1800" dirty="0">
                <a:latin typeface="+mj-lt"/>
              </a:rPr>
              <a:t>- Vid samma tidpunkt – fem minuter innan – önskar vi att omklädningsrummet är föräldrafritt, så vi ledare kan hålla ett kort upprop och gå igenom dagens upplägg i lugn och ro.</a:t>
            </a:r>
            <a:br>
              <a:rPr lang="sv-SE" sz="1800" dirty="0">
                <a:latin typeface="+mj-lt"/>
              </a:rPr>
            </a:br>
            <a:br>
              <a:rPr lang="sv-SE" sz="1800" dirty="0">
                <a:latin typeface="+mj-lt"/>
              </a:rPr>
            </a:br>
            <a:r>
              <a:rPr lang="sv-SE" sz="1800" dirty="0">
                <a:latin typeface="+mj-lt"/>
              </a:rPr>
              <a:t>Tack för att ni hjälper oss hålla tiderna och skapa en trygg, positiv och rolig hockeymiljö för barnen!</a:t>
            </a:r>
            <a:br>
              <a:rPr lang="sv-SE" sz="1800" dirty="0">
                <a:latin typeface="+mj-lt"/>
              </a:rPr>
            </a:br>
            <a:endParaRPr lang="sv-S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513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5010B74D-86B7-C96F-356F-3983C7839A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Underrubrik 9">
            <a:extLst>
              <a:ext uri="{FF2B5EF4-FFF2-40B4-BE49-F238E27FC236}">
                <a16:creationId xmlns:a16="http://schemas.microsoft.com/office/drawing/2014/main" id="{1679EAE9-0232-A7E3-A5E9-23BB211092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282BB00-3B55-8269-81B3-865C73A8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6" y="179480"/>
            <a:ext cx="12035267" cy="64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8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BAFE008E-391A-83D2-0AE8-8A8B73209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D54466EE-3D43-F605-397C-FC569122AB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53D82A6-3713-40A6-D6FD-10CB9258C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92" y="203408"/>
            <a:ext cx="11814216" cy="64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54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456CB20C-B3D5-0FC6-46E5-521A021FAA67}"/>
              </a:ext>
            </a:extLst>
          </p:cNvPr>
          <p:cNvSpPr txBox="1"/>
          <p:nvPr/>
        </p:nvSpPr>
        <p:spPr>
          <a:xfrm>
            <a:off x="1651000" y="1231900"/>
            <a:ext cx="889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rgbClr val="0070C0"/>
                </a:solidFill>
              </a:rPr>
              <a:t>Varför idrottar barn och ungdomar – och varför slutar barn och ungdomar att idrotta?</a:t>
            </a:r>
          </a:p>
          <a:p>
            <a:endParaRPr lang="sv-SE" sz="28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/>
              <a:t>Det är roligt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/>
              <a:t>Det är inte roligt längre</a:t>
            </a:r>
          </a:p>
        </p:txBody>
      </p:sp>
    </p:spTree>
    <p:extLst>
      <p:ext uri="{BB962C8B-B14F-4D97-AF65-F5344CB8AC3E}">
        <p14:creationId xmlns:p14="http://schemas.microsoft.com/office/powerpoint/2010/main" val="10564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99FF03-DD5A-4DE5-9633-AA461D9BB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34F38D-0868-349D-8624-128536151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078" y="821872"/>
            <a:ext cx="6472149" cy="707887"/>
          </a:xfrm>
        </p:spPr>
        <p:txBody>
          <a:bodyPr anchor="t">
            <a:normAutofit fontScale="90000"/>
          </a:bodyPr>
          <a:lstStyle/>
          <a:p>
            <a:r>
              <a:rPr lang="sv-SE" sz="2200" dirty="0"/>
              <a:t>* Tre anställda, Erik Planeby, Mattias Bjurman &amp; Simon Löwdahl. </a:t>
            </a:r>
            <a:br>
              <a:rPr lang="sv-SE" sz="2000" dirty="0"/>
            </a:br>
            <a:br>
              <a:rPr lang="sv-SE" sz="2000" dirty="0"/>
            </a:br>
            <a:endParaRPr lang="sv-SE" sz="20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CAC9E56-8237-EF63-9225-4BC41FCF2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332" y="1043035"/>
            <a:ext cx="2911929" cy="3467100"/>
          </a:xfrm>
        </p:spPr>
        <p:txBody>
          <a:bodyPr anchor="t">
            <a:normAutofit/>
          </a:bodyPr>
          <a:lstStyle/>
          <a:p>
            <a:pPr algn="r"/>
            <a:r>
              <a:rPr lang="sv-SE" sz="3600" dirty="0">
                <a:latin typeface="+mj-lt"/>
              </a:rPr>
              <a:t>Föreningsinfo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6169" y="723900"/>
            <a:ext cx="0" cy="53340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 descr="En bild som visar Teckensnitt, symbol, text, logotyp&#10;&#10;AI-genererat innehåll kan vara felaktigt.">
            <a:extLst>
              <a:ext uri="{FF2B5EF4-FFF2-40B4-BE49-F238E27FC236}">
                <a16:creationId xmlns:a16="http://schemas.microsoft.com/office/drawing/2014/main" id="{990CAC7F-954F-A4F3-4C6A-86D1331F1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30" y="2068286"/>
            <a:ext cx="2911927" cy="3746679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6CA264FB-238E-BA92-769B-5A5FF6EAAF93}"/>
              </a:ext>
            </a:extLst>
          </p:cNvPr>
          <p:cNvSpPr txBox="1"/>
          <p:nvPr/>
        </p:nvSpPr>
        <p:spPr>
          <a:xfrm>
            <a:off x="4555078" y="1714343"/>
            <a:ext cx="4757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latin typeface="+mj-lt"/>
              </a:rPr>
              <a:t>* LAG I ALLA ÅLDRAR FRÅN TKH-20 – J20. </a:t>
            </a:r>
            <a:br>
              <a:rPr lang="sv-SE" sz="2000" dirty="0">
                <a:latin typeface="+mj-lt"/>
              </a:rPr>
            </a:br>
            <a:r>
              <a:rPr lang="sv-SE" sz="2000" dirty="0">
                <a:latin typeface="+mj-lt"/>
              </a:rPr>
              <a:t>   - FEM RENA TJEJLAG.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C156682D-1593-AEE7-05B9-4C6A8F04A9F8}"/>
              </a:ext>
            </a:extLst>
          </p:cNvPr>
          <p:cNvSpPr txBox="1"/>
          <p:nvPr/>
        </p:nvSpPr>
        <p:spPr>
          <a:xfrm>
            <a:off x="4555078" y="2710543"/>
            <a:ext cx="4071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latin typeface="+mj-lt"/>
              </a:rPr>
              <a:t>* CA 500 SPELARE &amp; 200 LEDARE. 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C2CB009-75C9-D09A-FF4B-586F42029E77}"/>
              </a:ext>
            </a:extLst>
          </p:cNvPr>
          <p:cNvSpPr txBox="1"/>
          <p:nvPr/>
        </p:nvSpPr>
        <p:spPr>
          <a:xfrm>
            <a:off x="4555078" y="3390900"/>
            <a:ext cx="5344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latin typeface="+mj-lt"/>
              </a:rPr>
              <a:t>* SKOLHOCKEY, HÖGSTADIET &amp; GYMNASIET. 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91ED12C5-0D48-048F-EE5D-7348F250DC4E}"/>
              </a:ext>
            </a:extLst>
          </p:cNvPr>
          <p:cNvSpPr txBox="1"/>
          <p:nvPr/>
        </p:nvSpPr>
        <p:spPr>
          <a:xfrm>
            <a:off x="4555078" y="4049485"/>
            <a:ext cx="3320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latin typeface="+mj-lt"/>
              </a:rPr>
              <a:t>* CAMPER &amp; CUPER.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12468D7E-42E3-8447-3FE5-A40A411D07F0}"/>
              </a:ext>
            </a:extLst>
          </p:cNvPr>
          <p:cNvSpPr txBox="1"/>
          <p:nvPr/>
        </p:nvSpPr>
        <p:spPr>
          <a:xfrm>
            <a:off x="4555078" y="4585509"/>
            <a:ext cx="4082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u="sng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 </a:t>
            </a:r>
            <a:r>
              <a:rPr lang="sv-SE" sz="2000" dirty="0">
                <a:solidFill>
                  <a:srgbClr val="778BA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www.orebrohockeyungdom.se</a:t>
            </a:r>
            <a:endParaRPr lang="sv-SE" sz="2000" dirty="0">
              <a:latin typeface="+mj-lt"/>
            </a:endParaRPr>
          </a:p>
          <a:p>
            <a:r>
              <a:rPr lang="sv-SE" sz="2000" dirty="0">
                <a:latin typeface="+mj-lt"/>
              </a:rPr>
              <a:t>     - STYRDOKUMENT</a:t>
            </a:r>
          </a:p>
          <a:p>
            <a:r>
              <a:rPr lang="sv-SE" sz="2000" dirty="0">
                <a:latin typeface="+mj-lt"/>
              </a:rPr>
              <a:t>        INFO, VERKSAMHET &amp; SPORT</a:t>
            </a:r>
          </a:p>
        </p:txBody>
      </p:sp>
    </p:spTree>
    <p:extLst>
      <p:ext uri="{BB962C8B-B14F-4D97-AF65-F5344CB8AC3E}">
        <p14:creationId xmlns:p14="http://schemas.microsoft.com/office/powerpoint/2010/main" val="3086500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F92653-5D6D-47E6-8744-0DAF76E04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99FF03-DD5A-4DE5-9633-AA461D9BB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588B3E5-73ED-CD7B-00A4-D3AA7852F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8218" y="1964984"/>
            <a:ext cx="7195227" cy="2013801"/>
          </a:xfrm>
        </p:spPr>
        <p:txBody>
          <a:bodyPr anchor="t">
            <a:normAutofit/>
          </a:bodyPr>
          <a:lstStyle/>
          <a:p>
            <a:r>
              <a:rPr lang="sv-SE" sz="3200" dirty="0"/>
              <a:t>* </a:t>
            </a:r>
            <a:r>
              <a:rPr lang="sv-SE" sz="3200" u="sng" dirty="0"/>
              <a:t>Ledare </a:t>
            </a:r>
            <a:br>
              <a:rPr lang="sv-SE" sz="3200" dirty="0"/>
            </a:br>
            <a:r>
              <a:rPr lang="sv-SE" sz="3200" dirty="0"/>
              <a:t> - Vad behövs för </a:t>
            </a:r>
            <a:r>
              <a:rPr lang="sv-SE" sz="3200" dirty="0" err="1"/>
              <a:t>ledareroller</a:t>
            </a:r>
            <a:r>
              <a:rPr lang="sv-SE" sz="3200" dirty="0"/>
              <a:t>            inför kommande säsong?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4185524-D2EB-E322-2DB9-56055D979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831" y="636813"/>
            <a:ext cx="3642507" cy="3467100"/>
          </a:xfrm>
        </p:spPr>
        <p:txBody>
          <a:bodyPr anchor="t">
            <a:normAutofit/>
          </a:bodyPr>
          <a:lstStyle/>
          <a:p>
            <a:pPr algn="ctr"/>
            <a:r>
              <a:rPr lang="sv-SE" sz="3600" dirty="0">
                <a:latin typeface="+mj-lt"/>
              </a:rPr>
              <a:t>TEAM – 18</a:t>
            </a:r>
          </a:p>
          <a:p>
            <a:pPr algn="ctr"/>
            <a:r>
              <a:rPr lang="sv-SE" sz="3600" dirty="0">
                <a:latin typeface="+mj-lt"/>
              </a:rPr>
              <a:t>SÄSONGEN -26/27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A98CE3-81A7-4FFE-A047-9AA65998D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6169" y="723900"/>
            <a:ext cx="0" cy="53340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objekt 4" descr="En bild som visar Teckensnitt, symbol, text, logotyp&#10;&#10;AI-genererat innehåll kan vara felaktigt.">
            <a:extLst>
              <a:ext uri="{FF2B5EF4-FFF2-40B4-BE49-F238E27FC236}">
                <a16:creationId xmlns:a16="http://schemas.microsoft.com/office/drawing/2014/main" id="{DA6145C2-B678-47CC-476C-D242641CA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8" y="2411186"/>
            <a:ext cx="2694638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41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E20DBD1-F303-69EF-015F-5B44446EC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FDC73BD-F90E-FD51-D84A-D191E1185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6" name="Bildobjekt 15" descr="En bild som visar text, skärmbild, Teckensnitt, brev&#10;&#10;AI-genererat innehåll kan vara felaktigt.">
            <a:extLst>
              <a:ext uri="{FF2B5EF4-FFF2-40B4-BE49-F238E27FC236}">
                <a16:creationId xmlns:a16="http://schemas.microsoft.com/office/drawing/2014/main" id="{CB645CCA-AFAB-3CEB-B019-7881E65B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63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Teckensnitt, brev&#10;&#10;AI-genererat innehåll kan vara felaktigt.">
            <a:extLst>
              <a:ext uri="{FF2B5EF4-FFF2-40B4-BE49-F238E27FC236}">
                <a16:creationId xmlns:a16="http://schemas.microsoft.com/office/drawing/2014/main" id="{EBD39953-508B-0AAB-5807-58CAD348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15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Teckensnitt, brev&#10;&#10;AI-genererat innehåll kan vara felaktigt.">
            <a:extLst>
              <a:ext uri="{FF2B5EF4-FFF2-40B4-BE49-F238E27FC236}">
                <a16:creationId xmlns:a16="http://schemas.microsoft.com/office/drawing/2014/main" id="{61788A81-150B-6B20-294B-1871F336E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7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Teckensnitt, brev&#10;&#10;AI-genererat innehåll kan vara felaktigt.">
            <a:extLst>
              <a:ext uri="{FF2B5EF4-FFF2-40B4-BE49-F238E27FC236}">
                <a16:creationId xmlns:a16="http://schemas.microsoft.com/office/drawing/2014/main" id="{31075F9B-30E4-13F4-968D-421BD4D90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17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7A1FCC-A393-AD83-7891-417D09AD0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61184EF-DBBC-77AE-093E-DC68537EF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908651"/>
            <a:ext cx="3620882" cy="3640345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sv-SE" sz="1900" dirty="0"/>
            </a:br>
            <a:r>
              <a:rPr lang="sv-SE" sz="2400" dirty="0"/>
              <a:t> - ”Seriespel” </a:t>
            </a:r>
            <a:br>
              <a:rPr lang="sv-SE" sz="2400" dirty="0"/>
            </a:br>
            <a:r>
              <a:rPr lang="sv-SE" sz="2400" dirty="0"/>
              <a:t>Anmäl lag innan säsongen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- Kiosken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- Försäljning 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- Övrigt </a:t>
            </a:r>
            <a:br>
              <a:rPr lang="sv-SE" sz="2400" dirty="0"/>
            </a:br>
            <a:r>
              <a:rPr lang="sv-SE" sz="2400" dirty="0"/>
              <a:t>ÖHU-tid</a:t>
            </a:r>
            <a:br>
              <a:rPr lang="sv-SE" sz="1900" dirty="0"/>
            </a:br>
            <a:endParaRPr lang="sv-SE" sz="19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0E1C0D3-DE6E-4627-B86D-1C589E373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00" y="4945712"/>
            <a:ext cx="3380437" cy="850392"/>
          </a:xfrm>
        </p:spPr>
        <p:txBody>
          <a:bodyPr anchor="b">
            <a:normAutofit/>
          </a:bodyPr>
          <a:lstStyle/>
          <a:p>
            <a:r>
              <a:rPr lang="sv-SE" sz="2400" dirty="0">
                <a:latin typeface="+mj-lt"/>
              </a:rPr>
              <a:t>TEAM – 18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ruta 15">
            <a:extLst>
              <a:ext uri="{FF2B5EF4-FFF2-40B4-BE49-F238E27FC236}">
                <a16:creationId xmlns:a16="http://schemas.microsoft.com/office/drawing/2014/main" id="{EE1DA7A2-748B-D13E-FBD3-7B22E3376EA2}"/>
              </a:ext>
            </a:extLst>
          </p:cNvPr>
          <p:cNvSpPr txBox="1"/>
          <p:nvPr/>
        </p:nvSpPr>
        <p:spPr>
          <a:xfrm>
            <a:off x="800100" y="18285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sz="2400" dirty="0">
                <a:latin typeface="+mj-lt"/>
              </a:rPr>
              <a:t>Säsongen 26/27</a:t>
            </a:r>
            <a:endParaRPr lang="sv-SE" sz="2400">
              <a:latin typeface="+mj-lt"/>
            </a:endParaRPr>
          </a:p>
        </p:txBody>
      </p:sp>
      <p:pic>
        <p:nvPicPr>
          <p:cNvPr id="5" name="Bildobjekt 4" descr="En bild som visar Teckensnitt, symbol, text, logotyp&#10;&#10;AI-genererat innehåll kan vara felaktigt.">
            <a:extLst>
              <a:ext uri="{FF2B5EF4-FFF2-40B4-BE49-F238E27FC236}">
                <a16:creationId xmlns:a16="http://schemas.microsoft.com/office/drawing/2014/main" id="{636E2255-9504-EAC6-0172-A588230E3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09" y="236051"/>
            <a:ext cx="4523390" cy="582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09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341786-39A3-30E8-599E-BD98E9F97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662F7E8-CF9D-A395-8B82-A27137183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388" y="644520"/>
            <a:ext cx="3620882" cy="364034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br>
              <a:rPr lang="sv-SE" sz="2800" dirty="0"/>
            </a:br>
            <a:r>
              <a:rPr lang="sv-SE" sz="2400" dirty="0"/>
              <a:t> - Peter Bodin</a:t>
            </a:r>
            <a:br>
              <a:rPr lang="sv-SE" sz="2400" dirty="0"/>
            </a:br>
            <a:r>
              <a:rPr lang="sv-SE" sz="2400" dirty="0"/>
              <a:t> - Johan Bernström</a:t>
            </a:r>
            <a:br>
              <a:rPr lang="sv-SE" sz="2400" dirty="0"/>
            </a:br>
            <a:r>
              <a:rPr lang="sv-SE" sz="2400" dirty="0"/>
              <a:t> - Elias </a:t>
            </a:r>
            <a:r>
              <a:rPr lang="sv-SE" sz="2400" dirty="0" err="1"/>
              <a:t>Ahari</a:t>
            </a:r>
            <a:r>
              <a:rPr lang="sv-SE" sz="2400" dirty="0"/>
              <a:t> </a:t>
            </a:r>
            <a:br>
              <a:rPr lang="sv-SE" sz="2400" dirty="0"/>
            </a:br>
            <a:r>
              <a:rPr lang="sv-SE" sz="2400" dirty="0"/>
              <a:t> - Johan Hedén </a:t>
            </a:r>
            <a:br>
              <a:rPr lang="sv-SE" sz="2400" dirty="0"/>
            </a:br>
            <a:r>
              <a:rPr lang="sv-SE" sz="2400" dirty="0"/>
              <a:t> - Petter </a:t>
            </a:r>
            <a:r>
              <a:rPr lang="sv-SE" sz="2400" dirty="0" err="1"/>
              <a:t>Stenfelt</a:t>
            </a:r>
            <a:br>
              <a:rPr lang="sv-SE" sz="2400" dirty="0"/>
            </a:br>
            <a:r>
              <a:rPr lang="sv-SE" sz="2400" dirty="0"/>
              <a:t> - Johan Englund</a:t>
            </a:r>
            <a:br>
              <a:rPr lang="sv-SE" sz="2400" dirty="0"/>
            </a:br>
            <a:r>
              <a:rPr lang="sv-SE" sz="2400" dirty="0"/>
              <a:t> - björn Kleveback</a:t>
            </a:r>
            <a:br>
              <a:rPr lang="sv-SE" sz="2800" dirty="0"/>
            </a:br>
            <a:endParaRPr lang="sv-SE" sz="28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9814635-51A5-E52C-7460-DEFC3562B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046" y="4504189"/>
            <a:ext cx="3380437" cy="850392"/>
          </a:xfrm>
        </p:spPr>
        <p:txBody>
          <a:bodyPr anchor="b">
            <a:noAutofit/>
          </a:bodyPr>
          <a:lstStyle/>
          <a:p>
            <a:r>
              <a:rPr lang="sv-SE" sz="2800" dirty="0">
                <a:latin typeface="+mj-lt"/>
              </a:rPr>
              <a:t>TEAM – 18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A82109C1-D3BF-9B46-D1A7-D9B2D2523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46" y="560077"/>
            <a:ext cx="4069451" cy="5236027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DE2EDA73-FF2D-7F29-C8D7-7B2F0549F620}"/>
              </a:ext>
            </a:extLst>
          </p:cNvPr>
          <p:cNvSpPr txBox="1"/>
          <p:nvPr/>
        </p:nvSpPr>
        <p:spPr>
          <a:xfrm>
            <a:off x="800100" y="18285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+mj-lt"/>
              </a:rPr>
              <a:t>Ledare just nu</a:t>
            </a:r>
          </a:p>
        </p:txBody>
      </p:sp>
    </p:spTree>
    <p:extLst>
      <p:ext uri="{BB962C8B-B14F-4D97-AF65-F5344CB8AC3E}">
        <p14:creationId xmlns:p14="http://schemas.microsoft.com/office/powerpoint/2010/main" val="199060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351</Words>
  <Application>Microsoft Office PowerPoint</Application>
  <PresentationFormat>Bredbild</PresentationFormat>
  <Paragraphs>27</Paragraphs>
  <Slides>13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8" baseType="lpstr">
      <vt:lpstr>Aptos</vt:lpstr>
      <vt:lpstr>Arial</vt:lpstr>
      <vt:lpstr>Calisto MT</vt:lpstr>
      <vt:lpstr>Univers Condensed</vt:lpstr>
      <vt:lpstr>ChronicleVTI</vt:lpstr>
      <vt:lpstr>Föräldrarmöte  Team -18  Örebro Hockey Ungdom</vt:lpstr>
      <vt:lpstr>* Tre anställda, Erik Planeby, Mattias Bjurman &amp; Simon Löwdahl.   </vt:lpstr>
      <vt:lpstr>* Ledare   - Vad behövs för ledareroller            inför kommande säsong?</vt:lpstr>
      <vt:lpstr>PowerPoint-presentation</vt:lpstr>
      <vt:lpstr>PowerPoint-presentation</vt:lpstr>
      <vt:lpstr>PowerPoint-presentation</vt:lpstr>
      <vt:lpstr>PowerPoint-presentation</vt:lpstr>
      <vt:lpstr>  - ”Seriespel”  Anmäl lag innan säsongen  - Kiosken  - Försäljning   - Övrigt  ÖHU-tid </vt:lpstr>
      <vt:lpstr>  - Peter Bodin  - Johan Bernström  - Elias Ahari   - Johan Hedén   - Petter Stenfelt  - Johan Englund  - björn Kleveback 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Erik Planeby</dc:creator>
  <cp:lastModifiedBy>Erik Planeby</cp:lastModifiedBy>
  <cp:revision>3</cp:revision>
  <dcterms:created xsi:type="dcterms:W3CDTF">2025-12-10T10:35:27Z</dcterms:created>
  <dcterms:modified xsi:type="dcterms:W3CDTF">2025-12-12T07:30:40Z</dcterms:modified>
</cp:coreProperties>
</file>