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4" r:id="rId1"/>
  </p:sldMasterIdLst>
  <p:sldIdLst>
    <p:sldId id="298" r:id="rId2"/>
    <p:sldId id="293" r:id="rId3"/>
    <p:sldId id="294" r:id="rId4"/>
    <p:sldId id="29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0725"/>
    <a:srgbClr val="9D0D19"/>
    <a:srgbClr val="E401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824"/>
    <p:restoredTop sz="95755"/>
  </p:normalViewPr>
  <p:slideViewPr>
    <p:cSldViewPr snapToGrid="0">
      <p:cViewPr varScale="1">
        <p:scale>
          <a:sx n="103" d="100"/>
          <a:sy n="103" d="100"/>
        </p:scale>
        <p:origin x="20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18DA-0883-9C4C-92B3-A2A9620E1099}" type="datetimeFigureOut">
              <a:rPr lang="sv-SE" smtClean="0"/>
              <a:t>2025-05-09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64ED-40A4-CE41-A4CC-5B772564E8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032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18DA-0883-9C4C-92B3-A2A9620E1099}" type="datetimeFigureOut">
              <a:rPr lang="sv-SE" smtClean="0"/>
              <a:t>2025-05-09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64ED-40A4-CE41-A4CC-5B772564E8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066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18DA-0883-9C4C-92B3-A2A9620E1099}" type="datetimeFigureOut">
              <a:rPr lang="sv-SE" smtClean="0"/>
              <a:t>2025-05-09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64ED-40A4-CE41-A4CC-5B772564E8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47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18DA-0883-9C4C-92B3-A2A9620E1099}" type="datetimeFigureOut">
              <a:rPr lang="sv-SE" smtClean="0"/>
              <a:t>2025-05-09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64ED-40A4-CE41-A4CC-5B772564E8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045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18DA-0883-9C4C-92B3-A2A9620E1099}" type="datetimeFigureOut">
              <a:rPr lang="sv-SE" smtClean="0"/>
              <a:t>2025-05-09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64ED-40A4-CE41-A4CC-5B772564E8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136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18DA-0883-9C4C-92B3-A2A9620E1099}" type="datetimeFigureOut">
              <a:rPr lang="sv-SE" smtClean="0"/>
              <a:t>2025-05-09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64ED-40A4-CE41-A4CC-5B772564E8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4902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18DA-0883-9C4C-92B3-A2A9620E1099}" type="datetimeFigureOut">
              <a:rPr lang="sv-SE" smtClean="0"/>
              <a:t>2025-05-09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64ED-40A4-CE41-A4CC-5B772564E8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9163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18DA-0883-9C4C-92B3-A2A9620E1099}" type="datetimeFigureOut">
              <a:rPr lang="sv-SE" smtClean="0"/>
              <a:t>2025-05-09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64ED-40A4-CE41-A4CC-5B772564E8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8915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18DA-0883-9C4C-92B3-A2A9620E1099}" type="datetimeFigureOut">
              <a:rPr lang="sv-SE" smtClean="0"/>
              <a:t>2025-05-09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64ED-40A4-CE41-A4CC-5B772564E8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8100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18DA-0883-9C4C-92B3-A2A9620E1099}" type="datetimeFigureOut">
              <a:rPr lang="sv-SE" smtClean="0"/>
              <a:t>2025-05-09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64ED-40A4-CE41-A4CC-5B772564E8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4545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18DA-0883-9C4C-92B3-A2A9620E1099}" type="datetimeFigureOut">
              <a:rPr lang="sv-SE" smtClean="0"/>
              <a:t>2025-05-09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D64ED-40A4-CE41-A4CC-5B772564E8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388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5718DA-0883-9C4C-92B3-A2A9620E1099}" type="datetimeFigureOut">
              <a:rPr lang="sv-SE" smtClean="0"/>
              <a:t>2025-05-09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4D64ED-40A4-CE41-A4CC-5B772564E8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7669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67F992A-AE12-7460-FC8E-6138A667B0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75FF1CC4-2571-26DE-2F0D-E96063CA2D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012" y="2900082"/>
            <a:ext cx="5793191" cy="1057836"/>
          </a:xfrm>
        </p:spPr>
        <p:txBody>
          <a:bodyPr>
            <a:normAutofit/>
          </a:bodyPr>
          <a:lstStyle/>
          <a:p>
            <a:pPr algn="l"/>
            <a:r>
              <a:rPr lang="sv-SE" b="1" dirty="0">
                <a:latin typeface="+mn-lt"/>
                <a:cs typeface="Amasis MT Pro" panose="020F0502020204030204" pitchFamily="34" charset="0"/>
              </a:rPr>
              <a:t>Säsongen 25/26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0E0576C7-B4D2-535A-DFCD-C0310BDBD39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0577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14731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04C6CD1A-2137-3867-4EBF-B88037956E99}"/>
              </a:ext>
            </a:extLst>
          </p:cNvPr>
          <p:cNvSpPr txBox="1"/>
          <p:nvPr/>
        </p:nvSpPr>
        <p:spPr>
          <a:xfrm>
            <a:off x="0" y="1833830"/>
            <a:ext cx="6347012" cy="3190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Med </a:t>
            </a:r>
            <a:r>
              <a:rPr lang="en-US" dirty="0" err="1"/>
              <a:t>förhoppningen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U16-spelare </a:t>
            </a:r>
            <a:r>
              <a:rPr lang="en-US" dirty="0" err="1"/>
              <a:t>stannar</a:t>
            </a:r>
            <a:r>
              <a:rPr lang="en-US" dirty="0"/>
              <a:t> </a:t>
            </a:r>
            <a:r>
              <a:rPr lang="en-US" dirty="0" err="1"/>
              <a:t>kvar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ÖHU ser vi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stor</a:t>
            </a:r>
            <a:r>
              <a:rPr lang="en-US" dirty="0"/>
              <a:t> potential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säsongen</a:t>
            </a:r>
            <a:r>
              <a:rPr lang="en-US" dirty="0"/>
              <a:t> 25/26 </a:t>
            </a:r>
            <a:r>
              <a:rPr lang="en-US" dirty="0" err="1"/>
              <a:t>spelargrupp</a:t>
            </a:r>
            <a:r>
              <a:rPr lang="en-US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Vår </a:t>
            </a:r>
            <a:r>
              <a:rPr lang="en-US" dirty="0" err="1"/>
              <a:t>målsättning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man under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sina</a:t>
            </a:r>
            <a:r>
              <a:rPr lang="en-US" dirty="0"/>
              <a:t> </a:t>
            </a:r>
            <a:r>
              <a:rPr lang="en-US" dirty="0" err="1"/>
              <a:t>år</a:t>
            </a:r>
            <a:r>
              <a:rPr lang="en-US" dirty="0"/>
              <a:t> hos </a:t>
            </a:r>
            <a:r>
              <a:rPr lang="en-US" dirty="0" err="1"/>
              <a:t>oss</a:t>
            </a:r>
            <a:r>
              <a:rPr lang="en-US" dirty="0"/>
              <a:t> ska </a:t>
            </a:r>
            <a:r>
              <a:rPr lang="en-US" dirty="0" err="1"/>
              <a:t>känna</a:t>
            </a:r>
            <a:r>
              <a:rPr lang="en-US" dirty="0"/>
              <a:t> </a:t>
            </a:r>
            <a:r>
              <a:rPr lang="en-US" dirty="0" err="1"/>
              <a:t>glädje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uppleva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bra </a:t>
            </a:r>
            <a:r>
              <a:rPr lang="en-US" dirty="0" err="1"/>
              <a:t>utvecklingsmiljö</a:t>
            </a:r>
            <a:r>
              <a:rPr lang="en-US" dirty="0"/>
              <a:t> </a:t>
            </a:r>
            <a:r>
              <a:rPr lang="en-US" dirty="0" err="1"/>
              <a:t>där</a:t>
            </a:r>
            <a:r>
              <a:rPr lang="en-US" dirty="0"/>
              <a:t> man </a:t>
            </a:r>
            <a:r>
              <a:rPr lang="en-US" dirty="0" err="1"/>
              <a:t>ges</a:t>
            </a:r>
            <a:r>
              <a:rPr lang="en-US" dirty="0"/>
              <a:t> </a:t>
            </a:r>
            <a:r>
              <a:rPr lang="en-US" dirty="0" err="1"/>
              <a:t>möjligheten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uppnå</a:t>
            </a:r>
            <a:r>
              <a:rPr lang="en-US" dirty="0"/>
              <a:t> sin </a:t>
            </a:r>
            <a:r>
              <a:rPr lang="en-US" dirty="0" err="1"/>
              <a:t>fulla</a:t>
            </a:r>
            <a:r>
              <a:rPr lang="en-US" dirty="0"/>
              <a:t> potential. 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För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erbjuda</a:t>
            </a:r>
            <a:r>
              <a:rPr lang="en-US" dirty="0"/>
              <a:t> </a:t>
            </a:r>
            <a:r>
              <a:rPr lang="en-US" dirty="0" err="1"/>
              <a:t>ytterligare</a:t>
            </a:r>
            <a:r>
              <a:rPr lang="en-US" dirty="0"/>
              <a:t> </a:t>
            </a:r>
            <a:r>
              <a:rPr lang="en-US" dirty="0" err="1"/>
              <a:t>möjligheter</a:t>
            </a:r>
            <a:r>
              <a:rPr lang="en-US" dirty="0"/>
              <a:t> till </a:t>
            </a:r>
            <a:r>
              <a:rPr lang="en-US" dirty="0" err="1"/>
              <a:t>utveckling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extra </a:t>
            </a:r>
            <a:r>
              <a:rPr lang="en-US" dirty="0" err="1"/>
              <a:t>morot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sikta</a:t>
            </a:r>
            <a:r>
              <a:rPr lang="en-US" dirty="0"/>
              <a:t> mot </a:t>
            </a:r>
            <a:r>
              <a:rPr lang="en-US" dirty="0" err="1"/>
              <a:t>i</a:t>
            </a:r>
            <a:r>
              <a:rPr lang="en-US" dirty="0"/>
              <a:t> U16-åldern </a:t>
            </a:r>
            <a:r>
              <a:rPr lang="en-US" dirty="0" err="1"/>
              <a:t>planerar</a:t>
            </a:r>
            <a:r>
              <a:rPr lang="en-US" dirty="0"/>
              <a:t> vi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starta</a:t>
            </a:r>
            <a:r>
              <a:rPr lang="en-US" dirty="0"/>
              <a:t> </a:t>
            </a:r>
            <a:r>
              <a:rPr lang="en-US" dirty="0" err="1"/>
              <a:t>ett</a:t>
            </a:r>
            <a:r>
              <a:rPr lang="en-US" dirty="0"/>
              <a:t> U17-lag </a:t>
            </a:r>
            <a:r>
              <a:rPr lang="en-US" dirty="0" err="1"/>
              <a:t>istället</a:t>
            </a:r>
            <a:r>
              <a:rPr lang="en-US" dirty="0"/>
              <a:t> för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tidigare</a:t>
            </a:r>
            <a:r>
              <a:rPr lang="en-US" dirty="0"/>
              <a:t> </a:t>
            </a:r>
            <a:r>
              <a:rPr lang="en-US" dirty="0" err="1"/>
              <a:t>ett</a:t>
            </a:r>
            <a:r>
              <a:rPr lang="en-US" dirty="0"/>
              <a:t> U15/16-lag med </a:t>
            </a:r>
            <a:r>
              <a:rPr lang="en-US" dirty="0" err="1"/>
              <a:t>eventuella</a:t>
            </a:r>
            <a:r>
              <a:rPr lang="en-US" dirty="0"/>
              <a:t> </a:t>
            </a:r>
            <a:r>
              <a:rPr lang="en-US" dirty="0" err="1"/>
              <a:t>överåriga</a:t>
            </a:r>
            <a:r>
              <a:rPr lang="en-US" dirty="0"/>
              <a:t> </a:t>
            </a:r>
            <a:r>
              <a:rPr lang="en-US" dirty="0" err="1"/>
              <a:t>spelare</a:t>
            </a:r>
            <a:r>
              <a:rPr lang="en-US" dirty="0"/>
              <a:t>.</a:t>
            </a:r>
          </a:p>
        </p:txBody>
      </p:sp>
      <p:pic>
        <p:nvPicPr>
          <p:cNvPr id="4" name="Bildobjekt 3" descr="En bild som visar Teckensnitt, symbol, text, logotyp&#10;&#10;AI-genererat innehåll kan vara felaktigt.">
            <a:extLst>
              <a:ext uri="{FF2B5EF4-FFF2-40B4-BE49-F238E27FC236}">
                <a16:creationId xmlns:a16="http://schemas.microsoft.com/office/drawing/2014/main" id="{80B7E637-9330-7DAB-8EDE-2599371C432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0577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8198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873F8DA9-7C0A-AC02-082C-C25C4E54FA81}"/>
              </a:ext>
            </a:extLst>
          </p:cNvPr>
          <p:cNvSpPr txBox="1"/>
          <p:nvPr/>
        </p:nvSpPr>
        <p:spPr>
          <a:xfrm>
            <a:off x="0" y="1507167"/>
            <a:ext cx="6723529" cy="3843666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500" b="0" i="0" u="sng" strike="noStrike" dirty="0">
                <a:effectLst/>
              </a:rPr>
              <a:t>U16 /U17 - </a:t>
            </a:r>
            <a:r>
              <a:rPr lang="en-US" sz="4500" b="0" i="0" u="sng" strike="noStrike" dirty="0" err="1">
                <a:effectLst/>
              </a:rPr>
              <a:t>Benämning</a:t>
            </a:r>
            <a:r>
              <a:rPr lang="en-US" sz="4500" b="0" i="0" u="sng" strike="noStrike" dirty="0">
                <a:effectLst/>
              </a:rPr>
              <a:t> U17 Lag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500" b="0" i="0" u="none" strike="noStrike" dirty="0">
                <a:effectLst/>
              </a:rPr>
              <a:t> 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500" b="0" i="0" u="none" strike="noStrike" dirty="0">
                <a:effectLst/>
              </a:rPr>
              <a:t>U17 </a:t>
            </a:r>
            <a:r>
              <a:rPr lang="en-US" sz="4500" b="0" i="0" u="none" strike="noStrike" dirty="0" err="1">
                <a:effectLst/>
              </a:rPr>
              <a:t>tillhör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spelare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födda</a:t>
            </a:r>
            <a:r>
              <a:rPr lang="en-US" sz="4500" b="0" i="0" u="none" strike="noStrike" dirty="0">
                <a:effectLst/>
              </a:rPr>
              <a:t> med </a:t>
            </a:r>
            <a:r>
              <a:rPr lang="en-US" sz="4500" b="0" i="0" u="none" strike="noStrike" dirty="0" err="1">
                <a:effectLst/>
              </a:rPr>
              <a:t>ålder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inne</a:t>
            </a:r>
            <a:r>
              <a:rPr lang="en-US" sz="4500" b="0" i="0" u="none" strike="noStrike" dirty="0">
                <a:effectLst/>
              </a:rPr>
              <a:t> för </a:t>
            </a:r>
            <a:r>
              <a:rPr lang="en-US" sz="4500" b="0" i="0" u="none" strike="noStrike" dirty="0" err="1">
                <a:effectLst/>
              </a:rPr>
              <a:t>att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kunna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spela</a:t>
            </a:r>
            <a:r>
              <a:rPr lang="en-US" sz="4500" b="0" i="0" u="none" strike="noStrike" dirty="0">
                <a:effectLst/>
              </a:rPr>
              <a:t> U16- </a:t>
            </a:r>
            <a:r>
              <a:rPr lang="en-US" sz="4500" b="0" i="0" u="none" strike="noStrike" dirty="0" err="1">
                <a:effectLst/>
              </a:rPr>
              <a:t>och</a:t>
            </a:r>
            <a:r>
              <a:rPr lang="en-US" sz="4500" b="0" i="0" u="none" strike="noStrike" dirty="0">
                <a:effectLst/>
              </a:rPr>
              <a:t> J18-serie.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500" b="0" i="0" u="none" strike="noStrike" dirty="0">
                <a:effectLst/>
              </a:rPr>
              <a:t>﻿﻿</a:t>
            </a:r>
            <a:r>
              <a:rPr lang="en-US" sz="4500" b="0" i="0" u="none" strike="noStrike" dirty="0" err="1">
                <a:effectLst/>
              </a:rPr>
              <a:t>Truppen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har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inget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satt</a:t>
            </a:r>
            <a:r>
              <a:rPr lang="en-US" sz="4500" b="0" i="0" u="none" strike="noStrike" dirty="0">
                <a:effectLst/>
              </a:rPr>
              <a:t> max </a:t>
            </a:r>
            <a:r>
              <a:rPr lang="en-US" sz="4500" b="0" i="0" u="none" strike="noStrike" dirty="0" err="1">
                <a:effectLst/>
              </a:rPr>
              <a:t>antal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spelare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utan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kommer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att</a:t>
            </a:r>
            <a:r>
              <a:rPr lang="en-US" sz="4500" b="0" i="0" u="none" strike="noStrike" dirty="0">
                <a:effectLst/>
              </a:rPr>
              <a:t>, </a:t>
            </a:r>
            <a:r>
              <a:rPr lang="en-US" sz="4500" b="0" i="0" u="none" strike="noStrike" dirty="0" err="1">
                <a:effectLst/>
              </a:rPr>
              <a:t>som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tidigare</a:t>
            </a:r>
            <a:r>
              <a:rPr lang="en-US" sz="4500" b="0" i="0" u="none" strike="noStrike" dirty="0">
                <a:effectLst/>
              </a:rPr>
              <a:t>, </a:t>
            </a:r>
            <a:r>
              <a:rPr lang="en-US" sz="4500" b="0" i="0" u="none" strike="noStrike" dirty="0" err="1">
                <a:effectLst/>
              </a:rPr>
              <a:t>vara</a:t>
            </a:r>
            <a:r>
              <a:rPr lang="en-US" sz="4500" b="0" i="0" u="none" strike="noStrike" dirty="0">
                <a:effectLst/>
              </a:rPr>
              <a:t> för "</a:t>
            </a:r>
            <a:r>
              <a:rPr lang="en-US" sz="4500" b="0" i="0" u="none" strike="noStrike" dirty="0" err="1">
                <a:effectLst/>
              </a:rPr>
              <a:t>alla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som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vill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spela</a:t>
            </a:r>
            <a:r>
              <a:rPr lang="en-US" sz="4500" b="0" i="0" u="none" strike="noStrike" dirty="0">
                <a:effectLst/>
              </a:rPr>
              <a:t>”.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500" b="0" i="0" u="none" strike="noStrike" dirty="0">
                <a:effectLst/>
              </a:rPr>
              <a:t>﻿﻿3 </a:t>
            </a:r>
            <a:r>
              <a:rPr lang="en-US" sz="4500" b="0" i="0" u="none" strike="noStrike" dirty="0" err="1">
                <a:effectLst/>
              </a:rPr>
              <a:t>isträningar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i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veckan</a:t>
            </a:r>
            <a:r>
              <a:rPr lang="en-US" sz="4500" b="0" i="0" u="none" strike="noStrike" dirty="0">
                <a:effectLst/>
              </a:rPr>
              <a:t>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500" dirty="0" err="1"/>
              <a:t>F</a:t>
            </a:r>
            <a:r>
              <a:rPr lang="en-US" sz="4500" b="0" i="0" u="none" strike="noStrike" dirty="0" err="1">
                <a:effectLst/>
              </a:rPr>
              <a:t>ys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i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samband</a:t>
            </a:r>
            <a:r>
              <a:rPr lang="en-US" sz="4500" b="0" i="0" u="none" strike="noStrike" dirty="0">
                <a:effectLst/>
              </a:rPr>
              <a:t> med is.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500" b="0" i="0" u="none" strike="noStrike" dirty="0">
                <a:effectLst/>
              </a:rPr>
              <a:t>﻿﻿</a:t>
            </a:r>
            <a:r>
              <a:rPr lang="en-US" sz="4500" b="0" i="0" u="none" strike="noStrike" dirty="0" err="1">
                <a:effectLst/>
              </a:rPr>
              <a:t>Matchlag</a:t>
            </a:r>
            <a:r>
              <a:rPr lang="en-US" sz="4500" dirty="0"/>
              <a:t> </a:t>
            </a:r>
            <a:r>
              <a:rPr lang="en-US" sz="4500" dirty="0" err="1"/>
              <a:t>i</a:t>
            </a:r>
            <a:r>
              <a:rPr lang="en-US" sz="4500" dirty="0"/>
              <a:t> </a:t>
            </a:r>
            <a:r>
              <a:rPr lang="en-US" sz="4500" b="0" i="0" u="none" strike="noStrike" dirty="0">
                <a:effectLst/>
              </a:rPr>
              <a:t>U16- </a:t>
            </a:r>
            <a:r>
              <a:rPr lang="en-US" sz="4500" b="0" i="0" u="none" strike="noStrike" dirty="0" err="1">
                <a:effectLst/>
              </a:rPr>
              <a:t>och</a:t>
            </a:r>
            <a:r>
              <a:rPr lang="en-US" sz="4500" b="0" i="0" u="none" strike="noStrike" dirty="0">
                <a:effectLst/>
              </a:rPr>
              <a:t> J18-serie.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500" b="0" i="0" u="none" strike="noStrike" dirty="0" err="1">
                <a:effectLst/>
              </a:rPr>
              <a:t>Spelarna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har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möjlighet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att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även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konkurrera</a:t>
            </a:r>
            <a:r>
              <a:rPr lang="en-US" sz="4500" b="0" i="0" u="none" strike="noStrike" dirty="0">
                <a:effectLst/>
              </a:rPr>
              <a:t> om </a:t>
            </a:r>
            <a:r>
              <a:rPr lang="en-US" sz="4500" b="0" i="0" u="none" strike="noStrike" dirty="0" err="1">
                <a:effectLst/>
              </a:rPr>
              <a:t>spel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i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föreningens</a:t>
            </a:r>
            <a:r>
              <a:rPr lang="en-US" sz="4500" b="0" i="0" u="none" strike="noStrike" dirty="0">
                <a:effectLst/>
              </a:rPr>
              <a:t> J18-lag.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500" dirty="0" err="1"/>
              <a:t>Eventuellt</a:t>
            </a:r>
            <a:r>
              <a:rPr lang="en-US" sz="4500" dirty="0"/>
              <a:t> </a:t>
            </a:r>
            <a:r>
              <a:rPr lang="en-US" sz="4500" b="0" i="0" u="none" strike="noStrike" dirty="0" err="1">
                <a:effectLst/>
              </a:rPr>
              <a:t>samarbete</a:t>
            </a:r>
            <a:r>
              <a:rPr lang="en-US" sz="4500" b="0" i="0" u="none" strike="noStrike" dirty="0">
                <a:effectLst/>
              </a:rPr>
              <a:t> med ÖHK´s U16 Regional (</a:t>
            </a:r>
            <a:r>
              <a:rPr lang="en-US" sz="4500" b="0" i="0" u="none" strike="noStrike" dirty="0" err="1">
                <a:effectLst/>
              </a:rPr>
              <a:t>åt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båda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hållen</a:t>
            </a:r>
            <a:r>
              <a:rPr lang="en-US" sz="4500" dirty="0"/>
              <a:t>).</a:t>
            </a:r>
            <a:endParaRPr lang="en-US" sz="4500" b="0" i="0" u="none" strike="noStrike" dirty="0">
              <a:effectLst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500" b="0" i="0" u="none" strike="noStrike" dirty="0" err="1">
                <a:effectLst/>
              </a:rPr>
              <a:t>Ambitionen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och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målet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är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att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laget</a:t>
            </a:r>
            <a:r>
              <a:rPr lang="en-US" sz="4500" b="0" i="0" u="none" strike="noStrike" dirty="0">
                <a:effectLst/>
              </a:rPr>
              <a:t> ska </a:t>
            </a:r>
            <a:r>
              <a:rPr lang="en-US" sz="4500" b="0" i="0" u="none" strike="noStrike" dirty="0" err="1">
                <a:effectLst/>
              </a:rPr>
              <a:t>ledas</a:t>
            </a:r>
            <a:r>
              <a:rPr lang="en-US" sz="4500" b="0" i="0" u="none" strike="noStrike" dirty="0">
                <a:effectLst/>
              </a:rPr>
              <a:t> av </a:t>
            </a:r>
            <a:r>
              <a:rPr lang="en-US" sz="4500" b="0" i="0" u="none" strike="noStrike" dirty="0" err="1">
                <a:effectLst/>
              </a:rPr>
              <a:t>en</a:t>
            </a:r>
            <a:r>
              <a:rPr lang="en-US" sz="4500" b="0" i="0" u="none" strike="noStrike" dirty="0">
                <a:effectLst/>
              </a:rPr>
              <a:t> extern </a:t>
            </a:r>
            <a:r>
              <a:rPr lang="en-US" sz="4500" b="0" i="0" u="none" strike="noStrike" dirty="0" err="1">
                <a:effectLst/>
              </a:rPr>
              <a:t>huvudtränare</a:t>
            </a:r>
            <a:r>
              <a:rPr lang="en-US" sz="4500" b="0" i="0" u="none" strike="noStrike" dirty="0">
                <a:effectLst/>
              </a:rPr>
              <a:t>, men </a:t>
            </a:r>
            <a:r>
              <a:rPr lang="en-US" sz="4500" b="0" i="0" u="none" strike="noStrike" dirty="0" err="1">
                <a:effectLst/>
              </a:rPr>
              <a:t>inget</a:t>
            </a:r>
            <a:r>
              <a:rPr lang="en-US" sz="4500" b="0" i="0" u="none" strike="noStrike" dirty="0">
                <a:effectLst/>
              </a:rPr>
              <a:t> </a:t>
            </a:r>
            <a:r>
              <a:rPr lang="en-US" sz="4500" b="0" i="0" u="none" strike="noStrike" dirty="0" err="1">
                <a:effectLst/>
              </a:rPr>
              <a:t>krav</a:t>
            </a:r>
            <a:r>
              <a:rPr lang="en-US" sz="4500" b="0" i="0" u="none" strike="noStrike" dirty="0">
                <a:effectLst/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80B7E637-9330-7DAB-8EDE-2599371C432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0577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0327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12FBB314-ABBE-C45E-F288-8D31A8E6E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238" y="0"/>
            <a:ext cx="97995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76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3630</TotalTime>
  <Words>190</Words>
  <Application>Microsoft Macintosh PowerPoint</Application>
  <PresentationFormat>Bredbild</PresentationFormat>
  <Paragraphs>16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Office-tema</vt:lpstr>
      <vt:lpstr>Säsongen 25/26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 ÄR ÖDMJUKA  VI HÄLSAR PÅ VARANDRA  VI UTBILDAR INDIVIDER</dc:title>
  <dc:creator>Mattias Bjurman</dc:creator>
  <cp:lastModifiedBy>Mattias Bjurman</cp:lastModifiedBy>
  <cp:revision>12</cp:revision>
  <dcterms:created xsi:type="dcterms:W3CDTF">2022-09-02T07:12:38Z</dcterms:created>
  <dcterms:modified xsi:type="dcterms:W3CDTF">2025-05-09T11:02:45Z</dcterms:modified>
</cp:coreProperties>
</file>