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9"/>
  </p:notesMasterIdLst>
  <p:sldIdLst>
    <p:sldId id="286" r:id="rId3"/>
    <p:sldId id="287" r:id="rId4"/>
    <p:sldId id="345" r:id="rId5"/>
    <p:sldId id="357" r:id="rId6"/>
    <p:sldId id="325" r:id="rId7"/>
    <p:sldId id="360" r:id="rId8"/>
    <p:sldId id="350" r:id="rId9"/>
    <p:sldId id="348" r:id="rId10"/>
    <p:sldId id="362" r:id="rId11"/>
    <p:sldId id="351" r:id="rId12"/>
    <p:sldId id="361" r:id="rId13"/>
    <p:sldId id="358" r:id="rId14"/>
    <p:sldId id="353" r:id="rId15"/>
    <p:sldId id="343" r:id="rId16"/>
    <p:sldId id="354" r:id="rId17"/>
    <p:sldId id="355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Karlsson" initials="AK" lastIdx="1" clrIdx="0">
    <p:extLst>
      <p:ext uri="{19B8F6BF-5375-455C-9EA6-DF929625EA0E}">
        <p15:presenceInfo xmlns:p15="http://schemas.microsoft.com/office/powerpoint/2012/main" userId="S::Anna.Karlsson@tollgroup.com::8ca3e039-15dd-4352-a61a-b9f120257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  <a:srgbClr val="005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6" autoAdjust="0"/>
    <p:restoredTop sz="94660" autoAdjust="0"/>
  </p:normalViewPr>
  <p:slideViewPr>
    <p:cSldViewPr>
      <p:cViewPr varScale="1">
        <p:scale>
          <a:sx n="64" d="100"/>
          <a:sy n="64" d="100"/>
        </p:scale>
        <p:origin x="19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6D82-E372-466E-BBC9-9AFDA60834A8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3DE4-1A92-4669-B25F-F3404C5E23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0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035546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016224"/>
          </a:xfrm>
          <a:solidFill>
            <a:srgbClr val="005AAF"/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D300"/>
                </a:solidFill>
                <a:latin typeface="Antonio" panose="020005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0" y="5805264"/>
            <a:ext cx="9144000" cy="144016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2483768" y="60212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5AAF"/>
                </a:solidFill>
                <a:latin typeface="Segoe Script" panose="020B0504020000000003" pitchFamily="34" charset="0"/>
              </a:rPr>
              <a:t>Fotboll,</a:t>
            </a:r>
            <a:r>
              <a:rPr lang="sv-SE" b="1" baseline="0" dirty="0">
                <a:solidFill>
                  <a:srgbClr val="005AAF"/>
                </a:solidFill>
                <a:latin typeface="Segoe Script" panose="020B0504020000000003" pitchFamily="34" charset="0"/>
              </a:rPr>
              <a:t> Glädje  och Gemenskap</a:t>
            </a:r>
            <a:endParaRPr lang="sv-SE" b="1" dirty="0">
              <a:solidFill>
                <a:srgbClr val="005AAF"/>
              </a:solidFill>
              <a:latin typeface="Segoe Script" panose="020B0504020000000003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3" y="476672"/>
            <a:ext cx="2135133" cy="20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62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13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035546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016224"/>
          </a:xfrm>
          <a:solidFill>
            <a:srgbClr val="005AAF"/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D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0" y="5805264"/>
            <a:ext cx="9144000" cy="144016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2483768" y="60212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5AAF"/>
                </a:solidFill>
                <a:latin typeface="Segoe Script" panose="020B0504020000000003" pitchFamily="34" charset="0"/>
              </a:rPr>
              <a:t>Fotboll,</a:t>
            </a:r>
            <a:r>
              <a:rPr lang="sv-SE" b="1" baseline="0" dirty="0">
                <a:solidFill>
                  <a:srgbClr val="005AAF"/>
                </a:solidFill>
                <a:latin typeface="Segoe Script" panose="020B0504020000000003" pitchFamily="34" charset="0"/>
              </a:rPr>
              <a:t> Glädje  och Gemenskap</a:t>
            </a:r>
            <a:endParaRPr lang="sv-SE" b="1" dirty="0">
              <a:solidFill>
                <a:srgbClr val="005AAF"/>
              </a:solidFill>
              <a:latin typeface="Segoe Script" panose="020B0504020000000003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3" y="476672"/>
            <a:ext cx="2135133" cy="20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67" y="1844824"/>
            <a:ext cx="4427464" cy="4179468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AAF"/>
                </a:solidFill>
                <a:latin typeface="Arial Rounded MT Bold" panose="020F0704030504030204" pitchFamily="34" charset="0"/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867125"/>
            <a:ext cx="7772400" cy="1362075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3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02" y="620688"/>
            <a:ext cx="3029595" cy="28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2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85" y="1715928"/>
            <a:ext cx="4619029" cy="43603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800" smtClean="0">
                <a:solidFill>
                  <a:srgbClr val="005AAF"/>
                </a:solidFill>
                <a:latin typeface="Arial Rounded MT Bold" panose="020F0704030504030204" pitchFamily="34" charset="0"/>
              </a:defRPr>
            </a:lvl1pPr>
            <a:lvl2pPr>
              <a:defRPr lang="sv-SE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sv-SE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800" smtClean="0">
                <a:solidFill>
                  <a:srgbClr val="005AAF"/>
                </a:solidFill>
                <a:latin typeface="Arial Rounded MT Bold" panose="020F0704030504030204" pitchFamily="34" charset="0"/>
              </a:defRPr>
            </a:lvl1pPr>
            <a:lvl2pPr>
              <a:defRPr lang="sv-SE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sv-SE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1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1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85" y="1732993"/>
            <a:ext cx="4619029" cy="43603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5AAF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sv-SE" sz="2000" b="0" kern="1200" dirty="0" smtClean="0">
                <a:solidFill>
                  <a:srgbClr val="005AAF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8607"/>
            <a:ext cx="4619029" cy="4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92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10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67" y="1844824"/>
            <a:ext cx="4427464" cy="4179468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5AAF"/>
                </a:solidFill>
                <a:latin typeface="Antonio" panose="02000503000000000000" pitchFamily="2" charset="0"/>
              </a:defRPr>
            </a:lvl1pPr>
            <a:lvl2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 Cond" panose="020B0506030403020204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88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93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867125"/>
            <a:ext cx="7772400" cy="1362075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3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ntonio" panose="02000503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02" y="620688"/>
            <a:ext cx="3029595" cy="28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85" y="1715928"/>
            <a:ext cx="4619029" cy="43603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800" b="1" smtClean="0">
                <a:solidFill>
                  <a:srgbClr val="005AAF"/>
                </a:solidFill>
                <a:latin typeface="Antonio" panose="02000503000000000000" pitchFamily="2" charset="0"/>
              </a:defRPr>
            </a:lvl1pPr>
            <a:lvl2pPr>
              <a:defRPr lang="sv-SE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sv-SE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800" b="1" smtClean="0">
                <a:solidFill>
                  <a:srgbClr val="005AAF"/>
                </a:solidFill>
                <a:latin typeface="Antonio" panose="02000503000000000000" pitchFamily="2" charset="0"/>
              </a:defRPr>
            </a:lvl1pPr>
            <a:lvl2pPr>
              <a:defRPr lang="sv-SE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sv-SE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sv-SE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1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85" y="1732993"/>
            <a:ext cx="4619029" cy="43603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05AAF"/>
                </a:solidFill>
                <a:latin typeface="Antonio" panose="02000503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sv-SE" sz="2000" b="1" kern="1200" dirty="0" smtClean="0">
                <a:solidFill>
                  <a:srgbClr val="005AAF"/>
                </a:solidFill>
                <a:latin typeface="Antonio" panose="02000503000000000000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2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5AAF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sv-SE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09"/>
            <a:ext cx="9144000" cy="688706"/>
          </a:xfrm>
          <a:prstGeom prst="rect">
            <a:avLst/>
          </a:prstGeom>
        </p:spPr>
      </p:pic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6093295"/>
            <a:ext cx="698329" cy="6588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8607"/>
            <a:ext cx="4619029" cy="4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96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09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21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B864-150F-4FD1-BF5A-1B5E032DD061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B173-BF96-4002-9A01-56A849E50F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9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B864-150F-4FD1-BF5A-1B5E032DD061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B173-BF96-4002-9A01-56A849E50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40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et.se/obkfskf10/Event/Month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Onsala BK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-1992" y="3788280"/>
            <a:ext cx="9144000" cy="2016224"/>
          </a:xfrm>
        </p:spPr>
        <p:txBody>
          <a:bodyPr/>
          <a:lstStyle/>
          <a:p>
            <a:r>
              <a:rPr lang="sv-SE" b="1" dirty="0"/>
              <a:t>Flickor 2010 - Föräldramöte	</a:t>
            </a:r>
          </a:p>
          <a:p>
            <a:r>
              <a:rPr lang="sv-SE" b="1" dirty="0"/>
              <a:t>2021-04-29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81416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463221-3E6E-4AEE-B0AA-04EA1EA9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800" b="1" u="sng" dirty="0"/>
              <a:t>Två lag: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Div 13 - Norra	F10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Div 12 - Norra	F09/F10</a:t>
            </a:r>
          </a:p>
          <a:p>
            <a:pPr marL="0" indent="0">
              <a:lnSpc>
                <a:spcPct val="150000"/>
              </a:lnSpc>
              <a:buNone/>
            </a:pPr>
            <a:endParaRPr lang="sv-SE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Matchstart:  tidigast helgen 22-23 maj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461CE8-FD60-4117-9452-4706F92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</a:t>
            </a:r>
          </a:p>
        </p:txBody>
      </p:sp>
    </p:spTree>
    <p:extLst>
      <p:ext uri="{BB962C8B-B14F-4D97-AF65-F5344CB8AC3E}">
        <p14:creationId xmlns:p14="http://schemas.microsoft.com/office/powerpoint/2010/main" val="9898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3BE0A-1034-458F-9AFC-5504D81E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Träningsnärvaro 67%</a:t>
            </a:r>
          </a:p>
          <a:p>
            <a:r>
              <a:rPr lang="sv-SE" dirty="0"/>
              <a:t>Uttaget lag presenteras på Laget/kalender </a:t>
            </a:r>
          </a:p>
          <a:p>
            <a:pPr marL="0" indent="0">
              <a:buNone/>
            </a:pPr>
            <a:r>
              <a:rPr lang="sv-SE" sz="2400" dirty="0">
                <a:hlinkClick r:id="rId2"/>
              </a:rPr>
              <a:t>https://www.laget.se/obkfskf10/Event/Month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43BBE3-73B6-4EE9-8216-3E0BD14C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Uttagning till match</a:t>
            </a:r>
          </a:p>
        </p:txBody>
      </p:sp>
    </p:spTree>
    <p:extLst>
      <p:ext uri="{BB962C8B-B14F-4D97-AF65-F5344CB8AC3E}">
        <p14:creationId xmlns:p14="http://schemas.microsoft.com/office/powerpoint/2010/main" val="408577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368FD-7867-4BE1-91CA-7990F923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Ambition att vara med i cuper till hösten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503C3E-6A78-4403-BF30-B4649D29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5154A-0F0C-49D7-9755-B36B915E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80928"/>
            <a:ext cx="5760640" cy="33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1416662-283D-49B6-B310-208F936E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 &amp; Försäljning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1D9D07-84E9-48B2-8516-7E0062C08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438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2449D6-E804-4FAE-8524-5C2F54AF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400" b="1" u="sng" dirty="0"/>
              <a:t>Försäljningsuppdrag 2021 – VÅR</a:t>
            </a:r>
          </a:p>
          <a:p>
            <a:pPr marL="0" indent="0">
              <a:buNone/>
            </a:pPr>
            <a:r>
              <a:rPr lang="sv-SE" sz="2400" dirty="0"/>
              <a:t> Säljobjekt: Onsala-Häftet och Gutz Klädpaket</a:t>
            </a:r>
          </a:p>
          <a:p>
            <a:pPr marL="0" indent="0">
              <a:buNone/>
            </a:pPr>
            <a:r>
              <a:rPr lang="sv-SE" sz="2400" dirty="0"/>
              <a:t> Säljperiod: 15:e april - 16:e maj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Obligatorisk försäljning:</a:t>
            </a:r>
          </a:p>
          <a:p>
            <a:r>
              <a:rPr lang="sv-SE" sz="2400" dirty="0"/>
              <a:t>1 Onsala-Häfte </a:t>
            </a:r>
          </a:p>
          <a:p>
            <a:r>
              <a:rPr lang="sv-SE" sz="2400" dirty="0"/>
              <a:t>Minst 5 Gutz-paket per spelare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Överskjutande försäljning (mer än obligatorisk) går till lagkassan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Friköp obligatorisk försäljning: </a:t>
            </a:r>
          </a:p>
          <a:p>
            <a:pPr marL="0" indent="0">
              <a:buNone/>
            </a:pPr>
            <a:r>
              <a:rPr lang="sv-SE" sz="2400" dirty="0"/>
              <a:t>Onsala Häftet 150 kr (samma som priset) – Gutzpaket: 500 kr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786CE92-D8FC-476F-A7C1-B25F8D86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 &amp; Försäljning</a:t>
            </a:r>
          </a:p>
        </p:txBody>
      </p:sp>
    </p:spTree>
    <p:extLst>
      <p:ext uri="{BB962C8B-B14F-4D97-AF65-F5344CB8AC3E}">
        <p14:creationId xmlns:p14="http://schemas.microsoft.com/office/powerpoint/2010/main" val="160320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1416662-283D-49B6-B310-208F936E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F10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1D9D07-84E9-48B2-8516-7E0062C08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82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2449D6-E804-4FAE-8524-5C2F54AF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Ledare</a:t>
            </a:r>
          </a:p>
          <a:p>
            <a:r>
              <a:rPr lang="sv-SE" sz="2400" dirty="0"/>
              <a:t>Föräldrargrupp (Henrik Skoog)</a:t>
            </a:r>
          </a:p>
          <a:p>
            <a:r>
              <a:rPr lang="sv-SE" sz="2400" dirty="0"/>
              <a:t>WhatsApp-grupp</a:t>
            </a:r>
          </a:p>
          <a:p>
            <a:endParaRPr lang="sv-SE" sz="2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786CE92-D8FC-476F-A7C1-B25F8D86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F10</a:t>
            </a:r>
          </a:p>
        </p:txBody>
      </p:sp>
    </p:spTree>
    <p:extLst>
      <p:ext uri="{BB962C8B-B14F-4D97-AF65-F5344CB8AC3E}">
        <p14:creationId xmlns:p14="http://schemas.microsoft.com/office/powerpoint/2010/main" val="35045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BB4FCA3-81DD-4CAF-A091-C745EB9D7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39" y="1600200"/>
            <a:ext cx="4797521" cy="4525963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A461CE8-FD60-4117-9452-4706F92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VÄLKOMNA</a:t>
            </a:r>
          </a:p>
        </p:txBody>
      </p:sp>
    </p:spTree>
    <p:extLst>
      <p:ext uri="{BB962C8B-B14F-4D97-AF65-F5344CB8AC3E}">
        <p14:creationId xmlns:p14="http://schemas.microsoft.com/office/powerpoint/2010/main" val="300569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463221-3E6E-4AEE-B0AA-04EA1EA9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b="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sv-SE" sz="2400" b="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sv-SE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461CE8-FD60-4117-9452-4706F92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OBK F10 - Ledare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CFF10-4A85-45E0-AF05-F0F78F35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691223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274F1-99EA-4182-8DA6-E376686D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23" y="2348880"/>
            <a:ext cx="648072" cy="7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3BF20-672D-4190-8FDF-49E1DC09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6984776" cy="468052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BBC70-F653-40E7-964A-8973E491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ctr">
            <a:normAutofit/>
          </a:bodyPr>
          <a:lstStyle/>
          <a:p>
            <a:r>
              <a:rPr lang="sv-SE" dirty="0"/>
              <a:t>Laget/Truppen 2021</a:t>
            </a:r>
          </a:p>
        </p:txBody>
      </p:sp>
    </p:spTree>
    <p:extLst>
      <p:ext uri="{BB962C8B-B14F-4D97-AF65-F5344CB8AC3E}">
        <p14:creationId xmlns:p14="http://schemas.microsoft.com/office/powerpoint/2010/main" val="419108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463221-3E6E-4AEE-B0AA-04EA1EA9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680520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Bollinnehav är viktigt</a:t>
            </a:r>
          </a:p>
          <a:p>
            <a:r>
              <a:rPr lang="sv-SE" sz="2400" dirty="0"/>
              <a:t>Passningsspel och orienteringsförmåga</a:t>
            </a:r>
          </a:p>
          <a:p>
            <a:r>
              <a:rPr lang="sv-SE" sz="2400" dirty="0"/>
              <a:t>Förståelse för spelbar, spelavstånd</a:t>
            </a:r>
          </a:p>
          <a:p>
            <a:r>
              <a:rPr lang="sv-SE" sz="2400" dirty="0"/>
              <a:t>Anfall /försvar</a:t>
            </a:r>
          </a:p>
          <a:p>
            <a:r>
              <a:rPr lang="sv-SE" sz="2400" dirty="0"/>
              <a:t>Spelarna ska vara medvetna om vikten av att hjälpa varandra för att lyckas</a:t>
            </a:r>
          </a:p>
          <a:p>
            <a:r>
              <a:rPr lang="sv-SE" sz="2400" dirty="0"/>
              <a:t>Spelarna ska vara medvetna om att alla spelare deltar i försvarsspelet</a:t>
            </a:r>
          </a:p>
          <a:p>
            <a:r>
              <a:rPr lang="sv-SE" sz="2400" dirty="0"/>
              <a:t>Klara av de 1 vs 1 Def som uppstår i matchen.</a:t>
            </a:r>
          </a:p>
          <a:p>
            <a:r>
              <a:rPr lang="sv-SE" sz="2400" dirty="0"/>
              <a:t>Press och markering är grundförutsättningar som vi jobbar med</a:t>
            </a:r>
          </a:p>
          <a:p>
            <a:r>
              <a:rPr lang="sv-SE" sz="2400" dirty="0"/>
              <a:t>Viljan att våga individ/lag</a:t>
            </a:r>
          </a:p>
          <a:p>
            <a:r>
              <a:rPr lang="sv-SE" sz="2400" dirty="0"/>
              <a:t>Viljan att vinna indivd/lag – Endast positivt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461CE8-FD60-4117-9452-4706F92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Spelarutbildningsplan</a:t>
            </a:r>
          </a:p>
        </p:txBody>
      </p:sp>
    </p:spTree>
    <p:extLst>
      <p:ext uri="{BB962C8B-B14F-4D97-AF65-F5344CB8AC3E}">
        <p14:creationId xmlns:p14="http://schemas.microsoft.com/office/powerpoint/2010/main" val="5349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A918EF-C726-4813-BAA8-A47852578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89118"/>
            <a:ext cx="4391025" cy="16478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2202E7-C1DF-406B-AB30-5B2F3A89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Skada &amp; Sjukgymnastik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6758-6241-446B-A08D-658B0CB2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55" y="3408423"/>
            <a:ext cx="3114675" cy="1238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8C3676-9D29-4C91-B4F5-E6A6304674FB}"/>
              </a:ext>
            </a:extLst>
          </p:cNvPr>
          <p:cNvSpPr txBox="1"/>
          <p:nvPr/>
        </p:nvSpPr>
        <p:spPr>
          <a:xfrm>
            <a:off x="395536" y="4624440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latin typeface="ProximaNova"/>
              </a:rPr>
              <a:t>Fysio Forum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• Tar emot spelare i Onsala BK och ser till att de får en snabb tid för att se över sin skada och följer upp med rehab</a:t>
            </a: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ProximaNova"/>
              </a:rPr>
              <a:t>• Kostnadsfritt för ungdomar upp till 20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898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1416662-283D-49B6-B310-208F936E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 F10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1D9D07-84E9-48B2-8516-7E0062C08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84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463221-3E6E-4AEE-B0AA-04EA1EA9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Tisdagar: Kl. 17.00-18.30 Rydets konstgräs </a:t>
            </a:r>
          </a:p>
          <a:p>
            <a:r>
              <a:rPr lang="sv-SE" sz="2400" dirty="0"/>
              <a:t>Torsdagar: Kl.17.00 – 18.30 Rydets B-plan</a:t>
            </a:r>
          </a:p>
          <a:p>
            <a:r>
              <a:rPr lang="sv-SE" sz="2400" dirty="0"/>
              <a:t>Söndagar (vid ej match): Kl.17.00-18.30 Rydets konstgräs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461CE8-FD60-4117-9452-4706F92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5840E-5E40-4DBD-9473-360BC9D3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17579"/>
            <a:ext cx="6048671" cy="27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FABE2-AC4D-421F-ADEC-50362DB57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Fys kombination med lek</a:t>
            </a:r>
          </a:p>
          <a:p>
            <a:r>
              <a:rPr lang="sv-SE" dirty="0"/>
              <a:t>Följa utbildningsplanen</a:t>
            </a:r>
          </a:p>
          <a:p>
            <a:r>
              <a:rPr lang="sv-SE" dirty="0"/>
              <a:t>Variation </a:t>
            </a:r>
          </a:p>
          <a:p>
            <a:r>
              <a:rPr lang="sv-SE" dirty="0"/>
              <a:t>Laget före Jaget</a:t>
            </a:r>
          </a:p>
          <a:p>
            <a:r>
              <a:rPr lang="sv-SE" dirty="0"/>
              <a:t>Roliga träningar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BC234-BC09-4CDD-B4FE-48773D8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Träningsupplägg</a:t>
            </a:r>
          </a:p>
        </p:txBody>
      </p:sp>
    </p:spTree>
    <p:extLst>
      <p:ext uri="{BB962C8B-B14F-4D97-AF65-F5344CB8AC3E}">
        <p14:creationId xmlns:p14="http://schemas.microsoft.com/office/powerpoint/2010/main" val="180981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315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Antonio</vt:lpstr>
      <vt:lpstr>Arial</vt:lpstr>
      <vt:lpstr>Arial Rounded MT Bold</vt:lpstr>
      <vt:lpstr>Calibri</vt:lpstr>
      <vt:lpstr>Myriad Pro Cond</vt:lpstr>
      <vt:lpstr>ProximaNova</vt:lpstr>
      <vt:lpstr>Segoe Script</vt:lpstr>
      <vt:lpstr>Segoe UI</vt:lpstr>
      <vt:lpstr>Office-tema</vt:lpstr>
      <vt:lpstr>1_Office-tema</vt:lpstr>
      <vt:lpstr>Onsala BK</vt:lpstr>
      <vt:lpstr>VÄLKOMNA</vt:lpstr>
      <vt:lpstr>OBK F10 - Ledare</vt:lpstr>
      <vt:lpstr>Laget/Truppen 2021</vt:lpstr>
      <vt:lpstr>Spelarutbildningsplan</vt:lpstr>
      <vt:lpstr>Skada &amp; Sjukgymnastik</vt:lpstr>
      <vt:lpstr>Aktiviteter F10</vt:lpstr>
      <vt:lpstr>Träningar 2021</vt:lpstr>
      <vt:lpstr>Träningsupplägg</vt:lpstr>
      <vt:lpstr>Seriespel </vt:lpstr>
      <vt:lpstr>Uttagning till match</vt:lpstr>
      <vt:lpstr>Cuper</vt:lpstr>
      <vt:lpstr>Marknad &amp; Försäljning</vt:lpstr>
      <vt:lpstr>Marknad &amp; Försäljning</vt:lpstr>
      <vt:lpstr>Organisation F10</vt:lpstr>
      <vt:lpstr>Organisation F10</vt:lpstr>
    </vt:vector>
  </TitlesOfParts>
  <Company>Stampen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diuppeel</dc:creator>
  <cp:lastModifiedBy>Anna Karlsson</cp:lastModifiedBy>
  <cp:revision>167</cp:revision>
  <dcterms:created xsi:type="dcterms:W3CDTF">2014-01-18T21:42:44Z</dcterms:created>
  <dcterms:modified xsi:type="dcterms:W3CDTF">2021-04-26T18:32:36Z</dcterms:modified>
</cp:coreProperties>
</file>