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6" r:id="rId2"/>
    <p:sldId id="309" r:id="rId3"/>
    <p:sldId id="328" r:id="rId4"/>
    <p:sldId id="330" r:id="rId5"/>
    <p:sldId id="331" r:id="rId6"/>
    <p:sldId id="329" r:id="rId7"/>
    <p:sldId id="333" r:id="rId8"/>
    <p:sldId id="332" r:id="rId9"/>
    <p:sldId id="334" r:id="rId10"/>
    <p:sldId id="317" r:id="rId11"/>
    <p:sldId id="327" r:id="rId12"/>
    <p:sldId id="320" r:id="rId13"/>
    <p:sldId id="318" r:id="rId14"/>
    <p:sldId id="316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F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4586" autoAdjust="0"/>
  </p:normalViewPr>
  <p:slideViewPr>
    <p:cSldViewPr>
      <p:cViewPr varScale="1">
        <p:scale>
          <a:sx n="108" d="100"/>
          <a:sy n="108" d="100"/>
        </p:scale>
        <p:origin x="22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95"/>
    </p:cViewPr>
  </p:sorterViewPr>
  <p:notesViewPr>
    <p:cSldViewPr>
      <p:cViewPr varScale="1">
        <p:scale>
          <a:sx n="83" d="100"/>
          <a:sy n="83" d="100"/>
        </p:scale>
        <p:origin x="39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Sandström X" userId="f5478edc-0620-4288-af13-a5a1785012d3" providerId="ADAL" clId="{142F6FF4-7439-4159-AB7B-2C320EB1EC1D}"/>
    <pc:docChg chg="undo custSel addSld delSld modSld">
      <pc:chgData name="Robert Sandström X" userId="f5478edc-0620-4288-af13-a5a1785012d3" providerId="ADAL" clId="{142F6FF4-7439-4159-AB7B-2C320EB1EC1D}" dt="2022-03-22T07:24:39.744" v="1014" actId="20577"/>
      <pc:docMkLst>
        <pc:docMk/>
      </pc:docMkLst>
      <pc:sldChg chg="modSp mod">
        <pc:chgData name="Robert Sandström X" userId="f5478edc-0620-4288-af13-a5a1785012d3" providerId="ADAL" clId="{142F6FF4-7439-4159-AB7B-2C320EB1EC1D}" dt="2022-03-21T18:08:25.339" v="2" actId="6549"/>
        <pc:sldMkLst>
          <pc:docMk/>
          <pc:sldMk cId="3814166833" sldId="286"/>
        </pc:sldMkLst>
        <pc:spChg chg="mod">
          <ac:chgData name="Robert Sandström X" userId="f5478edc-0620-4288-af13-a5a1785012d3" providerId="ADAL" clId="{142F6FF4-7439-4159-AB7B-2C320EB1EC1D}" dt="2022-03-21T18:08:19.248" v="1" actId="20577"/>
          <ac:spMkLst>
            <pc:docMk/>
            <pc:sldMk cId="3814166833" sldId="286"/>
            <ac:spMk id="4" creationId="{00000000-0000-0000-0000-000000000000}"/>
          </ac:spMkLst>
        </pc:spChg>
        <pc:spChg chg="mod">
          <ac:chgData name="Robert Sandström X" userId="f5478edc-0620-4288-af13-a5a1785012d3" providerId="ADAL" clId="{142F6FF4-7439-4159-AB7B-2C320EB1EC1D}" dt="2022-03-21T18:08:25.339" v="2" actId="6549"/>
          <ac:spMkLst>
            <pc:docMk/>
            <pc:sldMk cId="3814166833" sldId="286"/>
            <ac:spMk id="5" creationId="{00000000-0000-0000-0000-000000000000}"/>
          </ac:spMkLst>
        </pc:spChg>
      </pc:sldChg>
      <pc:sldChg chg="del">
        <pc:chgData name="Robert Sandström X" userId="f5478edc-0620-4288-af13-a5a1785012d3" providerId="ADAL" clId="{142F6FF4-7439-4159-AB7B-2C320EB1EC1D}" dt="2022-03-21T18:09:36.699" v="9" actId="47"/>
        <pc:sldMkLst>
          <pc:docMk/>
          <pc:sldMk cId="2458761421" sldId="297"/>
        </pc:sldMkLst>
      </pc:sldChg>
      <pc:sldChg chg="del">
        <pc:chgData name="Robert Sandström X" userId="f5478edc-0620-4288-af13-a5a1785012d3" providerId="ADAL" clId="{142F6FF4-7439-4159-AB7B-2C320EB1EC1D}" dt="2022-03-21T18:09:38.973" v="10" actId="47"/>
        <pc:sldMkLst>
          <pc:docMk/>
          <pc:sldMk cId="2399117248" sldId="298"/>
        </pc:sldMkLst>
      </pc:sldChg>
      <pc:sldChg chg="del">
        <pc:chgData name="Robert Sandström X" userId="f5478edc-0620-4288-af13-a5a1785012d3" providerId="ADAL" clId="{142F6FF4-7439-4159-AB7B-2C320EB1EC1D}" dt="2022-03-21T18:09:40.428" v="12" actId="47"/>
        <pc:sldMkLst>
          <pc:docMk/>
          <pc:sldMk cId="1720874527" sldId="301"/>
        </pc:sldMkLst>
      </pc:sldChg>
      <pc:sldChg chg="del">
        <pc:chgData name="Robert Sandström X" userId="f5478edc-0620-4288-af13-a5a1785012d3" providerId="ADAL" clId="{142F6FF4-7439-4159-AB7B-2C320EB1EC1D}" dt="2022-03-21T18:09:41.029" v="13" actId="47"/>
        <pc:sldMkLst>
          <pc:docMk/>
          <pc:sldMk cId="1568952794" sldId="302"/>
        </pc:sldMkLst>
      </pc:sldChg>
      <pc:sldChg chg="del">
        <pc:chgData name="Robert Sandström X" userId="f5478edc-0620-4288-af13-a5a1785012d3" providerId="ADAL" clId="{142F6FF4-7439-4159-AB7B-2C320EB1EC1D}" dt="2022-03-21T18:09:41.532" v="14" actId="47"/>
        <pc:sldMkLst>
          <pc:docMk/>
          <pc:sldMk cId="3252925286" sldId="304"/>
        </pc:sldMkLst>
      </pc:sldChg>
      <pc:sldChg chg="modSp mod">
        <pc:chgData name="Robert Sandström X" userId="f5478edc-0620-4288-af13-a5a1785012d3" providerId="ADAL" clId="{142F6FF4-7439-4159-AB7B-2C320EB1EC1D}" dt="2022-03-21T18:11:07.761" v="80" actId="27636"/>
        <pc:sldMkLst>
          <pc:docMk/>
          <pc:sldMk cId="4210273709" sldId="309"/>
        </pc:sldMkLst>
        <pc:spChg chg="mod">
          <ac:chgData name="Robert Sandström X" userId="f5478edc-0620-4288-af13-a5a1785012d3" providerId="ADAL" clId="{142F6FF4-7439-4159-AB7B-2C320EB1EC1D}" dt="2022-03-21T18:11:07.761" v="80" actId="27636"/>
          <ac:spMkLst>
            <pc:docMk/>
            <pc:sldMk cId="4210273709" sldId="309"/>
            <ac:spMk id="2" creationId="{3E3B175E-2442-47DA-A317-26135D144375}"/>
          </ac:spMkLst>
        </pc:spChg>
      </pc:sldChg>
      <pc:sldChg chg="del">
        <pc:chgData name="Robert Sandström X" userId="f5478edc-0620-4288-af13-a5a1785012d3" providerId="ADAL" clId="{142F6FF4-7439-4159-AB7B-2C320EB1EC1D}" dt="2022-03-21T18:09:42.032" v="15" actId="47"/>
        <pc:sldMkLst>
          <pc:docMk/>
          <pc:sldMk cId="832068805" sldId="310"/>
        </pc:sldMkLst>
      </pc:sldChg>
      <pc:sldChg chg="del">
        <pc:chgData name="Robert Sandström X" userId="f5478edc-0620-4288-af13-a5a1785012d3" providerId="ADAL" clId="{142F6FF4-7439-4159-AB7B-2C320EB1EC1D}" dt="2022-03-21T18:09:42.404" v="16" actId="47"/>
        <pc:sldMkLst>
          <pc:docMk/>
          <pc:sldMk cId="925132198" sldId="311"/>
        </pc:sldMkLst>
      </pc:sldChg>
      <pc:sldChg chg="del">
        <pc:chgData name="Robert Sandström X" userId="f5478edc-0620-4288-af13-a5a1785012d3" providerId="ADAL" clId="{142F6FF4-7439-4159-AB7B-2C320EB1EC1D}" dt="2022-03-21T18:09:39.691" v="11" actId="47"/>
        <pc:sldMkLst>
          <pc:docMk/>
          <pc:sldMk cId="3690649668" sldId="312"/>
        </pc:sldMkLst>
      </pc:sldChg>
      <pc:sldChg chg="del">
        <pc:chgData name="Robert Sandström X" userId="f5478edc-0620-4288-af13-a5a1785012d3" providerId="ADAL" clId="{142F6FF4-7439-4159-AB7B-2C320EB1EC1D}" dt="2022-03-21T18:08:35.974" v="3" actId="47"/>
        <pc:sldMkLst>
          <pc:docMk/>
          <pc:sldMk cId="2228897723" sldId="314"/>
        </pc:sldMkLst>
      </pc:sldChg>
      <pc:sldChg chg="del">
        <pc:chgData name="Robert Sandström X" userId="f5478edc-0620-4288-af13-a5a1785012d3" providerId="ADAL" clId="{142F6FF4-7439-4159-AB7B-2C320EB1EC1D}" dt="2022-03-21T18:08:39.683" v="6" actId="47"/>
        <pc:sldMkLst>
          <pc:docMk/>
          <pc:sldMk cId="1950702640" sldId="321"/>
        </pc:sldMkLst>
      </pc:sldChg>
      <pc:sldChg chg="del">
        <pc:chgData name="Robert Sandström X" userId="f5478edc-0620-4288-af13-a5a1785012d3" providerId="ADAL" clId="{142F6FF4-7439-4159-AB7B-2C320EB1EC1D}" dt="2022-03-21T18:09:47.457" v="17" actId="47"/>
        <pc:sldMkLst>
          <pc:docMk/>
          <pc:sldMk cId="982477638" sldId="323"/>
        </pc:sldMkLst>
      </pc:sldChg>
      <pc:sldChg chg="del">
        <pc:chgData name="Robert Sandström X" userId="f5478edc-0620-4288-af13-a5a1785012d3" providerId="ADAL" clId="{142F6FF4-7439-4159-AB7B-2C320EB1EC1D}" dt="2022-03-21T18:08:40.644" v="7" actId="47"/>
        <pc:sldMkLst>
          <pc:docMk/>
          <pc:sldMk cId="2167023028" sldId="326"/>
        </pc:sldMkLst>
      </pc:sldChg>
      <pc:sldChg chg="modSp mod">
        <pc:chgData name="Robert Sandström X" userId="f5478edc-0620-4288-af13-a5a1785012d3" providerId="ADAL" clId="{142F6FF4-7439-4159-AB7B-2C320EB1EC1D}" dt="2022-03-21T18:20:15.536" v="310" actId="5793"/>
        <pc:sldMkLst>
          <pc:docMk/>
          <pc:sldMk cId="1378830429" sldId="328"/>
        </pc:sldMkLst>
        <pc:spChg chg="mod">
          <ac:chgData name="Robert Sandström X" userId="f5478edc-0620-4288-af13-a5a1785012d3" providerId="ADAL" clId="{142F6FF4-7439-4159-AB7B-2C320EB1EC1D}" dt="2022-03-21T18:11:43.085" v="108" actId="20577"/>
          <ac:spMkLst>
            <pc:docMk/>
            <pc:sldMk cId="1378830429" sldId="328"/>
            <ac:spMk id="4" creationId="{EF09E3AB-67B9-47F3-AE15-5F686DE1D3D7}"/>
          </ac:spMkLst>
        </pc:spChg>
        <pc:spChg chg="mod">
          <ac:chgData name="Robert Sandström X" userId="f5478edc-0620-4288-af13-a5a1785012d3" providerId="ADAL" clId="{142F6FF4-7439-4159-AB7B-2C320EB1EC1D}" dt="2022-03-21T18:20:15.536" v="310" actId="5793"/>
          <ac:spMkLst>
            <pc:docMk/>
            <pc:sldMk cId="1378830429" sldId="328"/>
            <ac:spMk id="5" creationId="{2EBD91A9-AEA8-4E7E-AFB8-85DE40F677C2}"/>
          </ac:spMkLst>
        </pc:spChg>
      </pc:sldChg>
      <pc:sldChg chg="del">
        <pc:chgData name="Robert Sandström X" userId="f5478edc-0620-4288-af13-a5a1785012d3" providerId="ADAL" clId="{142F6FF4-7439-4159-AB7B-2C320EB1EC1D}" dt="2022-03-21T18:08:37.340" v="4" actId="47"/>
        <pc:sldMkLst>
          <pc:docMk/>
          <pc:sldMk cId="2593061994" sldId="329"/>
        </pc:sldMkLst>
      </pc:sldChg>
      <pc:sldChg chg="modSp add mod">
        <pc:chgData name="Robert Sandström X" userId="f5478edc-0620-4288-af13-a5a1785012d3" providerId="ADAL" clId="{142F6FF4-7439-4159-AB7B-2C320EB1EC1D}" dt="2022-03-22T06:54:41.437" v="833" actId="20577"/>
        <pc:sldMkLst>
          <pc:docMk/>
          <pc:sldMk cId="3040270877" sldId="329"/>
        </pc:sldMkLst>
        <pc:spChg chg="mod">
          <ac:chgData name="Robert Sandström X" userId="f5478edc-0620-4288-af13-a5a1785012d3" providerId="ADAL" clId="{142F6FF4-7439-4159-AB7B-2C320EB1EC1D}" dt="2022-03-22T06:51:39.311" v="777" actId="20577"/>
          <ac:spMkLst>
            <pc:docMk/>
            <pc:sldMk cId="3040270877" sldId="329"/>
            <ac:spMk id="4" creationId="{EF09E3AB-67B9-47F3-AE15-5F686DE1D3D7}"/>
          </ac:spMkLst>
        </pc:spChg>
        <pc:spChg chg="mod">
          <ac:chgData name="Robert Sandström X" userId="f5478edc-0620-4288-af13-a5a1785012d3" providerId="ADAL" clId="{142F6FF4-7439-4159-AB7B-2C320EB1EC1D}" dt="2022-03-22T06:54:41.437" v="833" actId="20577"/>
          <ac:spMkLst>
            <pc:docMk/>
            <pc:sldMk cId="3040270877" sldId="329"/>
            <ac:spMk id="5" creationId="{2EBD91A9-AEA8-4E7E-AFB8-85DE40F677C2}"/>
          </ac:spMkLst>
        </pc:spChg>
      </pc:sldChg>
      <pc:sldChg chg="del">
        <pc:chgData name="Robert Sandström X" userId="f5478edc-0620-4288-af13-a5a1785012d3" providerId="ADAL" clId="{142F6FF4-7439-4159-AB7B-2C320EB1EC1D}" dt="2022-03-21T18:08:38.428" v="5" actId="47"/>
        <pc:sldMkLst>
          <pc:docMk/>
          <pc:sldMk cId="2909586963" sldId="330"/>
        </pc:sldMkLst>
      </pc:sldChg>
      <pc:sldChg chg="modSp add mod">
        <pc:chgData name="Robert Sandström X" userId="f5478edc-0620-4288-af13-a5a1785012d3" providerId="ADAL" clId="{142F6FF4-7439-4159-AB7B-2C320EB1EC1D}" dt="2022-03-22T07:12:06.966" v="935" actId="20577"/>
        <pc:sldMkLst>
          <pc:docMk/>
          <pc:sldMk cId="3072611542" sldId="330"/>
        </pc:sldMkLst>
        <pc:spChg chg="mod">
          <ac:chgData name="Robert Sandström X" userId="f5478edc-0620-4288-af13-a5a1785012d3" providerId="ADAL" clId="{142F6FF4-7439-4159-AB7B-2C320EB1EC1D}" dt="2022-03-22T07:12:06.966" v="935" actId="20577"/>
          <ac:spMkLst>
            <pc:docMk/>
            <pc:sldMk cId="3072611542" sldId="330"/>
            <ac:spMk id="5" creationId="{2EBD91A9-AEA8-4E7E-AFB8-85DE40F677C2}"/>
          </ac:spMkLst>
        </pc:spChg>
      </pc:sldChg>
      <pc:sldChg chg="del">
        <pc:chgData name="Robert Sandström X" userId="f5478edc-0620-4288-af13-a5a1785012d3" providerId="ADAL" clId="{142F6FF4-7439-4159-AB7B-2C320EB1EC1D}" dt="2022-03-21T18:09:53.470" v="19" actId="47"/>
        <pc:sldMkLst>
          <pc:docMk/>
          <pc:sldMk cId="524506230" sldId="331"/>
        </pc:sldMkLst>
      </pc:sldChg>
      <pc:sldChg chg="modSp add mod">
        <pc:chgData name="Robert Sandström X" userId="f5478edc-0620-4288-af13-a5a1785012d3" providerId="ADAL" clId="{142F6FF4-7439-4159-AB7B-2C320EB1EC1D}" dt="2022-03-21T18:37:15.239" v="745" actId="27636"/>
        <pc:sldMkLst>
          <pc:docMk/>
          <pc:sldMk cId="1174049276" sldId="331"/>
        </pc:sldMkLst>
        <pc:spChg chg="mod">
          <ac:chgData name="Robert Sandström X" userId="f5478edc-0620-4288-af13-a5a1785012d3" providerId="ADAL" clId="{142F6FF4-7439-4159-AB7B-2C320EB1EC1D}" dt="2022-03-21T18:30:14.088" v="455" actId="20577"/>
          <ac:spMkLst>
            <pc:docMk/>
            <pc:sldMk cId="1174049276" sldId="331"/>
            <ac:spMk id="4" creationId="{EF09E3AB-67B9-47F3-AE15-5F686DE1D3D7}"/>
          </ac:spMkLst>
        </pc:spChg>
        <pc:spChg chg="mod">
          <ac:chgData name="Robert Sandström X" userId="f5478edc-0620-4288-af13-a5a1785012d3" providerId="ADAL" clId="{142F6FF4-7439-4159-AB7B-2C320EB1EC1D}" dt="2022-03-21T18:37:15.239" v="745" actId="27636"/>
          <ac:spMkLst>
            <pc:docMk/>
            <pc:sldMk cId="1174049276" sldId="331"/>
            <ac:spMk id="5" creationId="{2EBD91A9-AEA8-4E7E-AFB8-85DE40F677C2}"/>
          </ac:spMkLst>
        </pc:spChg>
      </pc:sldChg>
      <pc:sldChg chg="del">
        <pc:chgData name="Robert Sandström X" userId="f5478edc-0620-4288-af13-a5a1785012d3" providerId="ADAL" clId="{142F6FF4-7439-4159-AB7B-2C320EB1EC1D}" dt="2022-03-21T18:09:51.716" v="18" actId="47"/>
        <pc:sldMkLst>
          <pc:docMk/>
          <pc:sldMk cId="53327061" sldId="332"/>
        </pc:sldMkLst>
      </pc:sldChg>
      <pc:sldChg chg="modSp add mod">
        <pc:chgData name="Robert Sandström X" userId="f5478edc-0620-4288-af13-a5a1785012d3" providerId="ADAL" clId="{142F6FF4-7439-4159-AB7B-2C320EB1EC1D}" dt="2022-03-22T07:24:39.744" v="1014" actId="20577"/>
        <pc:sldMkLst>
          <pc:docMk/>
          <pc:sldMk cId="2603387599" sldId="332"/>
        </pc:sldMkLst>
        <pc:spChg chg="mod">
          <ac:chgData name="Robert Sandström X" userId="f5478edc-0620-4288-af13-a5a1785012d3" providerId="ADAL" clId="{142F6FF4-7439-4159-AB7B-2C320EB1EC1D}" dt="2022-03-22T07:15:35.183" v="953" actId="20577"/>
          <ac:spMkLst>
            <pc:docMk/>
            <pc:sldMk cId="2603387599" sldId="332"/>
            <ac:spMk id="4" creationId="{EF09E3AB-67B9-47F3-AE15-5F686DE1D3D7}"/>
          </ac:spMkLst>
        </pc:spChg>
        <pc:spChg chg="mod">
          <ac:chgData name="Robert Sandström X" userId="f5478edc-0620-4288-af13-a5a1785012d3" providerId="ADAL" clId="{142F6FF4-7439-4159-AB7B-2C320EB1EC1D}" dt="2022-03-22T07:24:39.744" v="1014" actId="20577"/>
          <ac:spMkLst>
            <pc:docMk/>
            <pc:sldMk cId="2603387599" sldId="332"/>
            <ac:spMk id="5" creationId="{2EBD91A9-AEA8-4E7E-AFB8-85DE40F677C2}"/>
          </ac:spMkLst>
        </pc:spChg>
      </pc:sldChg>
      <pc:sldChg chg="addSp delSp modSp add mod">
        <pc:chgData name="Robert Sandström X" userId="f5478edc-0620-4288-af13-a5a1785012d3" providerId="ADAL" clId="{142F6FF4-7439-4159-AB7B-2C320EB1EC1D}" dt="2022-03-22T07:01:50.655" v="932" actId="20577"/>
        <pc:sldMkLst>
          <pc:docMk/>
          <pc:sldMk cId="2170546413" sldId="333"/>
        </pc:sldMkLst>
        <pc:spChg chg="add del mod">
          <ac:chgData name="Robert Sandström X" userId="f5478edc-0620-4288-af13-a5a1785012d3" providerId="ADAL" clId="{142F6FF4-7439-4159-AB7B-2C320EB1EC1D}" dt="2022-03-22T06:58:58.857" v="839" actId="478"/>
          <ac:spMkLst>
            <pc:docMk/>
            <pc:sldMk cId="2170546413" sldId="333"/>
            <ac:spMk id="3" creationId="{DC8343F3-1CC6-42C0-954B-9EE414447567}"/>
          </ac:spMkLst>
        </pc:spChg>
        <pc:spChg chg="del">
          <ac:chgData name="Robert Sandström X" userId="f5478edc-0620-4288-af13-a5a1785012d3" providerId="ADAL" clId="{142F6FF4-7439-4159-AB7B-2C320EB1EC1D}" dt="2022-03-22T06:58:31.934" v="835" actId="478"/>
          <ac:spMkLst>
            <pc:docMk/>
            <pc:sldMk cId="2170546413" sldId="333"/>
            <ac:spMk id="5" creationId="{2EBD91A9-AEA8-4E7E-AFB8-85DE40F677C2}"/>
          </ac:spMkLst>
        </pc:spChg>
        <pc:spChg chg="add mod">
          <ac:chgData name="Robert Sandström X" userId="f5478edc-0620-4288-af13-a5a1785012d3" providerId="ADAL" clId="{142F6FF4-7439-4159-AB7B-2C320EB1EC1D}" dt="2022-03-22T07:01:50.655" v="932" actId="20577"/>
          <ac:spMkLst>
            <pc:docMk/>
            <pc:sldMk cId="2170546413" sldId="333"/>
            <ac:spMk id="7" creationId="{921397DA-226C-40AA-96D9-FF85A13DFFC1}"/>
          </ac:spMkLst>
        </pc:spChg>
      </pc:sldChg>
      <pc:sldChg chg="del">
        <pc:chgData name="Robert Sandström X" userId="f5478edc-0620-4288-af13-a5a1785012d3" providerId="ADAL" clId="{142F6FF4-7439-4159-AB7B-2C320EB1EC1D}" dt="2022-03-21T18:09:35.053" v="8" actId="47"/>
        <pc:sldMkLst>
          <pc:docMk/>
          <pc:sldMk cId="2477689138" sldId="333"/>
        </pc:sldMkLst>
      </pc:sldChg>
      <pc:sldChg chg="add">
        <pc:chgData name="Robert Sandström X" userId="f5478edc-0620-4288-af13-a5a1785012d3" providerId="ADAL" clId="{142F6FF4-7439-4159-AB7B-2C320EB1EC1D}" dt="2022-03-22T07:15:25.229" v="936" actId="2890"/>
        <pc:sldMkLst>
          <pc:docMk/>
          <pc:sldMk cId="4041148868" sldId="33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26D82-E372-466E-BBC9-9AFDA60834A8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D3DE4-1A92-4669-B25F-F3404C5E23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07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035546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9144000" cy="2016224"/>
          </a:xfrm>
          <a:solidFill>
            <a:srgbClr val="005AAF"/>
          </a:solidFill>
        </p:spPr>
        <p:txBody>
          <a:bodyPr/>
          <a:lstStyle>
            <a:lvl1pPr marL="0" indent="0" algn="ctr">
              <a:buNone/>
              <a:defRPr>
                <a:solidFill>
                  <a:srgbClr val="FFD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ktangel 7"/>
          <p:cNvSpPr/>
          <p:nvPr userDrawn="1"/>
        </p:nvSpPr>
        <p:spPr>
          <a:xfrm>
            <a:off x="0" y="5805264"/>
            <a:ext cx="9144000" cy="144016"/>
          </a:xfrm>
          <a:prstGeom prst="rect">
            <a:avLst/>
          </a:prstGeom>
          <a:solidFill>
            <a:srgbClr val="FFD300"/>
          </a:solidFill>
          <a:ln>
            <a:solidFill>
              <a:srgbClr val="FFD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 userDrawn="1"/>
        </p:nvSpPr>
        <p:spPr>
          <a:xfrm>
            <a:off x="2483768" y="60212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005AAF"/>
                </a:solidFill>
                <a:latin typeface="Segoe Script" panose="020B0504020000000003" pitchFamily="34" charset="0"/>
              </a:rPr>
              <a:t>Fotboll,</a:t>
            </a:r>
            <a:r>
              <a:rPr lang="sv-SE" b="1" baseline="0" dirty="0">
                <a:solidFill>
                  <a:srgbClr val="005AAF"/>
                </a:solidFill>
                <a:latin typeface="Segoe Script" panose="020B0504020000000003" pitchFamily="34" charset="0"/>
              </a:rPr>
              <a:t> Glädje  och Gemenskap</a:t>
            </a:r>
            <a:endParaRPr lang="sv-SE" b="1" dirty="0">
              <a:solidFill>
                <a:srgbClr val="005AAF"/>
              </a:solidFill>
              <a:latin typeface="Segoe Script" panose="020B0504020000000003" pitchFamily="34" charset="0"/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33" y="476672"/>
            <a:ext cx="2135133" cy="201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62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1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267" y="1844824"/>
            <a:ext cx="4427464" cy="4179468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AAF"/>
                </a:solidFill>
                <a:latin typeface="Myriad Pro Cond" panose="020B0706030403020204" pitchFamily="34" charset="0"/>
              </a:defRPr>
            </a:lvl1pPr>
            <a:lvl2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Myriad Pro Cond" panose="020B0706030403020204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Myriad Pro Cond" panose="020B0506030403020204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Myriad Pro Cond" panose="020B0506030403020204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Myriad Pro Cond" panose="020B0506030403020204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5AAF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2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867125"/>
            <a:ext cx="7772400" cy="1362075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3669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202" y="620688"/>
            <a:ext cx="3029595" cy="28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85" y="1715928"/>
            <a:ext cx="4619029" cy="436030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sv-SE" sz="2800" smtClean="0">
                <a:solidFill>
                  <a:srgbClr val="005AAF"/>
                </a:solidFill>
                <a:latin typeface="Myriad Pro Cond" panose="020B0706030403020204" pitchFamily="34" charset="0"/>
              </a:defRPr>
            </a:lvl1pPr>
            <a:lvl2pPr>
              <a:defRPr lang="sv-SE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lang="sv-SE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lang="sv-SE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lang="sv-SE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sv-SE" sz="2800" smtClean="0">
                <a:solidFill>
                  <a:srgbClr val="005AAF"/>
                </a:solidFill>
                <a:latin typeface="Myriad Pro Cond" panose="020B0706030403020204" pitchFamily="34" charset="0"/>
              </a:defRPr>
            </a:lvl1pPr>
            <a:lvl2pPr>
              <a:defRPr lang="sv-SE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lang="sv-SE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lang="sv-SE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lang="sv-SE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1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2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6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ildobjekt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85" y="1732993"/>
            <a:ext cx="4619029" cy="436030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05AAF"/>
                </a:solidFill>
                <a:latin typeface="Myriad Pro Cond" panose="020B0706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lang="sv-SE" sz="2000" b="0" kern="1200" dirty="0" smtClean="0">
                <a:solidFill>
                  <a:srgbClr val="005AAF"/>
                </a:solidFill>
                <a:latin typeface="Myriad Pro Cond" panose="020B0706030403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2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2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5AAF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8909"/>
            <a:ext cx="9144000" cy="688706"/>
          </a:xfrm>
          <a:prstGeom prst="rect">
            <a:avLst/>
          </a:prstGeom>
        </p:spPr>
      </p:pic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6093295"/>
            <a:ext cx="698329" cy="65880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18607"/>
            <a:ext cx="4619029" cy="436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0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96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09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21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B864-150F-4FD1-BF5A-1B5E032DD061}" type="datetimeFigureOut">
              <a:rPr lang="sv-SE" smtClean="0"/>
              <a:t>2022-03-21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BB173-BF96-4002-9A01-56A849E50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90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rl11.mailanyone.net/v1/?m=1iDr34-0006dO-3J&amp;i=57e1b682&amp;c=meY8LmjuY5qs5ISZuonYJIlbQjq4KjhVIZtVA7FfwZJtIFDRq2ucCaJe-h94dJJqnzrL3Tt3DM4uCmzPVQ_c-Pyad59PvBya2L2ju5rmpvPEP8JXYecbHhb9pdG1jcyoq0wH8JQNCHy5-yJsOhFAWkjMi-qQjR7ZF_Nr3k0qc9vXEA_mxYG_afQgMkFogmer4YHf1rrB3rjAGVM9VSZa-ncoLCT-bCReo2AS1DR6fMRf5e2Uja1kYceR_yWs6krKI9LZAtJS5OaAe_B4GeQGyw" TargetMode="External"/><Relationship Id="rId2" Type="http://schemas.openxmlformats.org/officeDocument/2006/relationships/hyperlink" Target="https://url11.mailanyone.net/v1/?m=1iDr34-0006dO-3J&amp;i=57e1b682&amp;c=_UvcAZHjBz1NkeKWHgA8YEFsh_5drl8K43BNI9VuK0LH5RPacv1J1ifT1X5ndEBWYR2XssczhBzDJM4jhfchrmnlyC9EzhxH_z4dHhemDI1BDUcTrwpulY-f6JbaetdWnD9ifbMj6J6swLcjR8y79d-7cYMQvKdRGwIQNieeKzwp2tbUg8otBFM-UN_EsZt1J0Mb6Ufz0bue7QEyYwkOMFyHK-cXjCtCeGPr9dSLTkDRDobtGZ2k3bO9vjHCd1r-OH8pEN4efKhZ5wRq0zaKc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Onsala BK, P13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/>
              <a:t>FÖRÄLDRAMÖTE</a:t>
            </a:r>
          </a:p>
        </p:txBody>
      </p:sp>
    </p:spTree>
    <p:extLst>
      <p:ext uri="{BB962C8B-B14F-4D97-AF65-F5344CB8AC3E}">
        <p14:creationId xmlns:p14="http://schemas.microsoft.com/office/powerpoint/2010/main" val="3814166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92" y="1600200"/>
            <a:ext cx="8651304" cy="4525963"/>
          </a:xfrm>
        </p:spPr>
        <p:txBody>
          <a:bodyPr>
            <a:normAutofit/>
          </a:bodyPr>
          <a:lstStyle/>
          <a:p>
            <a:r>
              <a:rPr lang="sv-SE" dirty="0"/>
              <a:t>Vad kan användas:</a:t>
            </a:r>
          </a:p>
          <a:p>
            <a:pPr lvl="1"/>
            <a:r>
              <a:rPr lang="sv-SE" dirty="0"/>
              <a:t>Partnerskapsbok </a:t>
            </a:r>
            <a:r>
              <a:rPr lang="sv-SE" sz="1100" dirty="0"/>
              <a:t>(</a:t>
            </a:r>
            <a:r>
              <a:rPr lang="sv-SE" sz="1100" u="sng" dirty="0">
                <a:hlinkClick r:id="rId2"/>
              </a:rPr>
              <a:t>https://pub.mediapaper.se/6bb87b5c-4a83-4921-8a80-160e4c3a521f</a:t>
            </a:r>
            <a:r>
              <a:rPr lang="sv-SE" sz="1100" dirty="0"/>
              <a:t> )</a:t>
            </a:r>
            <a:r>
              <a:rPr lang="sv-SE" sz="1000" dirty="0"/>
              <a:t> </a:t>
            </a:r>
          </a:p>
          <a:p>
            <a:pPr lvl="2"/>
            <a:r>
              <a:rPr lang="sv-SE" dirty="0"/>
              <a:t>Vad står Onsala BK för</a:t>
            </a:r>
          </a:p>
          <a:p>
            <a:pPr lvl="1"/>
            <a:r>
              <a:rPr lang="sv-SE" dirty="0"/>
              <a:t>Klubbkatalog </a:t>
            </a:r>
            <a:r>
              <a:rPr lang="sv-SE" sz="1100" dirty="0"/>
              <a:t>(</a:t>
            </a:r>
            <a:r>
              <a:rPr lang="sv-SE" sz="1100" u="sng" dirty="0">
                <a:hlinkClick r:id="rId3"/>
              </a:rPr>
              <a:t>https://pub.mediapaper.se/83468c2e-ca17-4717-8265-b9ed0554a504</a:t>
            </a:r>
            <a:r>
              <a:rPr lang="sv-SE" sz="1100" dirty="0"/>
              <a:t> )</a:t>
            </a:r>
          </a:p>
          <a:p>
            <a:pPr lvl="2"/>
            <a:r>
              <a:rPr lang="sv-SE" dirty="0"/>
              <a:t>Visar exponerings- och sponsormöjligheter</a:t>
            </a:r>
          </a:p>
          <a:p>
            <a:pPr lvl="1"/>
            <a:r>
              <a:rPr lang="sv-SE" dirty="0"/>
              <a:t>Produktblad - miniavtal</a:t>
            </a:r>
          </a:p>
          <a:p>
            <a:pPr lvl="2"/>
            <a:r>
              <a:rPr lang="sv-SE" dirty="0"/>
              <a:t>Placering sponsorplatser</a:t>
            </a:r>
          </a:p>
          <a:p>
            <a:pPr lvl="2"/>
            <a:r>
              <a:rPr lang="sv-SE" dirty="0"/>
              <a:t>Prislista</a:t>
            </a:r>
          </a:p>
          <a:p>
            <a:pPr lvl="2"/>
            <a:r>
              <a:rPr lang="sv-SE" dirty="0"/>
              <a:t>Avtal</a:t>
            </a:r>
          </a:p>
          <a:p>
            <a:pPr lvl="2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Försäljningsmaterial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06CC64-3E00-466C-9E48-F02E8A3CF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1730" y="3996839"/>
            <a:ext cx="3612359" cy="216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8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Rekommendationer/regelverk:</a:t>
            </a:r>
          </a:p>
          <a:p>
            <a:pPr lvl="1"/>
            <a:r>
              <a:rPr lang="sv-SE" dirty="0"/>
              <a:t>Sponsorbelopp</a:t>
            </a:r>
          </a:p>
          <a:p>
            <a:pPr lvl="2"/>
            <a:r>
              <a:rPr lang="sv-SE" dirty="0"/>
              <a:t>Lagen beslutar själva om nivå (rimliga)</a:t>
            </a:r>
          </a:p>
          <a:p>
            <a:pPr lvl="2"/>
            <a:r>
              <a:rPr lang="sv-SE" u="sng" dirty="0"/>
              <a:t>Exklusive</a:t>
            </a:r>
            <a:r>
              <a:rPr lang="sv-SE" dirty="0"/>
              <a:t> tryck och originalavgift (250 kr)</a:t>
            </a:r>
          </a:p>
          <a:p>
            <a:pPr lvl="2"/>
            <a:r>
              <a:rPr lang="sv-SE" dirty="0"/>
              <a:t>Sublimerade reservställ (</a:t>
            </a:r>
            <a:r>
              <a:rPr lang="sv-SE" dirty="0" err="1"/>
              <a:t>inkl</a:t>
            </a:r>
            <a:r>
              <a:rPr lang="sv-SE" dirty="0"/>
              <a:t> tryck, originalavgift 400 kr) </a:t>
            </a:r>
          </a:p>
          <a:p>
            <a:pPr lvl="2"/>
            <a:r>
              <a:rPr lang="sv-SE" u="sng" dirty="0"/>
              <a:t>Exklusive</a:t>
            </a:r>
            <a:r>
              <a:rPr lang="sv-SE" dirty="0"/>
              <a:t> moms !</a:t>
            </a:r>
          </a:p>
          <a:p>
            <a:pPr lvl="1"/>
            <a:r>
              <a:rPr lang="sv-SE" dirty="0"/>
              <a:t>Fakturering</a:t>
            </a:r>
          </a:p>
          <a:p>
            <a:pPr lvl="2"/>
            <a:r>
              <a:rPr lang="sv-SE" dirty="0"/>
              <a:t>Sker av samarbetspartner</a:t>
            </a:r>
          </a:p>
          <a:p>
            <a:pPr lvl="2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Riktlinjer Lag</a:t>
            </a:r>
          </a:p>
        </p:txBody>
      </p:sp>
    </p:spTree>
    <p:extLst>
      <p:ext uri="{BB962C8B-B14F-4D97-AF65-F5344CB8AC3E}">
        <p14:creationId xmlns:p14="http://schemas.microsoft.com/office/powerpoint/2010/main" val="4269486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567333"/>
            <a:ext cx="8229600" cy="4525963"/>
          </a:xfrm>
        </p:spPr>
        <p:txBody>
          <a:bodyPr>
            <a:normAutofit/>
          </a:bodyPr>
          <a:lstStyle/>
          <a:p>
            <a:r>
              <a:rPr lang="sv-SE" sz="2800" dirty="0"/>
              <a:t>Rekommendationer/regelverk:</a:t>
            </a:r>
          </a:p>
          <a:p>
            <a:pPr lvl="1"/>
            <a:r>
              <a:rPr lang="sv-SE" sz="2400" dirty="0"/>
              <a:t>Sponsortryck</a:t>
            </a:r>
          </a:p>
          <a:p>
            <a:pPr lvl="2"/>
            <a:r>
              <a:rPr lang="sv-SE" sz="1800" dirty="0"/>
              <a:t>Om möjligt försök hålla dessa till:</a:t>
            </a:r>
          </a:p>
          <a:p>
            <a:pPr lvl="3"/>
            <a:r>
              <a:rPr lang="sv-SE" sz="1600" dirty="0"/>
              <a:t>En färg</a:t>
            </a:r>
          </a:p>
          <a:p>
            <a:pPr lvl="3"/>
            <a:r>
              <a:rPr lang="sv-SE" sz="1600" dirty="0"/>
              <a:t>Vitt tryck</a:t>
            </a:r>
          </a:p>
          <a:p>
            <a:pPr marL="1371600" lvl="3" indent="0">
              <a:buNone/>
            </a:pPr>
            <a:r>
              <a:rPr lang="sv-SE" sz="1600" dirty="0"/>
              <a:t>= Lägst kostnad för sponsorn + enhetligt</a:t>
            </a:r>
          </a:p>
          <a:p>
            <a:pPr lvl="1"/>
            <a:r>
              <a:rPr lang="sv-SE" sz="2400" dirty="0"/>
              <a:t>Individuell märkning</a:t>
            </a:r>
          </a:p>
          <a:p>
            <a:pPr lvl="2"/>
            <a:r>
              <a:rPr lang="sv-SE" sz="1800" dirty="0"/>
              <a:t>Rekommendation Nummer</a:t>
            </a:r>
          </a:p>
          <a:p>
            <a:pPr marL="914400" lvl="2" indent="0">
              <a:buNone/>
            </a:pPr>
            <a:endParaRPr lang="sv-SE" sz="1800" dirty="0"/>
          </a:p>
          <a:p>
            <a:pPr lvl="2"/>
            <a:endParaRPr lang="sv-SE" sz="1800" dirty="0"/>
          </a:p>
          <a:p>
            <a:pPr lvl="2"/>
            <a:endParaRPr lang="sv-SE" sz="180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Riktlinjer Lag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618225-9858-41E3-A27F-7C642DA79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192" y="1628800"/>
            <a:ext cx="375829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23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512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Profilkatalog &amp; Prislista</a:t>
            </a:r>
          </a:p>
          <a:p>
            <a:pPr lvl="1"/>
            <a:r>
              <a:rPr lang="sv-SE" dirty="0"/>
              <a:t>Sortiment och prislista </a:t>
            </a:r>
            <a:r>
              <a:rPr lang="sv-SE" dirty="0" err="1"/>
              <a:t>inkl</a:t>
            </a:r>
            <a:r>
              <a:rPr lang="sv-SE" dirty="0"/>
              <a:t> klubbtryck</a:t>
            </a:r>
          </a:p>
          <a:p>
            <a:pPr lvl="2"/>
            <a:r>
              <a:rPr lang="sv-SE" dirty="0" err="1"/>
              <a:t>Webshop</a:t>
            </a:r>
            <a:r>
              <a:rPr lang="sv-SE" dirty="0"/>
              <a:t> för vissa produkter</a:t>
            </a:r>
          </a:p>
          <a:p>
            <a:pPr lvl="1"/>
            <a:r>
              <a:rPr lang="sv-SE" dirty="0"/>
              <a:t>Individuell märkning</a:t>
            </a:r>
          </a:p>
          <a:p>
            <a:pPr lvl="2"/>
            <a:r>
              <a:rPr lang="sv-SE" dirty="0"/>
              <a:t>Nr, Initialer, (namn)</a:t>
            </a:r>
          </a:p>
          <a:p>
            <a:pPr lvl="1"/>
            <a:r>
              <a:rPr lang="sv-SE" dirty="0"/>
              <a:t>Sponsortryck</a:t>
            </a:r>
          </a:p>
          <a:p>
            <a:pPr lvl="2"/>
            <a:r>
              <a:rPr lang="sv-SE" dirty="0"/>
              <a:t>Startkostnad + styckkostnad </a:t>
            </a:r>
            <a:r>
              <a:rPr lang="sv-SE" dirty="0" err="1"/>
              <a:t>inkl</a:t>
            </a:r>
            <a:r>
              <a:rPr lang="sv-SE" dirty="0"/>
              <a:t> </a:t>
            </a:r>
            <a:r>
              <a:rPr lang="sv-SE" dirty="0" err="1"/>
              <a:t>påvärmning</a:t>
            </a:r>
            <a:endParaRPr lang="sv-SE" dirty="0"/>
          </a:p>
          <a:p>
            <a:pPr lvl="2"/>
            <a:r>
              <a:rPr lang="sv-SE" dirty="0"/>
              <a:t>Rörlig prissättning baserad på</a:t>
            </a:r>
          </a:p>
          <a:p>
            <a:pPr lvl="3"/>
            <a:r>
              <a:rPr lang="sv-SE" dirty="0"/>
              <a:t>Storlek</a:t>
            </a:r>
          </a:p>
          <a:p>
            <a:pPr lvl="3"/>
            <a:r>
              <a:rPr lang="sv-SE" dirty="0"/>
              <a:t>Färger</a:t>
            </a:r>
          </a:p>
          <a:p>
            <a:pPr lvl="3"/>
            <a:r>
              <a:rPr lang="sv-SE" dirty="0"/>
              <a:t>Volym</a:t>
            </a:r>
          </a:p>
          <a:p>
            <a:pPr lvl="2"/>
            <a:r>
              <a:rPr lang="sv-SE" dirty="0"/>
              <a:t>Prislista – men kan krävas offert vid komplicerade tryck alternativt osäker cm2</a:t>
            </a:r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sv-SE" dirty="0"/>
              <a:t>Priser/avgifter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A47D0B-B626-485E-AEA9-D54966D37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249" y="2492896"/>
            <a:ext cx="2807255" cy="27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27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sz="5100" dirty="0"/>
              <a:t>Arbetsgång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Lagen säljer in sponsorplatser för lag (och </a:t>
            </a:r>
            <a:r>
              <a:rPr lang="sv-SE" dirty="0" err="1"/>
              <a:t>ev</a:t>
            </a:r>
            <a:r>
              <a:rPr lang="sv-SE" dirty="0"/>
              <a:t> klubb) 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Produktblad fylls i med företagsuppgifter och markerad placering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Logotyp rekvireras av sponsorföretaget (</a:t>
            </a:r>
            <a:r>
              <a:rPr lang="sv-SE" dirty="0" err="1"/>
              <a:t>eps</a:t>
            </a:r>
            <a:r>
              <a:rPr lang="sv-SE" dirty="0"/>
              <a:t>-format)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Produktblad och logotyp skickas till klubbchef 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Klubbchef tar fram korrektur när lagets sponsorarbetet är klart.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Korrektur sänds lag/sponsor för godkännande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Sponsor/lag godkänner korrektur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Beställning av kläder, individuell märkning och sponsortryck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Fakturering av sponsorer (samarbetspartner)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Sponsor läggs in klubbens Affärsnätverksregister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Avräkning Sponsorintäkter/inköpsvärde = laginbetalning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Leverans av kläder/utrustning</a:t>
            </a:r>
          </a:p>
          <a:p>
            <a:pPr marL="971550" lvl="1" indent="-514350">
              <a:buFont typeface="+mj-lt"/>
              <a:buAutoNum type="arabicPeriod"/>
            </a:pPr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Process Sponsorförsäljning Lag</a:t>
            </a:r>
          </a:p>
        </p:txBody>
      </p:sp>
    </p:spTree>
    <p:extLst>
      <p:ext uri="{BB962C8B-B14F-4D97-AF65-F5344CB8AC3E}">
        <p14:creationId xmlns:p14="http://schemas.microsoft.com/office/powerpoint/2010/main" val="110328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E3B175E-2442-47DA-A317-26135D144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Träningar</a:t>
            </a:r>
          </a:p>
          <a:p>
            <a:r>
              <a:rPr lang="sv-SE" dirty="0"/>
              <a:t>Matcher – cuper</a:t>
            </a:r>
          </a:p>
          <a:p>
            <a:r>
              <a:rPr lang="sv-SE" dirty="0"/>
              <a:t>Föräldragrupp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8932555-D451-4017-AD07-7D9977EBD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21027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Träningstider (från 6 april)</a:t>
            </a:r>
          </a:p>
          <a:p>
            <a:pPr lvl="1"/>
            <a:r>
              <a:rPr lang="sv-SE" sz="2100" b="0" dirty="0"/>
              <a:t>Onsdagar Rydet C-plan 16.45-18.30</a:t>
            </a:r>
          </a:p>
          <a:p>
            <a:pPr lvl="1"/>
            <a:r>
              <a:rPr lang="sv-SE" sz="2100" b="0" dirty="0"/>
              <a:t>Söndagar Kaparen 9.15-11.00</a:t>
            </a:r>
            <a:endParaRPr lang="sv-SE" dirty="0"/>
          </a:p>
          <a:p>
            <a:r>
              <a:rPr lang="sv-SE" dirty="0"/>
              <a:t>Inspirationsträning söndag 3 april </a:t>
            </a:r>
          </a:p>
          <a:p>
            <a:pPr lvl="1"/>
            <a:endParaRPr lang="sv-SE" sz="1600" b="0" dirty="0"/>
          </a:p>
          <a:p>
            <a:pPr marL="0" indent="0" algn="l">
              <a:buNone/>
            </a:pPr>
            <a:endParaRPr lang="en-S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Svara på kallelse från laget.se, uppdatera svar vid förhinder</a:t>
            </a:r>
          </a:p>
          <a:p>
            <a:pPr marL="457200" lvl="1" indent="0">
              <a:buNone/>
            </a:pPr>
            <a:r>
              <a:rPr lang="sv-SE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–</a:t>
            </a:r>
            <a:r>
              <a:rPr lang="sv-SE" sz="1900" b="1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Viktigt för vår planering av träning.  </a:t>
            </a:r>
            <a:endParaRPr lang="sv-SE" sz="1900" b="0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Pigga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, </a:t>
            </a:r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mätta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barn</a:t>
            </a:r>
          </a:p>
          <a:p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Rätt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utrustning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Benskydd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, </a:t>
            </a:r>
            <a:r>
              <a:rPr lang="en-US" sz="23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vattenflaska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) </a:t>
            </a:r>
          </a:p>
          <a:p>
            <a:pPr marL="457200" lvl="1" indent="0">
              <a:buNone/>
            </a:pPr>
            <a:endParaRPr lang="sv-SE" sz="1600" b="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</p:spTree>
    <p:extLst>
      <p:ext uri="{BB962C8B-B14F-4D97-AF65-F5344CB8AC3E}">
        <p14:creationId xmlns:p14="http://schemas.microsoft.com/office/powerpoint/2010/main" val="137883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S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sz="2400" dirty="0"/>
              <a:t>Spelarutvecklingsplan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Myriad Pro Cond" panose="020B0706030403020204"/>
              </a:rPr>
              <a:t>– </a:t>
            </a:r>
            <a:r>
              <a:rPr lang="sv-SE" sz="1800" b="1" i="0" u="none" strike="noStrike" baseline="0" dirty="0">
                <a:solidFill>
                  <a:srgbClr val="000000"/>
                </a:solidFill>
                <a:latin typeface="Myriad Pro Cond" panose="020B0706030403020204"/>
              </a:rPr>
              <a:t>Olika teman i 4-veckors block.</a:t>
            </a:r>
          </a:p>
          <a:p>
            <a:pPr marL="0" indent="0">
              <a:buNone/>
            </a:pPr>
            <a:r>
              <a:rPr lang="sv-SE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		</a:t>
            </a:r>
            <a:r>
              <a:rPr lang="sv-SE" sz="1800" b="1" dirty="0">
                <a:solidFill>
                  <a:srgbClr val="000000"/>
                </a:solidFill>
                <a:latin typeface="Myriad Pro Cond" panose="020B0706030403020204"/>
              </a:rPr>
              <a:t>-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Myriad Pro Cond" panose="020B0706030403020204"/>
              </a:rPr>
              <a:t>T.ex spelavstånd v14-17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en-US" sz="2400" b="0" i="0" u="none" strike="noStrike" baseline="0" dirty="0" err="1">
                <a:latin typeface="Myriad Pro Cond" panose="020B0706030403020204"/>
              </a:rPr>
              <a:t>Stationsträning</a:t>
            </a:r>
            <a:r>
              <a:rPr lang="en-US" sz="2400" b="0" i="0" u="none" strike="noStrike" baseline="0" dirty="0">
                <a:latin typeface="Myriad Pro Cond" panose="020B0706030403020204"/>
              </a:rPr>
              <a:t>.</a:t>
            </a:r>
          </a:p>
          <a:p>
            <a:pPr lvl="1"/>
            <a:r>
              <a:rPr lang="en-US" sz="1400" b="1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Ca 50% </a:t>
            </a:r>
            <a:r>
              <a:rPr lang="en-US" sz="1400" b="1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spel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endParaRPr lang="en-US" sz="1400" b="0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sv-SE" sz="1600" b="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</p:spTree>
    <p:extLst>
      <p:ext uri="{BB962C8B-B14F-4D97-AF65-F5344CB8AC3E}">
        <p14:creationId xmlns:p14="http://schemas.microsoft.com/office/powerpoint/2010/main" val="307261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S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sz="2400" dirty="0"/>
              <a:t>Kungsbacka leken</a:t>
            </a:r>
          </a:p>
          <a:p>
            <a:pPr marL="0" indent="0">
              <a:buNone/>
            </a:pPr>
            <a:r>
              <a:rPr lang="sv-SE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-14/5 	Rydets IP, Onsala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000000"/>
                </a:solidFill>
                <a:latin typeface="Arial" panose="020B0604020202020204" pitchFamily="34" charset="0"/>
              </a:rPr>
              <a:t>	-28/5	Malevik, Kullavik</a:t>
            </a:r>
          </a:p>
          <a:p>
            <a:pPr marL="0" indent="0">
              <a:buNone/>
            </a:pPr>
            <a:r>
              <a:rPr lang="sv-SE" sz="2400" b="0" dirty="0">
                <a:solidFill>
                  <a:srgbClr val="000000"/>
                </a:solidFill>
                <a:latin typeface="Arial" panose="020B0604020202020204" pitchFamily="34" charset="0"/>
              </a:rPr>
              <a:t>	-11/6	Ängås IP, Lerkil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000000"/>
                </a:solidFill>
                <a:latin typeface="Arial" panose="020B0604020202020204" pitchFamily="34" charset="0"/>
              </a:rPr>
              <a:t>	-27/8	Ögärdets IP, Fjärås</a:t>
            </a:r>
          </a:p>
          <a:p>
            <a:pPr marL="0" indent="0">
              <a:buNone/>
            </a:pPr>
            <a:r>
              <a:rPr lang="sv-SE" sz="2400" b="0" dirty="0">
                <a:solidFill>
                  <a:srgbClr val="000000"/>
                </a:solidFill>
                <a:latin typeface="Arial" panose="020B0604020202020204" pitchFamily="34" charset="0"/>
              </a:rPr>
              <a:t>	-3/9	Hamravallen, Tölö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000000"/>
                </a:solidFill>
                <a:latin typeface="Arial" panose="020B0604020202020204" pitchFamily="34" charset="0"/>
              </a:rPr>
              <a:t>	-10/9	Frillesås IP, Frillesås</a:t>
            </a:r>
          </a:p>
          <a:p>
            <a:pPr marL="0" indent="0">
              <a:buNone/>
            </a:pPr>
            <a:r>
              <a:rPr lang="sv-SE" sz="2400" b="0" dirty="0">
                <a:solidFill>
                  <a:srgbClr val="000000"/>
                </a:solidFill>
                <a:latin typeface="Arial" panose="020B0604020202020204" pitchFamily="34" charset="0"/>
              </a:rPr>
              <a:t>	-17/9	Åsa IP, Åsa</a:t>
            </a:r>
            <a:endParaRPr lang="sv-SE" sz="2400" dirty="0"/>
          </a:p>
          <a:p>
            <a:r>
              <a:rPr lang="sv-SE" sz="2400" dirty="0"/>
              <a:t>Höstcupen</a:t>
            </a:r>
          </a:p>
          <a:p>
            <a:pPr marL="0" indent="0">
              <a:buNone/>
            </a:pPr>
            <a:endParaRPr lang="sv-SE" sz="1600" b="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</p:spTree>
    <p:extLst>
      <p:ext uri="{BB962C8B-B14F-4D97-AF65-F5344CB8AC3E}">
        <p14:creationId xmlns:p14="http://schemas.microsoft.com/office/powerpoint/2010/main" val="117404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0" u="none" strike="noStrike" baseline="0" dirty="0" err="1">
                <a:latin typeface="Myriad Pro Cond"/>
              </a:rPr>
              <a:t>Exempel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på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föräldragruppens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ansvar</a:t>
            </a:r>
            <a:r>
              <a:rPr lang="en-US" sz="2400" b="1" i="0" u="none" strike="noStrike" baseline="0" dirty="0">
                <a:latin typeface="Myriad Pro Cond"/>
              </a:rPr>
              <a:t>:</a:t>
            </a:r>
            <a:endParaRPr lang="en-US" sz="2400" b="0" i="0" u="none" strike="noStrike" baseline="0" dirty="0">
              <a:latin typeface="Myriad Pro Cond"/>
            </a:endParaRPr>
          </a:p>
          <a:p>
            <a:pPr lvl="1"/>
            <a:r>
              <a:rPr lang="sv-SE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Kiosk - schemaläggning /bemanning 1-2 ggr / år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Klädbeställningar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Försäljningsuppdrag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1"/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Aktiviteter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kring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säsongsavslutningar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Sponsring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Föräldragrupp</a:t>
            </a:r>
          </a:p>
        </p:txBody>
      </p:sp>
    </p:spTree>
    <p:extLst>
      <p:ext uri="{BB962C8B-B14F-4D97-AF65-F5344CB8AC3E}">
        <p14:creationId xmlns:p14="http://schemas.microsoft.com/office/powerpoint/2010/main" val="304027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Föräldragrupp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1397DA-226C-40AA-96D9-FF85A13DFFC1}"/>
              </a:ext>
            </a:extLst>
          </p:cNvPr>
          <p:cNvSpPr txBox="1"/>
          <p:nvPr/>
        </p:nvSpPr>
        <p:spPr>
          <a:xfrm>
            <a:off x="395536" y="1600199"/>
            <a:ext cx="82912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SE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sv-SE" sz="2400" b="1" i="0" u="none" strike="noStrike" baseline="0" dirty="0">
                <a:solidFill>
                  <a:srgbClr val="005AAF"/>
                </a:solidFill>
                <a:latin typeface="Myriad Pro Cond"/>
              </a:rPr>
              <a:t>Föräldragrupp ( minst 3 personer ytterligare)</a:t>
            </a:r>
            <a:endParaRPr lang="sv-SE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Huvudansvarig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/ 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sammankallande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( Carl-Johan Gentzel)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•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Sponsorgrupp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( 1-2 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personer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) 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dirty="0">
                <a:solidFill>
                  <a:srgbClr val="005AAF"/>
                </a:solidFill>
                <a:latin typeface="Myriad Pro Cond"/>
              </a:rPr>
              <a:t>??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•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Ansvarig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Lagkassa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Carl-Johan Gentzel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•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Försäljningsuppdrag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Carl-Johan, ?? 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•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Ansvarig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</a:t>
            </a:r>
            <a:r>
              <a:rPr lang="en-US" sz="2400" b="1" i="0" u="none" strike="noStrike" baseline="0" dirty="0" err="1">
                <a:solidFill>
                  <a:srgbClr val="005AAF"/>
                </a:solidFill>
                <a:latin typeface="Myriad Pro Cond"/>
              </a:rPr>
              <a:t>Kiosken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 </a:t>
            </a:r>
            <a:endParaRPr lang="en-US" sz="2400" b="0" i="0" u="none" strike="noStrike" baseline="0" dirty="0">
              <a:solidFill>
                <a:srgbClr val="005AAF"/>
              </a:solidFill>
              <a:latin typeface="Myriad Pro Cond"/>
            </a:endParaRPr>
          </a:p>
          <a:p>
            <a:r>
              <a:rPr lang="en-US" sz="2400" b="0" i="0" u="none" strike="noStrike" baseline="0" dirty="0">
                <a:solidFill>
                  <a:srgbClr val="005AAF"/>
                </a:solidFill>
                <a:latin typeface="Myriad Pro Cond"/>
              </a:rPr>
              <a:t>	– </a:t>
            </a:r>
            <a:r>
              <a:rPr lang="en-US" sz="2400" b="1" i="0" u="none" strike="noStrike" baseline="0" dirty="0">
                <a:solidFill>
                  <a:srgbClr val="005AAF"/>
                </a:solidFill>
                <a:latin typeface="Myriad Pro Cond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217054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0" u="none" strike="noStrike" baseline="0" dirty="0" err="1">
                <a:latin typeface="Myriad Pro Cond"/>
              </a:rPr>
              <a:t>Vad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behövs</a:t>
            </a:r>
            <a:r>
              <a:rPr lang="en-US" sz="2400" b="1" i="0" u="none" strike="noStrike" baseline="0" dirty="0">
                <a:latin typeface="Myriad Pro Cond"/>
              </a:rPr>
              <a:t> </a:t>
            </a:r>
            <a:r>
              <a:rPr lang="en-US" sz="2400" b="1" i="0" u="none" strike="noStrike" baseline="0" dirty="0" err="1">
                <a:latin typeface="Myriad Pro Cond"/>
              </a:rPr>
              <a:t>sponsring</a:t>
            </a:r>
            <a:r>
              <a:rPr lang="en-US" sz="2400" b="1" i="0" u="none" strike="noStrike" baseline="0" dirty="0">
                <a:latin typeface="Myriad Pro Cond"/>
              </a:rPr>
              <a:t> till ?  </a:t>
            </a:r>
          </a:p>
          <a:p>
            <a:pPr lvl="1"/>
            <a:r>
              <a:rPr lang="en-US" sz="24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Cupspel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/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anmälningar</a:t>
            </a:r>
            <a:endParaRPr lang="en-US" sz="2400" b="0" i="0" u="none" strike="noStrike" baseline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r>
              <a:rPr lang="en-US" sz="24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Overall /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Segoe UI" panose="020B0502040204020203" pitchFamily="34" charset="0"/>
              </a:rPr>
              <a:t>kläder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endParaRPr lang="en-US" sz="2400" b="1" i="0" u="none" strike="noStrike" baseline="0" dirty="0">
              <a:latin typeface="Myriad Pro Cond"/>
            </a:endParaRPr>
          </a:p>
          <a:p>
            <a:endParaRPr lang="en-US" sz="2400" b="1" dirty="0">
              <a:latin typeface="Myriad Pro Cond"/>
            </a:endParaRPr>
          </a:p>
          <a:p>
            <a:r>
              <a:rPr lang="en-US" sz="2400" b="1" dirty="0" err="1">
                <a:latin typeface="Myriad Pro Cond"/>
              </a:rPr>
              <a:t>Reklamplats</a:t>
            </a:r>
            <a:r>
              <a:rPr lang="en-US" sz="2400" b="1" dirty="0">
                <a:latin typeface="Myriad Pro Cond"/>
              </a:rPr>
              <a:t> </a:t>
            </a:r>
            <a:r>
              <a:rPr lang="en-US" sz="2400" b="1" dirty="0" err="1">
                <a:latin typeface="Myriad Pro Cond"/>
              </a:rPr>
              <a:t>på</a:t>
            </a:r>
            <a:r>
              <a:rPr lang="en-US" sz="2400" b="1" dirty="0">
                <a:latin typeface="Myriad Pro Cond"/>
              </a:rPr>
              <a:t> </a:t>
            </a:r>
            <a:r>
              <a:rPr lang="en-US" sz="2400" b="1" dirty="0" err="1">
                <a:latin typeface="Myriad Pro Cond"/>
              </a:rPr>
              <a:t>kläder</a:t>
            </a:r>
            <a:endParaRPr lang="en-US" sz="2400" b="1" dirty="0">
              <a:latin typeface="Myriad Pro Cond"/>
            </a:endParaRPr>
          </a:p>
          <a:p>
            <a:r>
              <a:rPr lang="en-US" sz="2400" b="1" i="0" u="none" strike="noStrike" baseline="0" dirty="0" err="1">
                <a:latin typeface="Myriad Pro Cond"/>
              </a:rPr>
              <a:t>Grindslanten</a:t>
            </a:r>
            <a:endParaRPr lang="en-US" sz="2400" b="0" i="0" u="none" strike="noStrike" baseline="0" dirty="0">
              <a:latin typeface="Myriad Pro Cond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lvl="1"/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b="0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Sponsring</a:t>
            </a:r>
          </a:p>
        </p:txBody>
      </p:sp>
    </p:spTree>
    <p:extLst>
      <p:ext uri="{BB962C8B-B14F-4D97-AF65-F5344CB8AC3E}">
        <p14:creationId xmlns:p14="http://schemas.microsoft.com/office/powerpoint/2010/main" val="260338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EBD91A9-AEA8-4E7E-AFB8-85DE40F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Skillnad sponsor/partner:</a:t>
            </a:r>
          </a:p>
          <a:p>
            <a:pPr lvl="1"/>
            <a:r>
              <a:rPr lang="sv-SE" dirty="0"/>
              <a:t>Sponsorer</a:t>
            </a:r>
          </a:p>
          <a:p>
            <a:pPr lvl="2"/>
            <a:r>
              <a:rPr lang="sv-SE" dirty="0"/>
              <a:t>Enbart exponering – egentligen oavsett storlek</a:t>
            </a:r>
          </a:p>
          <a:p>
            <a:pPr lvl="1"/>
            <a:r>
              <a:rPr lang="sv-SE" dirty="0"/>
              <a:t>Partners</a:t>
            </a:r>
          </a:p>
          <a:p>
            <a:pPr lvl="2"/>
            <a:r>
              <a:rPr lang="sv-SE" dirty="0"/>
              <a:t>Affärsutbyte – oavsett storlek</a:t>
            </a:r>
          </a:p>
          <a:p>
            <a:pPr lvl="3"/>
            <a:r>
              <a:rPr lang="sv-SE" dirty="0"/>
              <a:t>Inköp (oftast förknippat med exklusivitet)</a:t>
            </a:r>
          </a:p>
          <a:p>
            <a:pPr lvl="3"/>
            <a:r>
              <a:rPr lang="sv-SE" dirty="0"/>
              <a:t>Förmåner/erbjudande till medlem, ledare eller affärsnätverk</a:t>
            </a:r>
          </a:p>
          <a:p>
            <a:pPr lvl="3"/>
            <a:r>
              <a:rPr lang="sv-SE" dirty="0"/>
              <a:t>Återbäring till klubb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09E3AB-67B9-47F3-AE15-5F686DE1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Sponsorförsäljning</a:t>
            </a:r>
          </a:p>
        </p:txBody>
      </p:sp>
    </p:spTree>
    <p:extLst>
      <p:ext uri="{BB962C8B-B14F-4D97-AF65-F5344CB8AC3E}">
        <p14:creationId xmlns:p14="http://schemas.microsoft.com/office/powerpoint/2010/main" val="4041148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516</Words>
  <Application>Microsoft Office PowerPoint</Application>
  <PresentationFormat>On-screen Show (4:3)</PresentationFormat>
  <Paragraphs>132</Paragraphs>
  <Slides>14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Rounded MT Bold</vt:lpstr>
      <vt:lpstr>Calibri</vt:lpstr>
      <vt:lpstr>Myriad Pro Cond</vt:lpstr>
      <vt:lpstr>Segoe Script</vt:lpstr>
      <vt:lpstr>Segoe UI</vt:lpstr>
      <vt:lpstr>Office-tema</vt:lpstr>
      <vt:lpstr>Onsala BK, P13</vt:lpstr>
      <vt:lpstr>Agenda</vt:lpstr>
      <vt:lpstr>Träningar</vt:lpstr>
      <vt:lpstr>Träningar</vt:lpstr>
      <vt:lpstr>Matcher</vt:lpstr>
      <vt:lpstr>Föräldragrupp</vt:lpstr>
      <vt:lpstr>Föräldragrupp</vt:lpstr>
      <vt:lpstr>Sponsring</vt:lpstr>
      <vt:lpstr>Sponsorförsäljning</vt:lpstr>
      <vt:lpstr>Försäljningsmaterial</vt:lpstr>
      <vt:lpstr>Riktlinjer Lag</vt:lpstr>
      <vt:lpstr>Riktlinjer Lag</vt:lpstr>
      <vt:lpstr>Priser/avgifter</vt:lpstr>
      <vt:lpstr>Process Sponsorförsäljning Lag</vt:lpstr>
    </vt:vector>
  </TitlesOfParts>
  <Company>Stampen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diuppeel</dc:creator>
  <cp:lastModifiedBy>Robert Sandström X</cp:lastModifiedBy>
  <cp:revision>182</cp:revision>
  <dcterms:created xsi:type="dcterms:W3CDTF">2014-01-18T21:42:44Z</dcterms:created>
  <dcterms:modified xsi:type="dcterms:W3CDTF">2022-03-22T07:24:56Z</dcterms:modified>
</cp:coreProperties>
</file>