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309" r:id="rId3"/>
    <p:sldId id="328" r:id="rId4"/>
    <p:sldId id="330" r:id="rId5"/>
    <p:sldId id="331" r:id="rId6"/>
    <p:sldId id="329" r:id="rId7"/>
    <p:sldId id="333" r:id="rId8"/>
    <p:sldId id="332" r:id="rId9"/>
    <p:sldId id="335" r:id="rId10"/>
    <p:sldId id="334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F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4586" autoAdjust="0"/>
  </p:normalViewPr>
  <p:slideViewPr>
    <p:cSldViewPr>
      <p:cViewPr varScale="1">
        <p:scale>
          <a:sx n="108" d="100"/>
          <a:sy n="108" d="100"/>
        </p:scale>
        <p:origin x="22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95"/>
    </p:cViewPr>
  </p:sorterViewPr>
  <p:notesViewPr>
    <p:cSldViewPr>
      <p:cViewPr varScale="1">
        <p:scale>
          <a:sx n="83" d="100"/>
          <a:sy n="83" d="100"/>
        </p:scale>
        <p:origin x="39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Sandström X" userId="f5478edc-0620-4288-af13-a5a1785012d3" providerId="ADAL" clId="{8B95FE12-D69C-427F-A691-C0E0A39967F1}"/>
    <pc:docChg chg="undo custSel addSld delSld modSld">
      <pc:chgData name="Robert Sandström X" userId="f5478edc-0620-4288-af13-a5a1785012d3" providerId="ADAL" clId="{8B95FE12-D69C-427F-A691-C0E0A39967F1}" dt="2023-03-29T11:43:06.656" v="1275" actId="20577"/>
      <pc:docMkLst>
        <pc:docMk/>
      </pc:docMkLst>
      <pc:sldChg chg="del">
        <pc:chgData name="Robert Sandström X" userId="f5478edc-0620-4288-af13-a5a1785012d3" providerId="ADAL" clId="{8B95FE12-D69C-427F-A691-C0E0A39967F1}" dt="2023-03-29T05:09:14.352" v="1038" actId="2696"/>
        <pc:sldMkLst>
          <pc:docMk/>
          <pc:sldMk cId="1103284931" sldId="316"/>
        </pc:sldMkLst>
      </pc:sldChg>
      <pc:sldChg chg="del">
        <pc:chgData name="Robert Sandström X" userId="f5478edc-0620-4288-af13-a5a1785012d3" providerId="ADAL" clId="{8B95FE12-D69C-427F-A691-C0E0A39967F1}" dt="2023-03-29T05:09:14.352" v="1038" actId="2696"/>
        <pc:sldMkLst>
          <pc:docMk/>
          <pc:sldMk cId="2309783724" sldId="317"/>
        </pc:sldMkLst>
      </pc:sldChg>
      <pc:sldChg chg="del">
        <pc:chgData name="Robert Sandström X" userId="f5478edc-0620-4288-af13-a5a1785012d3" providerId="ADAL" clId="{8B95FE12-D69C-427F-A691-C0E0A39967F1}" dt="2023-03-29T05:09:14.352" v="1038" actId="2696"/>
        <pc:sldMkLst>
          <pc:docMk/>
          <pc:sldMk cId="3131927425" sldId="318"/>
        </pc:sldMkLst>
      </pc:sldChg>
      <pc:sldChg chg="del">
        <pc:chgData name="Robert Sandström X" userId="f5478edc-0620-4288-af13-a5a1785012d3" providerId="ADAL" clId="{8B95FE12-D69C-427F-A691-C0E0A39967F1}" dt="2023-03-29T05:09:14.352" v="1038" actId="2696"/>
        <pc:sldMkLst>
          <pc:docMk/>
          <pc:sldMk cId="3252923498" sldId="320"/>
        </pc:sldMkLst>
      </pc:sldChg>
      <pc:sldChg chg="del">
        <pc:chgData name="Robert Sandström X" userId="f5478edc-0620-4288-af13-a5a1785012d3" providerId="ADAL" clId="{8B95FE12-D69C-427F-A691-C0E0A39967F1}" dt="2023-03-29T05:09:14.352" v="1038" actId="2696"/>
        <pc:sldMkLst>
          <pc:docMk/>
          <pc:sldMk cId="4269486756" sldId="327"/>
        </pc:sldMkLst>
      </pc:sldChg>
      <pc:sldChg chg="modSp mod">
        <pc:chgData name="Robert Sandström X" userId="f5478edc-0620-4288-af13-a5a1785012d3" providerId="ADAL" clId="{8B95FE12-D69C-427F-A691-C0E0A39967F1}" dt="2023-03-28T05:27:36.240" v="57" actId="20577"/>
        <pc:sldMkLst>
          <pc:docMk/>
          <pc:sldMk cId="1378830429" sldId="328"/>
        </pc:sldMkLst>
        <pc:spChg chg="mod">
          <ac:chgData name="Robert Sandström X" userId="f5478edc-0620-4288-af13-a5a1785012d3" providerId="ADAL" clId="{8B95FE12-D69C-427F-A691-C0E0A39967F1}" dt="2023-03-28T05:27:36.240" v="57" actId="20577"/>
          <ac:spMkLst>
            <pc:docMk/>
            <pc:sldMk cId="1378830429" sldId="328"/>
            <ac:spMk id="5" creationId="{2EBD91A9-AEA8-4E7E-AFB8-85DE40F677C2}"/>
          </ac:spMkLst>
        </pc:spChg>
      </pc:sldChg>
      <pc:sldChg chg="modSp mod">
        <pc:chgData name="Robert Sandström X" userId="f5478edc-0620-4288-af13-a5a1785012d3" providerId="ADAL" clId="{8B95FE12-D69C-427F-A691-C0E0A39967F1}" dt="2023-03-29T05:07:10.905" v="1037" actId="20577"/>
        <pc:sldMkLst>
          <pc:docMk/>
          <pc:sldMk cId="3072611542" sldId="330"/>
        </pc:sldMkLst>
        <pc:spChg chg="mod">
          <ac:chgData name="Robert Sandström X" userId="f5478edc-0620-4288-af13-a5a1785012d3" providerId="ADAL" clId="{8B95FE12-D69C-427F-A691-C0E0A39967F1}" dt="2023-03-29T05:07:10.905" v="1037" actId="20577"/>
          <ac:spMkLst>
            <pc:docMk/>
            <pc:sldMk cId="3072611542" sldId="330"/>
            <ac:spMk id="5" creationId="{2EBD91A9-AEA8-4E7E-AFB8-85DE40F677C2}"/>
          </ac:spMkLst>
        </pc:spChg>
      </pc:sldChg>
      <pc:sldChg chg="modSp mod">
        <pc:chgData name="Robert Sandström X" userId="f5478edc-0620-4288-af13-a5a1785012d3" providerId="ADAL" clId="{8B95FE12-D69C-427F-A691-C0E0A39967F1}" dt="2023-03-29T05:04:23.720" v="970" actId="20577"/>
        <pc:sldMkLst>
          <pc:docMk/>
          <pc:sldMk cId="1174049276" sldId="331"/>
        </pc:sldMkLst>
        <pc:spChg chg="mod">
          <ac:chgData name="Robert Sandström X" userId="f5478edc-0620-4288-af13-a5a1785012d3" providerId="ADAL" clId="{8B95FE12-D69C-427F-A691-C0E0A39967F1}" dt="2023-03-29T05:04:23.720" v="970" actId="20577"/>
          <ac:spMkLst>
            <pc:docMk/>
            <pc:sldMk cId="1174049276" sldId="331"/>
            <ac:spMk id="5" creationId="{2EBD91A9-AEA8-4E7E-AFB8-85DE40F677C2}"/>
          </ac:spMkLst>
        </pc:spChg>
      </pc:sldChg>
      <pc:sldChg chg="modSp mod">
        <pc:chgData name="Robert Sandström X" userId="f5478edc-0620-4288-af13-a5a1785012d3" providerId="ADAL" clId="{8B95FE12-D69C-427F-A691-C0E0A39967F1}" dt="2023-03-29T11:43:06.656" v="1275" actId="20577"/>
        <pc:sldMkLst>
          <pc:docMk/>
          <pc:sldMk cId="2603387599" sldId="332"/>
        </pc:sldMkLst>
        <pc:spChg chg="mod">
          <ac:chgData name="Robert Sandström X" userId="f5478edc-0620-4288-af13-a5a1785012d3" providerId="ADAL" clId="{8B95FE12-D69C-427F-A691-C0E0A39967F1}" dt="2023-03-29T11:39:46.670" v="1114" actId="20577"/>
          <ac:spMkLst>
            <pc:docMk/>
            <pc:sldMk cId="2603387599" sldId="332"/>
            <ac:spMk id="4" creationId="{EF09E3AB-67B9-47F3-AE15-5F686DE1D3D7}"/>
          </ac:spMkLst>
        </pc:spChg>
        <pc:spChg chg="mod">
          <ac:chgData name="Robert Sandström X" userId="f5478edc-0620-4288-af13-a5a1785012d3" providerId="ADAL" clId="{8B95FE12-D69C-427F-A691-C0E0A39967F1}" dt="2023-03-29T11:43:06.656" v="1275" actId="20577"/>
          <ac:spMkLst>
            <pc:docMk/>
            <pc:sldMk cId="2603387599" sldId="332"/>
            <ac:spMk id="5" creationId="{2EBD91A9-AEA8-4E7E-AFB8-85DE40F677C2}"/>
          </ac:spMkLst>
        </pc:spChg>
      </pc:sldChg>
      <pc:sldChg chg="modSp mod">
        <pc:chgData name="Robert Sandström X" userId="f5478edc-0620-4288-af13-a5a1785012d3" providerId="ADAL" clId="{8B95FE12-D69C-427F-A691-C0E0A39967F1}" dt="2023-03-29T05:10:18.603" v="1063" actId="20577"/>
        <pc:sldMkLst>
          <pc:docMk/>
          <pc:sldMk cId="2170546413" sldId="333"/>
        </pc:sldMkLst>
        <pc:spChg chg="mod">
          <ac:chgData name="Robert Sandström X" userId="f5478edc-0620-4288-af13-a5a1785012d3" providerId="ADAL" clId="{8B95FE12-D69C-427F-A691-C0E0A39967F1}" dt="2023-03-29T05:10:18.603" v="1063" actId="20577"/>
          <ac:spMkLst>
            <pc:docMk/>
            <pc:sldMk cId="2170546413" sldId="333"/>
            <ac:spMk id="7" creationId="{921397DA-226C-40AA-96D9-FF85A13DFFC1}"/>
          </ac:spMkLst>
        </pc:spChg>
      </pc:sldChg>
      <pc:sldChg chg="modSp add mod">
        <pc:chgData name="Robert Sandström X" userId="f5478edc-0620-4288-af13-a5a1785012d3" providerId="ADAL" clId="{8B95FE12-D69C-427F-A691-C0E0A39967F1}" dt="2023-03-29T05:12:22.009" v="1088" actId="20577"/>
        <pc:sldMkLst>
          <pc:docMk/>
          <pc:sldMk cId="1348147616" sldId="334"/>
        </pc:sldMkLst>
        <pc:spChg chg="mod">
          <ac:chgData name="Robert Sandström X" userId="f5478edc-0620-4288-af13-a5a1785012d3" providerId="ADAL" clId="{8B95FE12-D69C-427F-A691-C0E0A39967F1}" dt="2023-03-29T05:12:22.009" v="1088" actId="20577"/>
          <ac:spMkLst>
            <pc:docMk/>
            <pc:sldMk cId="1348147616" sldId="334"/>
            <ac:spMk id="4" creationId="{EF09E3AB-67B9-47F3-AE15-5F686DE1D3D7}"/>
          </ac:spMkLst>
        </pc:spChg>
        <pc:spChg chg="mod">
          <ac:chgData name="Robert Sandström X" userId="f5478edc-0620-4288-af13-a5a1785012d3" providerId="ADAL" clId="{8B95FE12-D69C-427F-A691-C0E0A39967F1}" dt="2023-03-29T05:12:14.555" v="1086" actId="5793"/>
          <ac:spMkLst>
            <pc:docMk/>
            <pc:sldMk cId="1348147616" sldId="334"/>
            <ac:spMk id="5" creationId="{2EBD91A9-AEA8-4E7E-AFB8-85DE40F677C2}"/>
          </ac:spMkLst>
        </pc:spChg>
      </pc:sldChg>
      <pc:sldChg chg="del">
        <pc:chgData name="Robert Sandström X" userId="f5478edc-0620-4288-af13-a5a1785012d3" providerId="ADAL" clId="{8B95FE12-D69C-427F-A691-C0E0A39967F1}" dt="2023-03-29T05:09:14.352" v="1038" actId="2696"/>
        <pc:sldMkLst>
          <pc:docMk/>
          <pc:sldMk cId="4041148868" sldId="334"/>
        </pc:sldMkLst>
      </pc:sldChg>
      <pc:sldChg chg="add">
        <pc:chgData name="Robert Sandström X" userId="f5478edc-0620-4288-af13-a5a1785012d3" providerId="ADAL" clId="{8B95FE12-D69C-427F-A691-C0E0A39967F1}" dt="2023-03-29T11:39:31.892" v="1089" actId="2890"/>
        <pc:sldMkLst>
          <pc:docMk/>
          <pc:sldMk cId="2677287127" sldId="3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26D82-E372-466E-BBC9-9AFDA60834A8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D3DE4-1A92-4669-B25F-F3404C5E23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07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035546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9144000" cy="2016224"/>
          </a:xfrm>
          <a:solidFill>
            <a:srgbClr val="005AAF"/>
          </a:solidFill>
        </p:spPr>
        <p:txBody>
          <a:bodyPr/>
          <a:lstStyle>
            <a:lvl1pPr marL="0" indent="0" algn="ctr">
              <a:buNone/>
              <a:defRPr>
                <a:solidFill>
                  <a:srgbClr val="FFD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ktangel 7"/>
          <p:cNvSpPr/>
          <p:nvPr userDrawn="1"/>
        </p:nvSpPr>
        <p:spPr>
          <a:xfrm>
            <a:off x="0" y="5805264"/>
            <a:ext cx="9144000" cy="144016"/>
          </a:xfrm>
          <a:prstGeom prst="rect">
            <a:avLst/>
          </a:prstGeom>
          <a:solidFill>
            <a:srgbClr val="FFD300"/>
          </a:solidFill>
          <a:ln>
            <a:solidFill>
              <a:srgbClr val="FFD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 userDrawn="1"/>
        </p:nvSpPr>
        <p:spPr>
          <a:xfrm>
            <a:off x="2483768" y="60212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005AAF"/>
                </a:solidFill>
                <a:latin typeface="Segoe Script" panose="020B0504020000000003" pitchFamily="34" charset="0"/>
              </a:rPr>
              <a:t>Fotboll,</a:t>
            </a:r>
            <a:r>
              <a:rPr lang="sv-SE" b="1" baseline="0" dirty="0">
                <a:solidFill>
                  <a:srgbClr val="005AAF"/>
                </a:solidFill>
                <a:latin typeface="Segoe Script" panose="020B0504020000000003" pitchFamily="34" charset="0"/>
              </a:rPr>
              <a:t> Glädje  och Gemenskap</a:t>
            </a:r>
            <a:endParaRPr lang="sv-SE" b="1" dirty="0">
              <a:solidFill>
                <a:srgbClr val="005AAF"/>
              </a:solidFill>
              <a:latin typeface="Segoe Script" panose="020B0504020000000003" pitchFamily="34" charset="0"/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33" y="476672"/>
            <a:ext cx="2135133" cy="201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62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1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267" y="1844824"/>
            <a:ext cx="4427464" cy="4179468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AAF"/>
                </a:solidFill>
                <a:latin typeface="Myriad Pro Cond" panose="020B0706030403020204" pitchFamily="34" charset="0"/>
              </a:defRPr>
            </a:lvl1pPr>
            <a:lvl2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Myriad Pro Cond" panose="020B0706030403020204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Myriad Pro Cond" panose="020B0506030403020204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Myriad Pro Cond" panose="020B0506030403020204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Myriad Pro Cond" panose="020B0506030403020204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5AAF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2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867125"/>
            <a:ext cx="7772400" cy="1362075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3669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202" y="620688"/>
            <a:ext cx="3029595" cy="28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85" y="1715928"/>
            <a:ext cx="4619029" cy="436030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sv-SE" sz="2800" smtClean="0">
                <a:solidFill>
                  <a:srgbClr val="005AAF"/>
                </a:solidFill>
                <a:latin typeface="Myriad Pro Cond" panose="020B0706030403020204" pitchFamily="34" charset="0"/>
              </a:defRPr>
            </a:lvl1pPr>
            <a:lvl2pPr>
              <a:defRPr lang="sv-SE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lang="sv-SE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lang="sv-SE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lang="sv-SE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sv-SE" sz="2800" smtClean="0">
                <a:solidFill>
                  <a:srgbClr val="005AAF"/>
                </a:solidFill>
                <a:latin typeface="Myriad Pro Cond" panose="020B0706030403020204" pitchFamily="34" charset="0"/>
              </a:defRPr>
            </a:lvl1pPr>
            <a:lvl2pPr>
              <a:defRPr lang="sv-SE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lang="sv-SE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lang="sv-SE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lang="sv-SE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1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2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6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ildobjekt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85" y="1732993"/>
            <a:ext cx="4619029" cy="436030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05AAF"/>
                </a:solidFill>
                <a:latin typeface="Myriad Pro Cond" panose="020B0706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lang="sv-SE" sz="2000" b="0" kern="1200" dirty="0" smtClean="0">
                <a:solidFill>
                  <a:srgbClr val="005AAF"/>
                </a:solidFill>
                <a:latin typeface="Myriad Pro Cond" panose="020B0706030403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2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2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18607"/>
            <a:ext cx="4619029" cy="436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0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96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09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21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B864-150F-4FD1-BF5A-1B5E032DD061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90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Onsala BK, P13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/>
              <a:t>FÖRÄLDRAMÖTE</a:t>
            </a:r>
          </a:p>
        </p:txBody>
      </p:sp>
    </p:spTree>
    <p:extLst>
      <p:ext uri="{BB962C8B-B14F-4D97-AF65-F5344CB8AC3E}">
        <p14:creationId xmlns:p14="http://schemas.microsoft.com/office/powerpoint/2010/main" val="3814166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Tränare!?</a:t>
            </a:r>
          </a:p>
        </p:txBody>
      </p:sp>
    </p:spTree>
    <p:extLst>
      <p:ext uri="{BB962C8B-B14F-4D97-AF65-F5344CB8AC3E}">
        <p14:creationId xmlns:p14="http://schemas.microsoft.com/office/powerpoint/2010/main" val="134814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E3B175E-2442-47DA-A317-26135D144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Träningar</a:t>
            </a:r>
          </a:p>
          <a:p>
            <a:r>
              <a:rPr lang="sv-SE" dirty="0"/>
              <a:t>Matcher – cuper</a:t>
            </a:r>
          </a:p>
          <a:p>
            <a:r>
              <a:rPr lang="sv-SE" dirty="0"/>
              <a:t>Föräldragrupp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8932555-D451-4017-AD07-7D9977EBD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21027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Träningstider (från 1 april)</a:t>
            </a:r>
          </a:p>
          <a:p>
            <a:pPr lvl="1"/>
            <a:r>
              <a:rPr lang="sv-SE" sz="2100" b="0" dirty="0"/>
              <a:t>Tisdagar Rydet C-plan 17:00-18.30</a:t>
            </a:r>
          </a:p>
          <a:p>
            <a:pPr lvl="1"/>
            <a:r>
              <a:rPr lang="sv-SE" sz="2100" b="0" dirty="0"/>
              <a:t>Lördagar Rydet C-plan 9.30-11.00</a:t>
            </a:r>
            <a:endParaRPr lang="sv-SE" sz="1600" b="0" dirty="0"/>
          </a:p>
          <a:p>
            <a:pPr marL="0" indent="0" algn="l">
              <a:buNone/>
            </a:pPr>
            <a:endParaRPr lang="en-S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Svara på kallelse från laget.se, uppdatera svar vid förhinder</a:t>
            </a:r>
          </a:p>
          <a:p>
            <a:pPr marL="457200" lvl="1" indent="0">
              <a:buNone/>
            </a:pPr>
            <a:r>
              <a:rPr lang="sv-SE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–</a:t>
            </a:r>
            <a:r>
              <a:rPr lang="sv-SE" sz="1900" b="1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Viktigt för vår planering av träning.  </a:t>
            </a:r>
            <a:endParaRPr lang="sv-SE" sz="1900" b="0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Pigga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, </a:t>
            </a:r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mätta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barn</a:t>
            </a:r>
          </a:p>
          <a:p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Rätt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utrustning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Benskydd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, </a:t>
            </a:r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vattenflaska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) </a:t>
            </a:r>
          </a:p>
          <a:p>
            <a:pPr marL="457200" lvl="1" indent="0">
              <a:buNone/>
            </a:pPr>
            <a:endParaRPr lang="sv-SE" sz="1600" b="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</p:spTree>
    <p:extLst>
      <p:ext uri="{BB962C8B-B14F-4D97-AF65-F5344CB8AC3E}">
        <p14:creationId xmlns:p14="http://schemas.microsoft.com/office/powerpoint/2010/main" val="137883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S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 err="1">
                <a:latin typeface="Myriad Pro Cond" panose="020B0706030403020204"/>
              </a:rPr>
              <a:t>Uppvärmning</a:t>
            </a:r>
            <a:r>
              <a:rPr lang="en-US" sz="2400" dirty="0">
                <a:latin typeface="Myriad Pro Cond" panose="020B0706030403020204"/>
              </a:rPr>
              <a:t>, </a:t>
            </a:r>
            <a:r>
              <a:rPr lang="en-US" sz="2400" dirty="0" err="1">
                <a:latin typeface="Myriad Pro Cond" panose="020B0706030403020204"/>
              </a:rPr>
              <a:t>inkl</a:t>
            </a:r>
            <a:r>
              <a:rPr lang="en-US" sz="2400" dirty="0">
                <a:latin typeface="Myriad Pro Cond" panose="020B0706030403020204"/>
              </a:rPr>
              <a:t> </a:t>
            </a:r>
            <a:r>
              <a:rPr lang="en-US" sz="2400" dirty="0" err="1">
                <a:latin typeface="Myriad Pro Cond" panose="020B0706030403020204"/>
              </a:rPr>
              <a:t>koordination</a:t>
            </a:r>
            <a:r>
              <a:rPr lang="en-US" sz="2400" dirty="0">
                <a:latin typeface="Myriad Pro Cond" panose="020B0706030403020204"/>
              </a:rPr>
              <a:t>, </a:t>
            </a:r>
            <a:r>
              <a:rPr lang="en-US" sz="2400" dirty="0" err="1">
                <a:latin typeface="Myriad Pro Cond" panose="020B0706030403020204"/>
              </a:rPr>
              <a:t>styrka</a:t>
            </a:r>
            <a:endParaRPr lang="en-US" sz="2400" b="0" i="0" u="none" strike="noStrike" baseline="0" dirty="0">
              <a:latin typeface="Myriad Pro Cond" panose="020B0706030403020204"/>
            </a:endParaRPr>
          </a:p>
          <a:p>
            <a:r>
              <a:rPr lang="en-US" sz="2400" b="0" i="0" u="none" strike="noStrike" baseline="0" dirty="0" err="1">
                <a:latin typeface="Myriad Pro Cond" panose="020B0706030403020204"/>
              </a:rPr>
              <a:t>Stationsträning</a:t>
            </a:r>
            <a:r>
              <a:rPr lang="en-US" sz="2400" b="0" i="0" u="none" strike="noStrike" baseline="0" dirty="0">
                <a:latin typeface="Myriad Pro Cond" panose="020B0706030403020204"/>
              </a:rPr>
              <a:t>.</a:t>
            </a:r>
          </a:p>
          <a:p>
            <a:r>
              <a:rPr lang="en-US" sz="2400" dirty="0" err="1">
                <a:latin typeface="Myriad Pro Cond" panose="020B0706030403020204"/>
              </a:rPr>
              <a:t>Spel</a:t>
            </a:r>
            <a:r>
              <a:rPr lang="en-US" sz="2400" dirty="0">
                <a:latin typeface="Myriad Pro Cond" panose="020B0706030403020204"/>
              </a:rPr>
              <a:t>.</a:t>
            </a:r>
            <a:endParaRPr lang="en-US" sz="2400" b="0" i="0" u="none" strike="noStrike" baseline="0" dirty="0">
              <a:latin typeface="Myriad Pro Cond" panose="020B0706030403020204"/>
            </a:endParaRPr>
          </a:p>
          <a:p>
            <a:pPr marL="0" indent="0">
              <a:buNone/>
            </a:pPr>
            <a:endParaRPr lang="en-US" sz="2400" b="0" i="0" u="none" strike="noStrike" baseline="0" dirty="0">
              <a:latin typeface="Myriad Pro Cond" panose="020B0706030403020204"/>
            </a:endParaRPr>
          </a:p>
          <a:p>
            <a:pPr marL="457200" lvl="1" indent="0">
              <a:buNone/>
            </a:pPr>
            <a:endParaRPr lang="sv-SE" sz="1600" b="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</p:spTree>
    <p:extLst>
      <p:ext uri="{BB962C8B-B14F-4D97-AF65-F5344CB8AC3E}">
        <p14:creationId xmlns:p14="http://schemas.microsoft.com/office/powerpoint/2010/main" val="307261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endParaRPr lang="en-S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sz="2400" dirty="0"/>
              <a:t>Träningsmatch</a:t>
            </a:r>
          </a:p>
          <a:p>
            <a:pPr lvl="1"/>
            <a:r>
              <a:rPr lang="sv-SE" sz="2000" dirty="0"/>
              <a:t>16/4 Varbergs GIF, Påskbergsvallen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Pojkar Div 10 Norra 1 ,2 och 3</a:t>
            </a:r>
          </a:p>
          <a:p>
            <a:pPr lvl="1"/>
            <a:r>
              <a:rPr lang="sv-SE" sz="2000" dirty="0"/>
              <a:t> 3 lag, vit, blå och gul</a:t>
            </a:r>
          </a:p>
          <a:p>
            <a:pPr lvl="1"/>
            <a:r>
              <a:rPr lang="sv-SE" sz="2000" dirty="0"/>
              <a:t>Vit:                               Blå:                             Gul:</a:t>
            </a:r>
          </a:p>
          <a:p>
            <a:pPr lvl="1"/>
            <a:r>
              <a:rPr lang="sv-SE" sz="2000" dirty="0"/>
              <a:t>Kullaviks IF 1               Åsa If svart               Åsa IF Gul                       </a:t>
            </a:r>
          </a:p>
          <a:p>
            <a:pPr lvl="1"/>
            <a:r>
              <a:rPr lang="sv-SE" sz="2000" dirty="0"/>
              <a:t>Kungsbacka IF 2          Särö IK                      Tölö If grön</a:t>
            </a:r>
          </a:p>
          <a:p>
            <a:pPr lvl="1"/>
            <a:r>
              <a:rPr lang="sv-SE" sz="2000" dirty="0"/>
              <a:t>Frillesås FF                   Tölö IF svart              Annebergs IF</a:t>
            </a:r>
          </a:p>
          <a:p>
            <a:pPr lvl="1"/>
            <a:r>
              <a:rPr lang="sv-SE" sz="2000" dirty="0"/>
              <a:t>IFK Fjärås blå               Kungsbacka IF 3       Kungsbacka IF 4 </a:t>
            </a:r>
          </a:p>
          <a:p>
            <a:pPr lvl="1"/>
            <a:r>
              <a:rPr lang="sv-SE" sz="2000" dirty="0"/>
              <a:t>Lilla Träslövs FF vit      Kullavik IF 2              Kullavik IF 3 </a:t>
            </a:r>
          </a:p>
          <a:p>
            <a:pPr lvl="1"/>
            <a:r>
              <a:rPr lang="sv-SE" sz="2000" dirty="0"/>
              <a:t>Lerkils IF röd                Lerkils IF gul             Lerkils IF blå  </a:t>
            </a:r>
          </a:p>
          <a:p>
            <a:pPr marL="0" indent="0">
              <a:buNone/>
            </a:pPr>
            <a:r>
              <a:rPr lang="sv-SE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lang="sv-S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sz="2400" dirty="0"/>
              <a:t>Höstcupen</a:t>
            </a:r>
          </a:p>
          <a:p>
            <a:pPr marL="0" indent="0">
              <a:buNone/>
            </a:pPr>
            <a:endParaRPr lang="sv-SE" sz="1600" b="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</p:spTree>
    <p:extLst>
      <p:ext uri="{BB962C8B-B14F-4D97-AF65-F5344CB8AC3E}">
        <p14:creationId xmlns:p14="http://schemas.microsoft.com/office/powerpoint/2010/main" val="117404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0" u="none" strike="noStrike" baseline="0" dirty="0" err="1">
                <a:latin typeface="Myriad Pro Cond"/>
              </a:rPr>
              <a:t>Exempel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på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föräldragruppens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ansvar</a:t>
            </a:r>
            <a:r>
              <a:rPr lang="en-US" sz="2400" b="1" i="0" u="none" strike="noStrike" baseline="0" dirty="0">
                <a:latin typeface="Myriad Pro Cond"/>
              </a:rPr>
              <a:t>:</a:t>
            </a:r>
            <a:endParaRPr lang="en-US" sz="2400" b="0" i="0" u="none" strike="noStrike" baseline="0" dirty="0">
              <a:latin typeface="Myriad Pro Cond"/>
            </a:endParaRPr>
          </a:p>
          <a:p>
            <a:pPr lvl="1"/>
            <a:r>
              <a:rPr lang="sv-SE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Kiosk - schemaläggning /bemanning 1-2 ggr / år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Klädbeställningar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Försäljningsuppdrag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1"/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Aktiviteter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kring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säsongsavslutningar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Sponsring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Föräldragrupp</a:t>
            </a:r>
          </a:p>
        </p:txBody>
      </p:sp>
    </p:spTree>
    <p:extLst>
      <p:ext uri="{BB962C8B-B14F-4D97-AF65-F5344CB8AC3E}">
        <p14:creationId xmlns:p14="http://schemas.microsoft.com/office/powerpoint/2010/main" val="304027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Föräldragrupp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1397DA-226C-40AA-96D9-FF85A13DFFC1}"/>
              </a:ext>
            </a:extLst>
          </p:cNvPr>
          <p:cNvSpPr txBox="1"/>
          <p:nvPr/>
        </p:nvSpPr>
        <p:spPr>
          <a:xfrm>
            <a:off x="395536" y="1600199"/>
            <a:ext cx="82912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SE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sv-SE" sz="2400" b="1" i="0" u="none" strike="noStrike" baseline="0" dirty="0">
                <a:solidFill>
                  <a:srgbClr val="005AAF"/>
                </a:solidFill>
                <a:latin typeface="Myriad Pro Cond"/>
              </a:rPr>
              <a:t>Föräldragrupp </a:t>
            </a: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Huvudansvarig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/ 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sammankallande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( Carl-Johan Gentzel)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•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Sponsorgrupp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Jörgen Christensen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•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Ansvarig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Lagkassa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Carl-Johan Gentzel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•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Försäljningsuppdrag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Carl-Johan Gentzel  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•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Ansvarig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Kiosken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dirty="0">
                <a:solidFill>
                  <a:srgbClr val="005AAF"/>
                </a:solidFill>
                <a:latin typeface="Myriad Pro Cond"/>
              </a:rPr>
              <a:t>Martin </a:t>
            </a:r>
            <a:r>
              <a:rPr lang="en-US" sz="2400" b="1" dirty="0" err="1">
                <a:solidFill>
                  <a:srgbClr val="005AAF"/>
                </a:solidFill>
                <a:latin typeface="Myriad Pro Cond"/>
              </a:rPr>
              <a:t>Mineur</a:t>
            </a:r>
            <a:r>
              <a:rPr lang="en-US" sz="2400" b="1" dirty="0">
                <a:solidFill>
                  <a:srgbClr val="005AAF"/>
                </a:solidFill>
                <a:latin typeface="Myriad Pro Cond"/>
              </a:rPr>
              <a:t>.</a:t>
            </a:r>
            <a:endParaRPr lang="en-US" sz="2400" b="1" i="0" u="none" strike="noStrike" baseline="0" dirty="0">
              <a:solidFill>
                <a:srgbClr val="005AAF"/>
              </a:solidFill>
              <a:latin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217054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0" u="none" strike="noStrike" baseline="0" dirty="0" err="1">
                <a:latin typeface="Myriad Pro Cond"/>
              </a:rPr>
              <a:t>Kioskvecka</a:t>
            </a:r>
            <a:r>
              <a:rPr lang="en-US" sz="2400" b="1" i="0" u="none" strike="noStrike" baseline="0" dirty="0">
                <a:latin typeface="Myriad Pro Cond"/>
              </a:rPr>
              <a:t> V24 </a:t>
            </a:r>
          </a:p>
          <a:p>
            <a:pPr marL="0" indent="0">
              <a:buNone/>
            </a:pPr>
            <a:r>
              <a:rPr lang="en-US" sz="2400" dirty="0">
                <a:latin typeface="Myriad Pro Cond"/>
              </a:rPr>
              <a:t>	Bland </a:t>
            </a:r>
            <a:r>
              <a:rPr lang="en-US" sz="2400" dirty="0" err="1">
                <a:latin typeface="Myriad Pro Cond"/>
              </a:rPr>
              <a:t>annat</a:t>
            </a:r>
            <a:r>
              <a:rPr lang="en-US" sz="2400" dirty="0">
                <a:latin typeface="Myriad Pro Cond"/>
              </a:rPr>
              <a:t> DAM A – Malmö FF</a:t>
            </a:r>
            <a:endParaRPr lang="en-US" sz="2400" b="1" i="0" u="none" strike="noStrike" baseline="0" dirty="0">
              <a:latin typeface="Myriad Pro Cond"/>
            </a:endParaRPr>
          </a:p>
          <a:p>
            <a:endParaRPr lang="en-US" sz="2400" b="1" dirty="0">
              <a:latin typeface="Myriad Pro Cond"/>
            </a:endParaRPr>
          </a:p>
          <a:p>
            <a:r>
              <a:rPr lang="en-US" sz="2400" b="1" dirty="0" err="1">
                <a:latin typeface="Myriad Pro Cond"/>
              </a:rPr>
              <a:t>Bollkallar</a:t>
            </a:r>
            <a:endParaRPr lang="en-US" sz="2400" b="1" dirty="0">
              <a:latin typeface="Myriad Pro Cond"/>
            </a:endParaRPr>
          </a:p>
          <a:p>
            <a:pPr lvl="1"/>
            <a:r>
              <a:rPr lang="en-US" sz="2000" dirty="0">
                <a:latin typeface="Myriad Pro Cond"/>
              </a:rPr>
              <a:t>2023-05-19 19.00 </a:t>
            </a:r>
            <a:r>
              <a:rPr lang="en-US" sz="2000" dirty="0" err="1">
                <a:latin typeface="Myriad Pro Cond"/>
              </a:rPr>
              <a:t>Sävedalens</a:t>
            </a:r>
            <a:r>
              <a:rPr lang="en-US" sz="2000" dirty="0">
                <a:latin typeface="Myriad Pro Cond"/>
              </a:rPr>
              <a:t> IF</a:t>
            </a:r>
          </a:p>
          <a:p>
            <a:pPr lvl="1"/>
            <a:r>
              <a:rPr lang="en-US" sz="2000" b="1" dirty="0">
                <a:latin typeface="Myriad Pro Cond"/>
              </a:rPr>
              <a:t>2023-08-04 19.00 </a:t>
            </a:r>
            <a:r>
              <a:rPr lang="en-US" sz="2000" b="1" dirty="0" err="1">
                <a:latin typeface="Myriad Pro Cond"/>
              </a:rPr>
              <a:t>Tölö</a:t>
            </a:r>
            <a:r>
              <a:rPr lang="en-US" sz="2000" b="1" dirty="0">
                <a:latin typeface="Myriad Pro Cond"/>
              </a:rPr>
              <a:t> IF</a:t>
            </a:r>
          </a:p>
          <a:p>
            <a:pPr marL="0" indent="0">
              <a:buNone/>
            </a:pPr>
            <a:endParaRPr lang="en-US" sz="2400" b="1" dirty="0">
              <a:latin typeface="Myriad Pro Cond"/>
            </a:endParaRPr>
          </a:p>
          <a:p>
            <a:endParaRPr lang="en-US" sz="2400" b="1" i="0" u="none" strike="noStrike" baseline="0" dirty="0">
              <a:latin typeface="Myriad Pro Cond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Uppgifter 2023</a:t>
            </a:r>
          </a:p>
        </p:txBody>
      </p:sp>
    </p:spTree>
    <p:extLst>
      <p:ext uri="{BB962C8B-B14F-4D97-AF65-F5344CB8AC3E}">
        <p14:creationId xmlns:p14="http://schemas.microsoft.com/office/powerpoint/2010/main" val="260338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0" u="none" strike="noStrike" baseline="0" dirty="0" err="1">
                <a:latin typeface="Myriad Pro Cond"/>
              </a:rPr>
              <a:t>Vad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behövs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sponsring</a:t>
            </a:r>
            <a:r>
              <a:rPr lang="en-US" sz="2400" b="1" i="0" u="none" strike="noStrike" baseline="0" dirty="0">
                <a:latin typeface="Myriad Pro Cond"/>
              </a:rPr>
              <a:t> till ?  </a:t>
            </a:r>
          </a:p>
          <a:p>
            <a:pPr lvl="1"/>
            <a:r>
              <a:rPr lang="en-US" sz="24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Cupspel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/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anmälningar</a:t>
            </a:r>
            <a:endParaRPr lang="en-US" sz="2400" b="0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r>
              <a:rPr lang="en-US" sz="24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Overall /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kläder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endParaRPr lang="en-US" sz="2400" b="1" i="0" u="none" strike="noStrike" baseline="0" dirty="0">
              <a:latin typeface="Myriad Pro Cond"/>
            </a:endParaRPr>
          </a:p>
          <a:p>
            <a:endParaRPr lang="en-US" sz="2400" b="1" dirty="0">
              <a:latin typeface="Myriad Pro Cond"/>
            </a:endParaRPr>
          </a:p>
          <a:p>
            <a:r>
              <a:rPr lang="en-US" sz="2400" b="1" dirty="0" err="1">
                <a:latin typeface="Myriad Pro Cond"/>
              </a:rPr>
              <a:t>Reklamplats</a:t>
            </a:r>
            <a:r>
              <a:rPr lang="en-US" sz="2400" b="1" dirty="0">
                <a:latin typeface="Myriad Pro Cond"/>
              </a:rPr>
              <a:t> </a:t>
            </a:r>
            <a:r>
              <a:rPr lang="en-US" sz="2400" b="1" dirty="0" err="1">
                <a:latin typeface="Myriad Pro Cond"/>
              </a:rPr>
              <a:t>på</a:t>
            </a:r>
            <a:r>
              <a:rPr lang="en-US" sz="2400" b="1" dirty="0">
                <a:latin typeface="Myriad Pro Cond"/>
              </a:rPr>
              <a:t> </a:t>
            </a:r>
            <a:r>
              <a:rPr lang="en-US" sz="2400" b="1" dirty="0" err="1">
                <a:latin typeface="Myriad Pro Cond"/>
              </a:rPr>
              <a:t>kläder</a:t>
            </a:r>
            <a:endParaRPr lang="en-US" sz="2400" b="1" dirty="0">
              <a:latin typeface="Myriad Pro Cond"/>
            </a:endParaRPr>
          </a:p>
          <a:p>
            <a:r>
              <a:rPr lang="en-US" sz="2400" b="1" i="0" u="none" strike="noStrike" baseline="0" dirty="0" err="1">
                <a:latin typeface="Myriad Pro Cond"/>
              </a:rPr>
              <a:t>Grindslanten</a:t>
            </a:r>
            <a:endParaRPr lang="en-US" sz="2400" b="0" i="0" u="none" strike="noStrike" baseline="0" dirty="0">
              <a:latin typeface="Myriad Pro Cond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Sponsring</a:t>
            </a:r>
          </a:p>
        </p:txBody>
      </p:sp>
    </p:spTree>
    <p:extLst>
      <p:ext uri="{BB962C8B-B14F-4D97-AF65-F5344CB8AC3E}">
        <p14:creationId xmlns:p14="http://schemas.microsoft.com/office/powerpoint/2010/main" val="267728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252</Words>
  <Application>Microsoft Office PowerPoint</Application>
  <PresentationFormat>On-screen Show (4:3)</PresentationFormat>
  <Paragraphs>84</Paragraphs>
  <Slides>10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Rounded MT Bold</vt:lpstr>
      <vt:lpstr>Calibri</vt:lpstr>
      <vt:lpstr>Myriad Pro Cond</vt:lpstr>
      <vt:lpstr>Segoe Script</vt:lpstr>
      <vt:lpstr>Segoe UI</vt:lpstr>
      <vt:lpstr>Office-tema</vt:lpstr>
      <vt:lpstr>Onsala BK, P13</vt:lpstr>
      <vt:lpstr>Agenda</vt:lpstr>
      <vt:lpstr>Träningar</vt:lpstr>
      <vt:lpstr>Träningar</vt:lpstr>
      <vt:lpstr>Matcher</vt:lpstr>
      <vt:lpstr>Föräldragrupp</vt:lpstr>
      <vt:lpstr>Föräldragrupp</vt:lpstr>
      <vt:lpstr>Uppgifter 2023</vt:lpstr>
      <vt:lpstr>Sponsring</vt:lpstr>
      <vt:lpstr>Tränare!?</vt:lpstr>
    </vt:vector>
  </TitlesOfParts>
  <Company>Stampen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diuppeel</dc:creator>
  <cp:lastModifiedBy>Robert Sandström X</cp:lastModifiedBy>
  <cp:revision>183</cp:revision>
  <dcterms:created xsi:type="dcterms:W3CDTF">2014-01-18T21:42:44Z</dcterms:created>
  <dcterms:modified xsi:type="dcterms:W3CDTF">2023-03-29T11:43:11Z</dcterms:modified>
</cp:coreProperties>
</file>