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8" r:id="rId11"/>
    <p:sldId id="269" r:id="rId12"/>
    <p:sldId id="265" r:id="rId13"/>
    <p:sldId id="267" r:id="rId14"/>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338"/>
    <a:srgbClr val="26A02C"/>
    <a:srgbClr val="7FAF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69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sv-SE" smtClean="0"/>
              <a:t>Klicka här för att ändra format</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E56E900F-A4E1-4B73-BD2C-60AF9492CC0F}" type="datetimeFigureOut">
              <a:rPr lang="sv-SE" smtClean="0"/>
              <a:t>2019-04-09</a:t>
            </a:fld>
            <a:endParaRPr lang="sv-SE"/>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sv-SE"/>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55E03652-5267-4E7B-951E-9BB860B18675}" type="slidenum">
              <a:rPr lang="sv-SE" smtClean="0"/>
              <a:t>‹#›</a:t>
            </a:fld>
            <a:endParaRPr lang="sv-SE"/>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a:p>
        </p:txBody>
      </p:sp>
      <p:sp>
        <p:nvSpPr>
          <p:cNvPr id="3" name="Vertical Text Placeholder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Date Placeholder 3"/>
          <p:cNvSpPr>
            <a:spLocks noGrp="1"/>
          </p:cNvSpPr>
          <p:nvPr>
            <p:ph type="dt" sz="half" idx="10"/>
          </p:nvPr>
        </p:nvSpPr>
        <p:spPr/>
        <p:txBody>
          <a:bodyPr/>
          <a:lstStyle/>
          <a:p>
            <a:fld id="{E56E900F-A4E1-4B73-BD2C-60AF9492CC0F}" type="datetimeFigureOut">
              <a:rPr lang="sv-SE" smtClean="0"/>
              <a:t>2019-04-09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5E03652-5267-4E7B-951E-9BB860B18675}" type="slidenum">
              <a:rPr lang="sv-SE" smtClean="0"/>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sv-SE" smtClean="0"/>
              <a:t>Klicka här för att ändra format</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Date Placeholder 3"/>
          <p:cNvSpPr>
            <a:spLocks noGrp="1"/>
          </p:cNvSpPr>
          <p:nvPr>
            <p:ph type="dt" sz="half" idx="10"/>
          </p:nvPr>
        </p:nvSpPr>
        <p:spPr/>
        <p:txBody>
          <a:bodyPr/>
          <a:lstStyle/>
          <a:p>
            <a:fld id="{E56E900F-A4E1-4B73-BD2C-60AF9492CC0F}" type="datetimeFigureOut">
              <a:rPr lang="sv-SE" smtClean="0"/>
              <a:t>2019-04-09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5E03652-5267-4E7B-951E-9BB860B18675}" type="slidenum">
              <a:rPr lang="sv-SE" smtClean="0"/>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a:p>
        </p:txBody>
      </p:sp>
      <p:sp>
        <p:nvSpPr>
          <p:cNvPr id="3" name="Content Placeholder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E56E900F-A4E1-4B73-BD2C-60AF9492CC0F}" type="datetimeFigureOut">
              <a:rPr lang="sv-SE" smtClean="0"/>
              <a:t>2019-04-09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5E03652-5267-4E7B-951E-9BB860B18675}" type="slidenum">
              <a:rPr lang="sv-SE" smtClean="0"/>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sv-SE" smtClean="0"/>
              <a:t>Klicka här för att ändra format</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Date Placeholder 3"/>
          <p:cNvSpPr>
            <a:spLocks noGrp="1"/>
          </p:cNvSpPr>
          <p:nvPr>
            <p:ph type="dt" sz="half" idx="10"/>
          </p:nvPr>
        </p:nvSpPr>
        <p:spPr/>
        <p:txBody>
          <a:bodyPr/>
          <a:lstStyle/>
          <a:p>
            <a:fld id="{E56E900F-A4E1-4B73-BD2C-60AF9492CC0F}" type="datetimeFigureOut">
              <a:rPr lang="sv-SE" smtClean="0"/>
              <a:t>2019-04-09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5E03652-5267-4E7B-951E-9BB860B18675}" type="slidenum">
              <a:rPr lang="sv-SE" smtClean="0"/>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a:p>
        </p:txBody>
      </p:sp>
      <p:sp>
        <p:nvSpPr>
          <p:cNvPr id="5" name="Date Placeholder 4"/>
          <p:cNvSpPr>
            <a:spLocks noGrp="1"/>
          </p:cNvSpPr>
          <p:nvPr>
            <p:ph type="dt" sz="half" idx="10"/>
          </p:nvPr>
        </p:nvSpPr>
        <p:spPr/>
        <p:txBody>
          <a:bodyPr/>
          <a:lstStyle/>
          <a:p>
            <a:fld id="{E56E900F-A4E1-4B73-BD2C-60AF9492CC0F}" type="datetimeFigureOut">
              <a:rPr lang="sv-SE" smtClean="0"/>
              <a:t>2019-04-09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5E03652-5267-4E7B-951E-9BB860B18675}" type="slidenum">
              <a:rPr lang="sv-SE" smtClean="0"/>
              <a:t>‹#›</a:t>
            </a:fld>
            <a:endParaRPr lang="sv-SE"/>
          </a:p>
        </p:txBody>
      </p:sp>
      <p:sp>
        <p:nvSpPr>
          <p:cNvPr id="9" name="Content Placeholder 8"/>
          <p:cNvSpPr>
            <a:spLocks noGrp="1"/>
          </p:cNvSpPr>
          <p:nvPr>
            <p:ph sz="quarter" idx="13"/>
          </p:nvPr>
        </p:nvSpPr>
        <p:spPr>
          <a:xfrm>
            <a:off x="1042416" y="2313432"/>
            <a:ext cx="3419856" cy="349300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smtClean="0"/>
              <a:t>Klicka här för att ändra format</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6"/>
          <p:cNvSpPr>
            <a:spLocks noGrp="1"/>
          </p:cNvSpPr>
          <p:nvPr>
            <p:ph type="dt" sz="half" idx="10"/>
          </p:nvPr>
        </p:nvSpPr>
        <p:spPr/>
        <p:txBody>
          <a:bodyPr/>
          <a:lstStyle/>
          <a:p>
            <a:fld id="{E56E900F-A4E1-4B73-BD2C-60AF9492CC0F}" type="datetimeFigureOut">
              <a:rPr lang="sv-SE" smtClean="0"/>
              <a:t>2019-04-09</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55E03652-5267-4E7B-951E-9BB860B18675}" type="slidenum">
              <a:rPr lang="sv-SE" smtClean="0"/>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a:p>
        </p:txBody>
      </p:sp>
      <p:sp>
        <p:nvSpPr>
          <p:cNvPr id="3" name="Date Placeholder 2"/>
          <p:cNvSpPr>
            <a:spLocks noGrp="1"/>
          </p:cNvSpPr>
          <p:nvPr>
            <p:ph type="dt" sz="half" idx="10"/>
          </p:nvPr>
        </p:nvSpPr>
        <p:spPr/>
        <p:txBody>
          <a:bodyPr/>
          <a:lstStyle/>
          <a:p>
            <a:fld id="{E56E900F-A4E1-4B73-BD2C-60AF9492CC0F}" type="datetimeFigureOut">
              <a:rPr lang="sv-SE" smtClean="0"/>
              <a:t>2019-04-09</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55E03652-5267-4E7B-951E-9BB860B18675}" type="slidenum">
              <a:rPr lang="sv-SE" smtClean="0"/>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6E900F-A4E1-4B73-BD2C-60AF9492CC0F}" type="datetimeFigureOut">
              <a:rPr lang="sv-SE" smtClean="0"/>
              <a:t>2019-04-09</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55E03652-5267-4E7B-951E-9BB860B18675}" type="slidenum">
              <a:rPr lang="sv-SE" smtClean="0"/>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nehåll med bildtext">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E56E900F-A4E1-4B73-BD2C-60AF9492CC0F}" type="datetimeFigureOut">
              <a:rPr lang="sv-SE" smtClean="0"/>
              <a:t>2019-04-09</a:t>
            </a:fld>
            <a:endParaRPr lang="sv-SE"/>
          </a:p>
        </p:txBody>
      </p:sp>
      <p:sp>
        <p:nvSpPr>
          <p:cNvPr id="7" name="Slide Number Placeholder 6"/>
          <p:cNvSpPr>
            <a:spLocks noGrp="1"/>
          </p:cNvSpPr>
          <p:nvPr>
            <p:ph type="sldNum" sz="quarter" idx="12"/>
          </p:nvPr>
        </p:nvSpPr>
        <p:spPr/>
        <p:txBody>
          <a:bodyPr/>
          <a:lstStyle/>
          <a:p>
            <a:fld id="{55E03652-5267-4E7B-951E-9BB860B18675}" type="slidenum">
              <a:rPr lang="sv-SE" smtClean="0"/>
              <a:t>‹#›</a:t>
            </a:fld>
            <a:endParaRPr lang="sv-SE"/>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sv-SE"/>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sv-SE" smtClean="0"/>
              <a:t>Klicka här för att ändra format</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sv-SE" smtClean="0"/>
              <a:t>Klicka här för att ändra format</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E56E900F-A4E1-4B73-BD2C-60AF9492CC0F}" type="datetimeFigureOut">
              <a:rPr lang="sv-SE" smtClean="0"/>
              <a:t>2019-04-09</a:t>
            </a:fld>
            <a:endParaRPr lang="sv-SE"/>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sv-SE"/>
          </a:p>
        </p:txBody>
      </p:sp>
      <p:sp>
        <p:nvSpPr>
          <p:cNvPr id="7" name="Slide Number Placeholder 6"/>
          <p:cNvSpPr>
            <a:spLocks noGrp="1"/>
          </p:cNvSpPr>
          <p:nvPr>
            <p:ph type="sldNum" sz="quarter" idx="12"/>
          </p:nvPr>
        </p:nvSpPr>
        <p:spPr/>
        <p:txBody>
          <a:bodyPr/>
          <a:lstStyle/>
          <a:p>
            <a:fld id="{55E03652-5267-4E7B-951E-9BB860B18675}"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sv-SE" smtClean="0"/>
              <a:t>Klicka här för att ändra format</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E56E900F-A4E1-4B73-BD2C-60AF9492CC0F}" type="datetimeFigureOut">
              <a:rPr lang="sv-SE" smtClean="0"/>
              <a:t>2019-04-09</a:t>
            </a:fld>
            <a:endParaRPr lang="sv-SE"/>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sv-SE"/>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55E03652-5267-4E7B-951E-9BB860B18675}" type="slidenum">
              <a:rPr lang="sv-SE" smtClean="0"/>
              <a:t>‹#›</a:t>
            </a:fld>
            <a:endParaRPr lang="sv-S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laget.se/OAFKFOTBOLL/Document/Download/1368263/8200785"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2">
                <a:shade val="94000"/>
                <a:satMod val="114000"/>
                <a:lumMod val="96000"/>
              </a:schemeClr>
            </a:gs>
            <a:gs pos="20000">
              <a:srgbClr val="7FAF4F"/>
            </a:gs>
            <a:gs pos="93000">
              <a:srgbClr val="339338"/>
            </a:gs>
          </a:gsLst>
          <a:lin ang="5400000" scaled="0"/>
        </a:gra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fontScale="90000"/>
          </a:bodyPr>
          <a:lstStyle/>
          <a:p>
            <a:pPr algn="ctr"/>
            <a:r>
              <a:rPr lang="sv-SE" dirty="0" smtClean="0">
                <a:solidFill>
                  <a:srgbClr val="339338"/>
                </a:solidFill>
              </a:rPr>
              <a:t>Föräldramöte</a:t>
            </a:r>
            <a:br>
              <a:rPr lang="sv-SE" dirty="0" smtClean="0">
                <a:solidFill>
                  <a:srgbClr val="339338"/>
                </a:solidFill>
              </a:rPr>
            </a:br>
            <a:r>
              <a:rPr lang="sv-SE" dirty="0" smtClean="0">
                <a:solidFill>
                  <a:srgbClr val="339338"/>
                </a:solidFill>
              </a:rPr>
              <a:t>Östra Almby FK</a:t>
            </a:r>
            <a:br>
              <a:rPr lang="sv-SE" dirty="0" smtClean="0">
                <a:solidFill>
                  <a:srgbClr val="339338"/>
                </a:solidFill>
              </a:rPr>
            </a:br>
            <a:r>
              <a:rPr lang="sv-SE" dirty="0" smtClean="0">
                <a:solidFill>
                  <a:srgbClr val="339338"/>
                </a:solidFill>
              </a:rPr>
              <a:t>Team 2009</a:t>
            </a:r>
            <a:endParaRPr lang="sv-SE" dirty="0">
              <a:solidFill>
                <a:srgbClr val="339338"/>
              </a:solidFill>
            </a:endParaRPr>
          </a:p>
        </p:txBody>
      </p:sp>
      <p:sp>
        <p:nvSpPr>
          <p:cNvPr id="3" name="Underrubrik 2"/>
          <p:cNvSpPr>
            <a:spLocks noGrp="1"/>
          </p:cNvSpPr>
          <p:nvPr>
            <p:ph type="subTitle" idx="1"/>
          </p:nvPr>
        </p:nvSpPr>
        <p:spPr/>
        <p:txBody>
          <a:bodyPr/>
          <a:lstStyle/>
          <a:p>
            <a:pPr algn="ctr"/>
            <a:r>
              <a:rPr lang="sv-SE" dirty="0" smtClean="0"/>
              <a:t>2019-04-11</a:t>
            </a:r>
            <a:endParaRPr lang="sv-SE" dirty="0"/>
          </a:p>
        </p:txBody>
      </p:sp>
      <p:sp>
        <p:nvSpPr>
          <p:cNvPr id="4" name="AutoShape 2" descr="Bildresultat för Östra Almby F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5575" y="4293096"/>
            <a:ext cx="4324805" cy="2185445"/>
          </a:xfrm>
          <a:prstGeom prst="rect">
            <a:avLst/>
          </a:prstGeom>
        </p:spPr>
      </p:pic>
    </p:spTree>
    <p:extLst>
      <p:ext uri="{BB962C8B-B14F-4D97-AF65-F5344CB8AC3E}">
        <p14:creationId xmlns:p14="http://schemas.microsoft.com/office/powerpoint/2010/main" val="26729266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rgbClr val="339338"/>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1043492" y="404664"/>
            <a:ext cx="7024744" cy="1143000"/>
          </a:xfrm>
        </p:spPr>
        <p:txBody>
          <a:bodyPr>
            <a:normAutofit fontScale="90000"/>
          </a:bodyPr>
          <a:lstStyle/>
          <a:p>
            <a:r>
              <a:rPr lang="sv-SE" dirty="0">
                <a:solidFill>
                  <a:srgbClr val="339338"/>
                </a:solidFill>
              </a:rPr>
              <a:t>ÖLFF policy för </a:t>
            </a:r>
            <a:r>
              <a:rPr lang="sv-SE" dirty="0" smtClean="0">
                <a:solidFill>
                  <a:srgbClr val="339338"/>
                </a:solidFill>
              </a:rPr>
              <a:t>ungdomsfotboll</a:t>
            </a:r>
            <a:endParaRPr lang="sv-SE" dirty="0">
              <a:solidFill>
                <a:srgbClr val="339338"/>
              </a:solidFill>
            </a:endParaRPr>
          </a:p>
        </p:txBody>
      </p:sp>
      <p:sp>
        <p:nvSpPr>
          <p:cNvPr id="3" name="Platshållare för innehåll 2"/>
          <p:cNvSpPr>
            <a:spLocks noGrp="1"/>
          </p:cNvSpPr>
          <p:nvPr>
            <p:ph idx="1"/>
          </p:nvPr>
        </p:nvSpPr>
        <p:spPr/>
        <p:txBody>
          <a:bodyPr>
            <a:normAutofit/>
          </a:bodyPr>
          <a:lstStyle/>
          <a:p>
            <a:pPr marL="68580" indent="0">
              <a:buNone/>
            </a:pPr>
            <a:endParaRPr lang="sv-SE" dirty="0" smtClean="0"/>
          </a:p>
          <a:p>
            <a:pPr marL="68580" indent="0" algn="ctr">
              <a:buNone/>
            </a:pPr>
            <a:r>
              <a:rPr lang="sv-SE" b="1" dirty="0"/>
              <a:t>”Så många som möjligt, så länge som möjligt i sin närmiljö</a:t>
            </a:r>
            <a:r>
              <a:rPr lang="sv-SE" b="1" dirty="0" smtClean="0"/>
              <a:t>” </a:t>
            </a:r>
          </a:p>
          <a:p>
            <a:pPr marL="68580" indent="0" algn="ctr">
              <a:buNone/>
            </a:pPr>
            <a:endParaRPr lang="sv-SE" b="1" dirty="0"/>
          </a:p>
          <a:p>
            <a:r>
              <a:rPr lang="sv-SE" dirty="0" smtClean="0"/>
              <a:t>Samsyn Örebro län</a:t>
            </a:r>
          </a:p>
          <a:p>
            <a:r>
              <a:rPr lang="sv-SE" dirty="0" smtClean="0"/>
              <a:t>Övergångspolicy</a:t>
            </a:r>
          </a:p>
          <a:p>
            <a:r>
              <a:rPr lang="sv-SE" dirty="0" smtClean="0"/>
              <a:t>Fair Play</a:t>
            </a:r>
          </a:p>
        </p:txBody>
      </p:sp>
    </p:spTree>
    <p:extLst>
      <p:ext uri="{BB962C8B-B14F-4D97-AF65-F5344CB8AC3E}">
        <p14:creationId xmlns:p14="http://schemas.microsoft.com/office/powerpoint/2010/main" val="1931039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rgbClr val="339338"/>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1027793" y="404664"/>
            <a:ext cx="7024744" cy="1143000"/>
          </a:xfrm>
        </p:spPr>
        <p:txBody>
          <a:bodyPr>
            <a:normAutofit fontScale="90000"/>
          </a:bodyPr>
          <a:lstStyle/>
          <a:p>
            <a:r>
              <a:rPr lang="sv-SE" dirty="0">
                <a:solidFill>
                  <a:srgbClr val="339338"/>
                </a:solidFill>
              </a:rPr>
              <a:t>ÖLFF policy för ungdomsfotboll</a:t>
            </a:r>
            <a:endParaRPr lang="sv-SE" dirty="0"/>
          </a:p>
        </p:txBody>
      </p:sp>
      <p:sp>
        <p:nvSpPr>
          <p:cNvPr id="3" name="Platshållare för innehåll 2"/>
          <p:cNvSpPr>
            <a:spLocks noGrp="1"/>
          </p:cNvSpPr>
          <p:nvPr>
            <p:ph idx="1"/>
          </p:nvPr>
        </p:nvSpPr>
        <p:spPr>
          <a:xfrm>
            <a:off x="1043492" y="2323652"/>
            <a:ext cx="7024742" cy="3508977"/>
          </a:xfrm>
        </p:spPr>
        <p:txBody>
          <a:bodyPr>
            <a:normAutofit fontScale="92500"/>
          </a:bodyPr>
          <a:lstStyle/>
          <a:p>
            <a:pPr>
              <a:buFontTx/>
              <a:buChar char="-"/>
            </a:pPr>
            <a:r>
              <a:rPr lang="sv-SE" sz="2000" dirty="0" smtClean="0"/>
              <a:t>Vi </a:t>
            </a:r>
            <a:r>
              <a:rPr lang="sv-SE" sz="2000" dirty="0"/>
              <a:t>följer fotbollens regler och respekterar domarens beslut </a:t>
            </a:r>
            <a:endParaRPr lang="sv-SE" sz="2000" dirty="0" smtClean="0"/>
          </a:p>
          <a:p>
            <a:pPr>
              <a:buFontTx/>
              <a:buChar char="-"/>
            </a:pPr>
            <a:r>
              <a:rPr lang="sv-SE" sz="2000" dirty="0" smtClean="0"/>
              <a:t>Vi </a:t>
            </a:r>
            <a:r>
              <a:rPr lang="sv-SE" sz="2000" dirty="0"/>
              <a:t>uppmuntrar till juste spel </a:t>
            </a:r>
            <a:endParaRPr lang="sv-SE" sz="2000" dirty="0" smtClean="0"/>
          </a:p>
          <a:p>
            <a:pPr>
              <a:buFontTx/>
              <a:buChar char="-"/>
            </a:pPr>
            <a:r>
              <a:rPr lang="sv-SE" sz="2000" dirty="0" smtClean="0"/>
              <a:t>Vi </a:t>
            </a:r>
            <a:r>
              <a:rPr lang="sv-SE" sz="2000" dirty="0"/>
              <a:t>hejar på vårt eget lag och hånar </a:t>
            </a:r>
            <a:r>
              <a:rPr lang="sv-SE" sz="2000" dirty="0" smtClean="0"/>
              <a:t>inte motståndarna </a:t>
            </a:r>
          </a:p>
          <a:p>
            <a:pPr>
              <a:buFontTx/>
              <a:buChar char="-"/>
            </a:pPr>
            <a:r>
              <a:rPr lang="sv-SE" sz="2000" dirty="0" smtClean="0"/>
              <a:t>Vi </a:t>
            </a:r>
            <a:r>
              <a:rPr lang="sv-SE" sz="2000" dirty="0"/>
              <a:t>tackar motspelare och domare efter matchen </a:t>
            </a:r>
            <a:endParaRPr lang="sv-SE" sz="2000" dirty="0" smtClean="0"/>
          </a:p>
          <a:p>
            <a:pPr>
              <a:buFontTx/>
              <a:buChar char="-"/>
            </a:pPr>
            <a:r>
              <a:rPr lang="sv-SE" sz="2000" dirty="0" smtClean="0"/>
              <a:t>Vi </a:t>
            </a:r>
            <a:r>
              <a:rPr lang="sv-SE" sz="2000" dirty="0"/>
              <a:t>har god stil på och utanför planen </a:t>
            </a:r>
            <a:endParaRPr lang="sv-SE" sz="2000" dirty="0" smtClean="0"/>
          </a:p>
          <a:p>
            <a:pPr>
              <a:buFontTx/>
              <a:buChar char="-"/>
            </a:pPr>
            <a:r>
              <a:rPr lang="sv-SE" sz="2000" dirty="0" smtClean="0"/>
              <a:t>Som </a:t>
            </a:r>
            <a:r>
              <a:rPr lang="sv-SE" sz="2000" dirty="0"/>
              <a:t>förälder/anhörig talar vi aldrig illa om ledare, motspelare eller domare </a:t>
            </a:r>
            <a:endParaRPr lang="sv-SE" sz="2000" dirty="0" smtClean="0"/>
          </a:p>
          <a:p>
            <a:pPr>
              <a:buFontTx/>
              <a:buChar char="-"/>
            </a:pPr>
            <a:r>
              <a:rPr lang="sv-SE" sz="2000" dirty="0" smtClean="0"/>
              <a:t>Vi </a:t>
            </a:r>
            <a:r>
              <a:rPr lang="sv-SE" sz="2000" dirty="0"/>
              <a:t>använder vårdat språk </a:t>
            </a:r>
            <a:endParaRPr lang="sv-SE" sz="2000" dirty="0" smtClean="0"/>
          </a:p>
          <a:p>
            <a:pPr>
              <a:buFontTx/>
              <a:buChar char="-"/>
            </a:pPr>
            <a:r>
              <a:rPr lang="sv-SE" sz="2000" dirty="0" smtClean="0"/>
              <a:t>Vi </a:t>
            </a:r>
            <a:r>
              <a:rPr lang="sv-SE" sz="2000" dirty="0"/>
              <a:t>arbetar för att hålla fotbollen drog- och dopingfri</a:t>
            </a:r>
          </a:p>
          <a:p>
            <a:endParaRPr lang="sv-SE" dirty="0"/>
          </a:p>
        </p:txBody>
      </p:sp>
    </p:spTree>
    <p:extLst>
      <p:ext uri="{BB962C8B-B14F-4D97-AF65-F5344CB8AC3E}">
        <p14:creationId xmlns:p14="http://schemas.microsoft.com/office/powerpoint/2010/main" val="23311439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rgbClr val="339338"/>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1043492" y="404664"/>
            <a:ext cx="7024744" cy="1143000"/>
          </a:xfrm>
        </p:spPr>
        <p:txBody>
          <a:bodyPr/>
          <a:lstStyle/>
          <a:p>
            <a:r>
              <a:rPr lang="sv-SE" dirty="0" smtClean="0">
                <a:solidFill>
                  <a:srgbClr val="339338"/>
                </a:solidFill>
              </a:rPr>
              <a:t>Spel 7 mot 7</a:t>
            </a:r>
            <a:endParaRPr lang="sv-SE" dirty="0">
              <a:solidFill>
                <a:srgbClr val="339338"/>
              </a:solidFill>
            </a:endParaRPr>
          </a:p>
        </p:txBody>
      </p:sp>
      <p:sp>
        <p:nvSpPr>
          <p:cNvPr id="3" name="Platshållare för innehåll 2"/>
          <p:cNvSpPr>
            <a:spLocks noGrp="1"/>
          </p:cNvSpPr>
          <p:nvPr>
            <p:ph idx="1"/>
          </p:nvPr>
        </p:nvSpPr>
        <p:spPr/>
        <p:txBody>
          <a:bodyPr>
            <a:normAutofit fontScale="92500" lnSpcReduction="10000"/>
          </a:bodyPr>
          <a:lstStyle/>
          <a:p>
            <a:r>
              <a:rPr lang="sv-SE" dirty="0" smtClean="0"/>
              <a:t>Speltid 3 x 20 min (3x15), max 7 min paus</a:t>
            </a:r>
          </a:p>
          <a:p>
            <a:r>
              <a:rPr lang="sv-SE" dirty="0" smtClean="0"/>
              <a:t>2 matcher vid ett tillfälle</a:t>
            </a:r>
          </a:p>
          <a:p>
            <a:r>
              <a:rPr lang="sv-SE" dirty="0" smtClean="0"/>
              <a:t>9-10 spelare/match</a:t>
            </a:r>
          </a:p>
          <a:p>
            <a:r>
              <a:rPr lang="sv-SE" dirty="0" smtClean="0"/>
              <a:t>Inkast</a:t>
            </a:r>
          </a:p>
          <a:p>
            <a:r>
              <a:rPr lang="sv-SE" dirty="0" err="1" smtClean="0"/>
              <a:t>Retreatline</a:t>
            </a:r>
            <a:r>
              <a:rPr lang="sv-SE" dirty="0" smtClean="0"/>
              <a:t> 7 m från mittlinjen på varsin sida</a:t>
            </a:r>
          </a:p>
          <a:p>
            <a:r>
              <a:rPr lang="sv-SE" dirty="0" smtClean="0"/>
              <a:t>Målvakt får lägga ner bollen och passa igång spelet, inte utspark</a:t>
            </a:r>
          </a:p>
          <a:p>
            <a:r>
              <a:rPr lang="sv-SE" dirty="0" smtClean="0"/>
              <a:t>Extra spelare vid underläge med 4 mål tills det blir lika</a:t>
            </a:r>
          </a:p>
          <a:p>
            <a:endParaRPr lang="sv-SE" dirty="0" smtClean="0"/>
          </a:p>
          <a:p>
            <a:endParaRPr lang="sv-SE" dirty="0"/>
          </a:p>
        </p:txBody>
      </p:sp>
    </p:spTree>
    <p:extLst>
      <p:ext uri="{BB962C8B-B14F-4D97-AF65-F5344CB8AC3E}">
        <p14:creationId xmlns:p14="http://schemas.microsoft.com/office/powerpoint/2010/main" val="15517148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rgbClr val="339338"/>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1043492" y="404664"/>
            <a:ext cx="7024744" cy="1143000"/>
          </a:xfrm>
        </p:spPr>
        <p:txBody>
          <a:bodyPr/>
          <a:lstStyle/>
          <a:p>
            <a:r>
              <a:rPr lang="sv-SE" dirty="0" smtClean="0">
                <a:solidFill>
                  <a:srgbClr val="339338"/>
                </a:solidFill>
              </a:rPr>
              <a:t>Kiosk och anläggning</a:t>
            </a:r>
            <a:endParaRPr lang="sv-SE" dirty="0">
              <a:solidFill>
                <a:srgbClr val="339338"/>
              </a:solidFill>
            </a:endParaRPr>
          </a:p>
        </p:txBody>
      </p:sp>
      <p:sp>
        <p:nvSpPr>
          <p:cNvPr id="3" name="Platshållare för innehåll 2"/>
          <p:cNvSpPr>
            <a:spLocks noGrp="1"/>
          </p:cNvSpPr>
          <p:nvPr>
            <p:ph idx="1"/>
          </p:nvPr>
        </p:nvSpPr>
        <p:spPr>
          <a:xfrm>
            <a:off x="1043492" y="1988840"/>
            <a:ext cx="6777317" cy="3843789"/>
          </a:xfrm>
        </p:spPr>
        <p:txBody>
          <a:bodyPr>
            <a:normAutofit fontScale="92500"/>
          </a:bodyPr>
          <a:lstStyle/>
          <a:p>
            <a:pPr marL="68580" indent="0">
              <a:buNone/>
            </a:pPr>
            <a:r>
              <a:rPr lang="sv-SE" dirty="0" smtClean="0"/>
              <a:t>En från varje lag -&gt; 3-4 </a:t>
            </a:r>
            <a:r>
              <a:rPr lang="sv-SE" dirty="0" err="1" smtClean="0"/>
              <a:t>st</a:t>
            </a:r>
            <a:r>
              <a:rPr lang="sv-SE" dirty="0" smtClean="0"/>
              <a:t>/grupp</a:t>
            </a:r>
          </a:p>
          <a:p>
            <a:r>
              <a:rPr lang="sv-SE" dirty="0" smtClean="0"/>
              <a:t>Kioskrepresentant</a:t>
            </a:r>
          </a:p>
          <a:p>
            <a:pPr marL="68580" indent="0">
              <a:buNone/>
            </a:pPr>
            <a:r>
              <a:rPr lang="sv-SE" dirty="0" smtClean="0"/>
              <a:t>Samordna inköp, planera schema för kiosken, komplettera inköp över året/vid matcher</a:t>
            </a:r>
          </a:p>
          <a:p>
            <a:endParaRPr lang="sv-SE" dirty="0"/>
          </a:p>
          <a:p>
            <a:r>
              <a:rPr lang="sv-SE" dirty="0" smtClean="0"/>
              <a:t>Anläggningsgrupp</a:t>
            </a:r>
          </a:p>
          <a:p>
            <a:pPr marL="68580" indent="0">
              <a:buNone/>
            </a:pPr>
            <a:r>
              <a:rPr lang="sv-SE" dirty="0" smtClean="0"/>
              <a:t>Samordna arbetsdagar; vertikalskära, gödsla, krita planer, vattna, kontakt med klipparen, inköp i samråd med materialansvarig</a:t>
            </a:r>
            <a:endParaRPr lang="sv-SE" dirty="0"/>
          </a:p>
        </p:txBody>
      </p:sp>
    </p:spTree>
    <p:extLst>
      <p:ext uri="{BB962C8B-B14F-4D97-AF65-F5344CB8AC3E}">
        <p14:creationId xmlns:p14="http://schemas.microsoft.com/office/powerpoint/2010/main" val="35855871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rgbClr val="339338"/>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rgbClr val="339338"/>
                </a:solidFill>
              </a:rPr>
              <a:t>Dagordning</a:t>
            </a:r>
            <a:endParaRPr lang="sv-SE" dirty="0">
              <a:solidFill>
                <a:srgbClr val="339338"/>
              </a:solidFill>
            </a:endParaRPr>
          </a:p>
        </p:txBody>
      </p:sp>
      <p:sp>
        <p:nvSpPr>
          <p:cNvPr id="3" name="Platshållare för innehåll 2"/>
          <p:cNvSpPr>
            <a:spLocks noGrp="1"/>
          </p:cNvSpPr>
          <p:nvPr>
            <p:ph idx="1"/>
          </p:nvPr>
        </p:nvSpPr>
        <p:spPr/>
        <p:txBody>
          <a:bodyPr/>
          <a:lstStyle/>
          <a:p>
            <a:pPr>
              <a:buFont typeface="Arial" panose="020B0604020202020204" pitchFamily="34" charset="0"/>
              <a:buChar char="•"/>
            </a:pPr>
            <a:r>
              <a:rPr lang="sv-SE" dirty="0" smtClean="0"/>
              <a:t>Välkomna</a:t>
            </a:r>
          </a:p>
          <a:p>
            <a:pPr>
              <a:buFont typeface="Arial" panose="020B0604020202020204" pitchFamily="34" charset="0"/>
              <a:buChar char="•"/>
            </a:pPr>
            <a:r>
              <a:rPr lang="sv-SE" dirty="0" smtClean="0"/>
              <a:t>Läget i laget</a:t>
            </a:r>
          </a:p>
          <a:p>
            <a:pPr>
              <a:buFont typeface="Arial" panose="020B0604020202020204" pitchFamily="34" charset="0"/>
              <a:buChar char="•"/>
            </a:pPr>
            <a:r>
              <a:rPr lang="sv-SE" dirty="0" smtClean="0"/>
              <a:t>Spelarutvecklingsplan</a:t>
            </a:r>
          </a:p>
          <a:p>
            <a:pPr>
              <a:buFont typeface="Arial" panose="020B0604020202020204" pitchFamily="34" charset="0"/>
              <a:buChar char="•"/>
            </a:pPr>
            <a:r>
              <a:rPr lang="sv-SE" dirty="0" smtClean="0"/>
              <a:t>Spel 7 mot 7</a:t>
            </a:r>
          </a:p>
          <a:p>
            <a:pPr>
              <a:buFont typeface="Arial" panose="020B0604020202020204" pitchFamily="34" charset="0"/>
              <a:buChar char="•"/>
            </a:pPr>
            <a:r>
              <a:rPr lang="sv-SE" dirty="0" smtClean="0"/>
              <a:t>Kiosk och anläggningsrepresentant</a:t>
            </a:r>
          </a:p>
        </p:txBody>
      </p:sp>
    </p:spTree>
    <p:extLst>
      <p:ext uri="{BB962C8B-B14F-4D97-AF65-F5344CB8AC3E}">
        <p14:creationId xmlns:p14="http://schemas.microsoft.com/office/powerpoint/2010/main" val="40916359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rgbClr val="339338"/>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1043492" y="404664"/>
            <a:ext cx="7024744" cy="1143000"/>
          </a:xfrm>
        </p:spPr>
        <p:txBody>
          <a:bodyPr anchor="b" anchorCtr="0"/>
          <a:lstStyle/>
          <a:p>
            <a:r>
              <a:rPr lang="sv-SE" dirty="0" smtClean="0">
                <a:solidFill>
                  <a:srgbClr val="339338"/>
                </a:solidFill>
              </a:rPr>
              <a:t>Östra Almby FKs vision</a:t>
            </a:r>
            <a:endParaRPr lang="sv-SE" dirty="0">
              <a:solidFill>
                <a:srgbClr val="339338"/>
              </a:solidFill>
            </a:endParaRPr>
          </a:p>
        </p:txBody>
      </p:sp>
      <p:sp>
        <p:nvSpPr>
          <p:cNvPr id="3" name="Platshållare för innehåll 2"/>
          <p:cNvSpPr>
            <a:spLocks noGrp="1"/>
          </p:cNvSpPr>
          <p:nvPr>
            <p:ph idx="1"/>
          </p:nvPr>
        </p:nvSpPr>
        <p:spPr/>
        <p:txBody>
          <a:bodyPr>
            <a:normAutofit lnSpcReduction="10000"/>
          </a:bodyPr>
          <a:lstStyle/>
          <a:p>
            <a:pPr marL="68580" indent="0">
              <a:buNone/>
            </a:pPr>
            <a:r>
              <a:rPr lang="sv-SE" dirty="0" smtClean="0"/>
              <a:t>Vår </a:t>
            </a:r>
            <a:r>
              <a:rPr lang="sv-SE" dirty="0"/>
              <a:t>vision är att barn ska ha roligt och spela fotboll utifrån sina egna förutsättningar. De ska känna trygghet, uppleva </a:t>
            </a:r>
            <a:r>
              <a:rPr lang="sv-SE" dirty="0" smtClean="0"/>
              <a:t>kamratskap </a:t>
            </a:r>
            <a:r>
              <a:rPr lang="sv-SE" dirty="0"/>
              <a:t>och ha möjlighet att utvecklas </a:t>
            </a:r>
            <a:endParaRPr lang="sv-SE" dirty="0" smtClean="0"/>
          </a:p>
          <a:p>
            <a:pPr marL="68580" indent="0">
              <a:buNone/>
            </a:pPr>
            <a:r>
              <a:rPr lang="sv-SE" dirty="0" smtClean="0"/>
              <a:t>- </a:t>
            </a:r>
            <a:r>
              <a:rPr lang="sv-SE" dirty="0"/>
              <a:t>så många som möjligt, så länge som möjligt och så bra som möjligt!</a:t>
            </a:r>
          </a:p>
          <a:p>
            <a:pPr marL="68580" indent="0">
              <a:buNone/>
            </a:pPr>
            <a:endParaRPr lang="sv-SE" sz="2800" dirty="0" smtClean="0"/>
          </a:p>
          <a:p>
            <a:pPr marL="68580" indent="0">
              <a:buNone/>
            </a:pPr>
            <a:r>
              <a:rPr lang="sv-SE" dirty="0" smtClean="0"/>
              <a:t>Team 2009:s ledord</a:t>
            </a:r>
          </a:p>
          <a:p>
            <a:pPr marL="68580" indent="0">
              <a:buNone/>
            </a:pPr>
            <a:r>
              <a:rPr lang="sv-SE" dirty="0" smtClean="0"/>
              <a:t>göra </a:t>
            </a:r>
            <a:r>
              <a:rPr lang="sv-SE" dirty="0"/>
              <a:t>sitt bästa, kämpa för laget, ha kul!</a:t>
            </a:r>
          </a:p>
          <a:p>
            <a:pPr marL="68580" indent="0">
              <a:buNone/>
            </a:pPr>
            <a:endParaRPr lang="sv-SE" dirty="0"/>
          </a:p>
        </p:txBody>
      </p:sp>
    </p:spTree>
    <p:extLst>
      <p:ext uri="{BB962C8B-B14F-4D97-AF65-F5344CB8AC3E}">
        <p14:creationId xmlns:p14="http://schemas.microsoft.com/office/powerpoint/2010/main" val="12955480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rgbClr val="339338"/>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1058416" y="692696"/>
            <a:ext cx="7024744" cy="829896"/>
          </a:xfrm>
        </p:spPr>
        <p:txBody>
          <a:bodyPr>
            <a:normAutofit/>
          </a:bodyPr>
          <a:lstStyle/>
          <a:p>
            <a:r>
              <a:rPr lang="sv-SE" dirty="0" smtClean="0">
                <a:solidFill>
                  <a:srgbClr val="339338"/>
                </a:solidFill>
              </a:rPr>
              <a:t>Läget i laget</a:t>
            </a:r>
            <a:endParaRPr lang="sv-SE" dirty="0">
              <a:solidFill>
                <a:srgbClr val="339338"/>
              </a:solidFill>
            </a:endParaRPr>
          </a:p>
        </p:txBody>
      </p:sp>
      <p:sp>
        <p:nvSpPr>
          <p:cNvPr id="3" name="Platshållare för innehåll 2"/>
          <p:cNvSpPr>
            <a:spLocks noGrp="1"/>
          </p:cNvSpPr>
          <p:nvPr>
            <p:ph idx="1"/>
          </p:nvPr>
        </p:nvSpPr>
        <p:spPr>
          <a:xfrm>
            <a:off x="1043492" y="2708920"/>
            <a:ext cx="7024744" cy="3528392"/>
          </a:xfrm>
        </p:spPr>
        <p:txBody>
          <a:bodyPr>
            <a:normAutofit/>
          </a:bodyPr>
          <a:lstStyle/>
          <a:p>
            <a:r>
              <a:rPr lang="sv-SE" dirty="0" smtClean="0"/>
              <a:t>11 spelare på pappret som kommer regelbundet</a:t>
            </a:r>
          </a:p>
          <a:p>
            <a:r>
              <a:rPr lang="sv-SE" dirty="0" smtClean="0"/>
              <a:t>4 ledare: 3 tränare och en lagledare</a:t>
            </a:r>
          </a:p>
          <a:p>
            <a:r>
              <a:rPr lang="sv-SE" dirty="0" smtClean="0"/>
              <a:t>Träningar måndag och onsdag 18:00-19:15</a:t>
            </a:r>
          </a:p>
          <a:p>
            <a:r>
              <a:rPr lang="sv-SE" dirty="0" smtClean="0"/>
              <a:t>Möjlighet att spontanträna torsdagar 18:00-19:30</a:t>
            </a:r>
          </a:p>
          <a:p>
            <a:r>
              <a:rPr lang="sv-SE" dirty="0" smtClean="0"/>
              <a:t>Anmälda till seriespel 7 mot 7</a:t>
            </a:r>
          </a:p>
          <a:p>
            <a:r>
              <a:rPr lang="sv-SE" dirty="0" smtClean="0"/>
              <a:t>Samarbete med 10-laget</a:t>
            </a:r>
            <a:endParaRPr lang="sv-SE" dirty="0" smtClean="0"/>
          </a:p>
          <a:p>
            <a:endParaRPr lang="sv-SE" sz="2000" dirty="0" smtClean="0"/>
          </a:p>
          <a:p>
            <a:pPr marL="68580" indent="0">
              <a:buNone/>
            </a:pPr>
            <a:endParaRPr lang="sv-SE" sz="1800" dirty="0"/>
          </a:p>
        </p:txBody>
      </p:sp>
    </p:spTree>
    <p:extLst>
      <p:ext uri="{BB962C8B-B14F-4D97-AF65-F5344CB8AC3E}">
        <p14:creationId xmlns:p14="http://schemas.microsoft.com/office/powerpoint/2010/main" val="2336420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rgbClr val="339338"/>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1019053" y="620688"/>
            <a:ext cx="7024744" cy="901904"/>
          </a:xfrm>
        </p:spPr>
        <p:txBody>
          <a:bodyPr>
            <a:normAutofit/>
          </a:bodyPr>
          <a:lstStyle/>
          <a:p>
            <a:r>
              <a:rPr lang="sv-SE" dirty="0" smtClean="0">
                <a:solidFill>
                  <a:srgbClr val="339338"/>
                </a:solidFill>
              </a:rPr>
              <a:t>Läget i laget</a:t>
            </a:r>
            <a:endParaRPr lang="sv-SE" dirty="0">
              <a:solidFill>
                <a:srgbClr val="339338"/>
              </a:solidFill>
            </a:endParaRPr>
          </a:p>
        </p:txBody>
      </p:sp>
      <p:sp>
        <p:nvSpPr>
          <p:cNvPr id="3" name="Platshållare för innehåll 2"/>
          <p:cNvSpPr>
            <a:spLocks noGrp="1"/>
          </p:cNvSpPr>
          <p:nvPr>
            <p:ph idx="1"/>
          </p:nvPr>
        </p:nvSpPr>
        <p:spPr>
          <a:xfrm>
            <a:off x="1019053" y="2708920"/>
            <a:ext cx="6777317" cy="3508977"/>
          </a:xfrm>
        </p:spPr>
        <p:txBody>
          <a:bodyPr>
            <a:normAutofit/>
          </a:bodyPr>
          <a:lstStyle/>
          <a:p>
            <a:r>
              <a:rPr lang="sv-SE" dirty="0" smtClean="0"/>
              <a:t>Aktivitet </a:t>
            </a:r>
            <a:r>
              <a:rPr lang="sv-SE" dirty="0"/>
              <a:t>utanför fotbollen 3-4 maj</a:t>
            </a:r>
          </a:p>
          <a:p>
            <a:r>
              <a:rPr lang="sv-SE" dirty="0"/>
              <a:t>Midsommar</a:t>
            </a:r>
          </a:p>
          <a:p>
            <a:r>
              <a:rPr lang="sv-SE" dirty="0"/>
              <a:t>Fotbollens dag till hösten</a:t>
            </a:r>
          </a:p>
          <a:p>
            <a:r>
              <a:rPr lang="sv-SE" dirty="0" smtClean="0"/>
              <a:t>Träningsoverall</a:t>
            </a:r>
          </a:p>
          <a:p>
            <a:r>
              <a:rPr lang="sv-SE" dirty="0" smtClean="0"/>
              <a:t>Cuppengar</a:t>
            </a:r>
            <a:endParaRPr lang="sv-SE" dirty="0"/>
          </a:p>
          <a:p>
            <a:r>
              <a:rPr lang="sv-SE" dirty="0" smtClean="0"/>
              <a:t>Stämningen i laget</a:t>
            </a:r>
            <a:endParaRPr lang="sv-SE" dirty="0"/>
          </a:p>
          <a:p>
            <a:endParaRPr lang="sv-SE" sz="2000" dirty="0"/>
          </a:p>
        </p:txBody>
      </p:sp>
    </p:spTree>
    <p:extLst>
      <p:ext uri="{BB962C8B-B14F-4D97-AF65-F5344CB8AC3E}">
        <p14:creationId xmlns:p14="http://schemas.microsoft.com/office/powerpoint/2010/main" val="2588048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rgbClr val="339338"/>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1043608" y="404664"/>
            <a:ext cx="7024744" cy="1143000"/>
          </a:xfrm>
        </p:spPr>
        <p:txBody>
          <a:bodyPr anchor="b" anchorCtr="0"/>
          <a:lstStyle/>
          <a:p>
            <a:r>
              <a:rPr lang="sv-SE" dirty="0" smtClean="0">
                <a:solidFill>
                  <a:srgbClr val="339338"/>
                </a:solidFill>
              </a:rPr>
              <a:t>Kompisskap</a:t>
            </a:r>
            <a:endParaRPr lang="sv-SE" dirty="0">
              <a:solidFill>
                <a:srgbClr val="339338"/>
              </a:solidFill>
            </a:endParaRPr>
          </a:p>
        </p:txBody>
      </p:sp>
      <p:sp>
        <p:nvSpPr>
          <p:cNvPr id="3" name="Platshållare för innehåll 2"/>
          <p:cNvSpPr>
            <a:spLocks noGrp="1"/>
          </p:cNvSpPr>
          <p:nvPr>
            <p:ph idx="1"/>
          </p:nvPr>
        </p:nvSpPr>
        <p:spPr>
          <a:xfrm>
            <a:off x="899592" y="1916832"/>
            <a:ext cx="6777317" cy="3508977"/>
          </a:xfrm>
        </p:spPr>
        <p:txBody>
          <a:bodyPr>
            <a:noAutofit/>
          </a:bodyPr>
          <a:lstStyle/>
          <a:p>
            <a:r>
              <a:rPr lang="sv-SE" sz="1800" dirty="0" smtClean="0"/>
              <a:t>Vad är det som gör att vi har roligt i vårt lag?</a:t>
            </a:r>
          </a:p>
          <a:p>
            <a:pPr marL="68580" indent="0">
              <a:buNone/>
            </a:pPr>
            <a:r>
              <a:rPr lang="sv-SE" sz="1800" dirty="0" smtClean="0"/>
              <a:t>Bra passningsspel, springer mycket, övningarna, matcher, alla gillar fotboll, bra stämning, inte så hårda tränare utan snälla, bra lag, många kompisar som man känner, inte så många negativa ord, inte tufft spel, alla får röra bollen, kan spela nära, när man får en passning, stolt över vad man gjort på träningen</a:t>
            </a:r>
          </a:p>
          <a:p>
            <a:pPr marL="68580" indent="0">
              <a:buNone/>
            </a:pPr>
            <a:endParaRPr lang="sv-SE" sz="1800" dirty="0"/>
          </a:p>
          <a:p>
            <a:r>
              <a:rPr lang="sv-SE" sz="1800" dirty="0" smtClean="0"/>
              <a:t>Vad är det som gör att vi får dålig stämning i vårt lag?</a:t>
            </a:r>
          </a:p>
          <a:p>
            <a:pPr marL="68580" indent="0">
              <a:buNone/>
            </a:pPr>
            <a:r>
              <a:rPr lang="sv-SE" sz="1800" dirty="0" smtClean="0"/>
              <a:t>Inte passar, inte fokuserar på det man ska göra, tramsar, skyller på varandra, kommentarer, alla inte får vara med, alla pratar, kommentarer att man är dålig, säger negativa saker</a:t>
            </a:r>
            <a:endParaRPr lang="sv-SE" sz="1800" dirty="0"/>
          </a:p>
        </p:txBody>
      </p:sp>
    </p:spTree>
    <p:extLst>
      <p:ext uri="{BB962C8B-B14F-4D97-AF65-F5344CB8AC3E}">
        <p14:creationId xmlns:p14="http://schemas.microsoft.com/office/powerpoint/2010/main" val="24600747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rgbClr val="339338"/>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1043490" y="404664"/>
            <a:ext cx="7024744" cy="1143000"/>
          </a:xfrm>
        </p:spPr>
        <p:txBody>
          <a:bodyPr anchor="b" anchorCtr="0"/>
          <a:lstStyle/>
          <a:p>
            <a:r>
              <a:rPr lang="sv-SE" dirty="0" smtClean="0">
                <a:solidFill>
                  <a:srgbClr val="339338"/>
                </a:solidFill>
              </a:rPr>
              <a:t>Kompisskap</a:t>
            </a:r>
            <a:endParaRPr lang="sv-SE" dirty="0">
              <a:solidFill>
                <a:srgbClr val="339338"/>
              </a:solidFill>
            </a:endParaRPr>
          </a:p>
        </p:txBody>
      </p:sp>
      <p:sp>
        <p:nvSpPr>
          <p:cNvPr id="3" name="Platshållare för innehåll 2"/>
          <p:cNvSpPr>
            <a:spLocks noGrp="1"/>
          </p:cNvSpPr>
          <p:nvPr>
            <p:ph idx="1"/>
          </p:nvPr>
        </p:nvSpPr>
        <p:spPr>
          <a:xfrm>
            <a:off x="1043490" y="1620659"/>
            <a:ext cx="6777317" cy="4201692"/>
          </a:xfrm>
        </p:spPr>
        <p:txBody>
          <a:bodyPr>
            <a:noAutofit/>
          </a:bodyPr>
          <a:lstStyle/>
          <a:p>
            <a:r>
              <a:rPr lang="sv-SE" sz="1800" dirty="0" smtClean="0"/>
              <a:t>Hur kan vi i laget vara med och påverka kompisskapet?</a:t>
            </a:r>
          </a:p>
          <a:p>
            <a:pPr marL="68580" indent="0">
              <a:buNone/>
            </a:pPr>
            <a:r>
              <a:rPr lang="sv-SE" sz="1800" dirty="0" smtClean="0"/>
              <a:t>Säga positiva saker, lita på varandra, uppmuntra varandra, säga till vuxen, peppa varandra, bra kommentarer även om man missar, alla är olika, </a:t>
            </a:r>
            <a:r>
              <a:rPr lang="sv-SE" sz="1800" dirty="0" err="1" smtClean="0"/>
              <a:t>puscha</a:t>
            </a:r>
            <a:r>
              <a:rPr lang="sv-SE" sz="1800" dirty="0" smtClean="0"/>
              <a:t>, låta alla vara med, passa alla, visa sig, ropa</a:t>
            </a:r>
          </a:p>
          <a:p>
            <a:pPr marL="68580" indent="0">
              <a:buNone/>
            </a:pPr>
            <a:endParaRPr lang="sv-SE" sz="1800" dirty="0"/>
          </a:p>
          <a:p>
            <a:r>
              <a:rPr lang="sv-SE" sz="1800" dirty="0" smtClean="0"/>
              <a:t>Vad är det bästa med att vara med i vårt lag?</a:t>
            </a:r>
          </a:p>
          <a:p>
            <a:pPr marL="68580" indent="0">
              <a:buNone/>
            </a:pPr>
            <a:r>
              <a:rPr lang="sv-SE" sz="1800" dirty="0" smtClean="0"/>
              <a:t>Roligt hela tiden, bra kompisar, bowla, fika (midsommar), matcher, många man känner, att vi har en egen plan, att vi kan spela utomhus, cuperna, man lär sig, spela fotboll</a:t>
            </a:r>
          </a:p>
          <a:p>
            <a:pPr marL="68580" indent="0">
              <a:buNone/>
            </a:pPr>
            <a:endParaRPr lang="sv-SE" sz="1800" dirty="0"/>
          </a:p>
          <a:p>
            <a:r>
              <a:rPr lang="sv-SE" sz="1800" dirty="0" smtClean="0"/>
              <a:t>Ge exempel på saker vi kan förbättra för att få det roligare?</a:t>
            </a:r>
          </a:p>
          <a:p>
            <a:pPr marL="68580" indent="0">
              <a:buNone/>
            </a:pPr>
            <a:r>
              <a:rPr lang="sv-SE" sz="1800" dirty="0" smtClean="0"/>
              <a:t>Låta barnen vara med och bestämma mer, mer match, mer skottövningar, längre träningar, göra så bra man kan, lyssna</a:t>
            </a:r>
            <a:endParaRPr lang="sv-SE" sz="1800" dirty="0"/>
          </a:p>
        </p:txBody>
      </p:sp>
    </p:spTree>
    <p:extLst>
      <p:ext uri="{BB962C8B-B14F-4D97-AF65-F5344CB8AC3E}">
        <p14:creationId xmlns:p14="http://schemas.microsoft.com/office/powerpoint/2010/main" val="33140382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rgbClr val="339338"/>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1043490" y="404664"/>
            <a:ext cx="7024744" cy="1143000"/>
          </a:xfrm>
        </p:spPr>
        <p:txBody>
          <a:bodyPr anchor="b" anchorCtr="0"/>
          <a:lstStyle/>
          <a:p>
            <a:r>
              <a:rPr lang="sv-SE" dirty="0" smtClean="0">
                <a:solidFill>
                  <a:srgbClr val="339338"/>
                </a:solidFill>
              </a:rPr>
              <a:t>Kompisskap</a:t>
            </a:r>
            <a:endParaRPr lang="sv-SE" dirty="0">
              <a:solidFill>
                <a:srgbClr val="339338"/>
              </a:solidFill>
            </a:endParaRPr>
          </a:p>
        </p:txBody>
      </p:sp>
      <p:sp>
        <p:nvSpPr>
          <p:cNvPr id="3" name="Platshållare för innehåll 2"/>
          <p:cNvSpPr>
            <a:spLocks noGrp="1"/>
          </p:cNvSpPr>
          <p:nvPr>
            <p:ph idx="1"/>
          </p:nvPr>
        </p:nvSpPr>
        <p:spPr>
          <a:xfrm>
            <a:off x="1043490" y="2492896"/>
            <a:ext cx="6777317" cy="3843789"/>
          </a:xfrm>
        </p:spPr>
        <p:txBody>
          <a:bodyPr>
            <a:normAutofit/>
          </a:bodyPr>
          <a:lstStyle/>
          <a:p>
            <a:r>
              <a:rPr lang="sv-SE" sz="1800" dirty="0" smtClean="0"/>
              <a:t>Hitta på en rolig aktivitet som vi kan göra i vårt lag!</a:t>
            </a:r>
          </a:p>
          <a:p>
            <a:pPr marL="68580" indent="0">
              <a:buNone/>
            </a:pPr>
            <a:r>
              <a:rPr lang="sv-SE" sz="1800" dirty="0" smtClean="0"/>
              <a:t>Campa, grilla med laget, titta på fotbollsmatch, tävla i friidrott, datten, kurragömma, dunken, åka skidor, </a:t>
            </a:r>
            <a:r>
              <a:rPr lang="sv-SE" sz="1800" dirty="0" err="1" smtClean="0"/>
              <a:t>Jump</a:t>
            </a:r>
            <a:r>
              <a:rPr lang="sv-SE" sz="1800" dirty="0" smtClean="0"/>
              <a:t>, killerball, gå på teater</a:t>
            </a:r>
          </a:p>
          <a:p>
            <a:pPr marL="68580" indent="0">
              <a:buNone/>
            </a:pPr>
            <a:endParaRPr lang="sv-SE" sz="1800" dirty="0"/>
          </a:p>
          <a:p>
            <a:r>
              <a:rPr lang="sv-SE" sz="1800" dirty="0" smtClean="0"/>
              <a:t>Vad är det bästa med din idrott?</a:t>
            </a:r>
          </a:p>
          <a:p>
            <a:pPr marL="68580" indent="0">
              <a:buNone/>
            </a:pPr>
            <a:r>
              <a:rPr lang="sv-SE" sz="1800" dirty="0" smtClean="0"/>
              <a:t>Att man har en boll (med fötterna), roligt, göra mål, skjuta, dribbla, köra match, vara med i spelet, bli passad, jaga bollen, känna att man gör något bra</a:t>
            </a:r>
            <a:endParaRPr lang="sv-SE" sz="1800" dirty="0"/>
          </a:p>
        </p:txBody>
      </p:sp>
    </p:spTree>
    <p:extLst>
      <p:ext uri="{BB962C8B-B14F-4D97-AF65-F5344CB8AC3E}">
        <p14:creationId xmlns:p14="http://schemas.microsoft.com/office/powerpoint/2010/main" val="21192508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rgbClr val="339338"/>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1043492" y="404664"/>
            <a:ext cx="7024744" cy="1143000"/>
          </a:xfrm>
        </p:spPr>
        <p:txBody>
          <a:bodyPr/>
          <a:lstStyle/>
          <a:p>
            <a:r>
              <a:rPr lang="sv-SE" dirty="0" smtClean="0">
                <a:solidFill>
                  <a:srgbClr val="339338"/>
                </a:solidFill>
              </a:rPr>
              <a:t>Spelarutvecklingsplan</a:t>
            </a:r>
            <a:endParaRPr lang="sv-SE" dirty="0">
              <a:solidFill>
                <a:srgbClr val="339338"/>
              </a:solidFill>
            </a:endParaRPr>
          </a:p>
        </p:txBody>
      </p:sp>
      <p:sp>
        <p:nvSpPr>
          <p:cNvPr id="3" name="Platshållare för innehåll 2"/>
          <p:cNvSpPr>
            <a:spLocks noGrp="1"/>
          </p:cNvSpPr>
          <p:nvPr>
            <p:ph idx="1"/>
          </p:nvPr>
        </p:nvSpPr>
        <p:spPr>
          <a:xfrm>
            <a:off x="1043492" y="2708920"/>
            <a:ext cx="6777317" cy="3123709"/>
          </a:xfrm>
        </p:spPr>
        <p:txBody>
          <a:bodyPr/>
          <a:lstStyle/>
          <a:p>
            <a:r>
              <a:rPr lang="sv-SE" dirty="0" smtClean="0"/>
              <a:t>Vad förväntas av spelare, ledare och föräldrar</a:t>
            </a:r>
          </a:p>
          <a:p>
            <a:r>
              <a:rPr lang="sv-SE" dirty="0" smtClean="0"/>
              <a:t>Hur ska vi träna fotboll i ÖAFK?</a:t>
            </a:r>
          </a:p>
          <a:p>
            <a:r>
              <a:rPr lang="sv-SE" dirty="0" smtClean="0"/>
              <a:t>Tobak- och alkoholpolicy</a:t>
            </a:r>
          </a:p>
          <a:p>
            <a:endParaRPr lang="sv-SE" dirty="0"/>
          </a:p>
          <a:p>
            <a:pPr marL="68580" indent="0">
              <a:buNone/>
            </a:pPr>
            <a:r>
              <a:rPr lang="sv-SE" dirty="0" smtClean="0"/>
              <a:t>Finns att läsa på </a:t>
            </a:r>
            <a:r>
              <a:rPr lang="sv-SE" dirty="0" smtClean="0">
                <a:hlinkClick r:id="rId2"/>
              </a:rPr>
              <a:t>hemsidan</a:t>
            </a:r>
            <a:r>
              <a:rPr lang="sv-SE" dirty="0" smtClean="0"/>
              <a:t>.</a:t>
            </a:r>
            <a:endParaRPr lang="sv-SE" dirty="0"/>
          </a:p>
        </p:txBody>
      </p:sp>
    </p:spTree>
    <p:extLst>
      <p:ext uri="{BB962C8B-B14F-4D97-AF65-F5344CB8AC3E}">
        <p14:creationId xmlns:p14="http://schemas.microsoft.com/office/powerpoint/2010/main" val="36290466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283</TotalTime>
  <Words>714</Words>
  <Application>Microsoft Office PowerPoint</Application>
  <PresentationFormat>Bildspel på skärmen (4:3)</PresentationFormat>
  <Paragraphs>86</Paragraphs>
  <Slides>13</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13</vt:i4>
      </vt:variant>
    </vt:vector>
  </HeadingPairs>
  <TitlesOfParts>
    <vt:vector size="17" baseType="lpstr">
      <vt:lpstr>Arial</vt:lpstr>
      <vt:lpstr>Century Gothic</vt:lpstr>
      <vt:lpstr>Wingdings 2</vt:lpstr>
      <vt:lpstr>Austin</vt:lpstr>
      <vt:lpstr>Föräldramöte Östra Almby FK Team 2009</vt:lpstr>
      <vt:lpstr>Dagordning</vt:lpstr>
      <vt:lpstr>Östra Almby FKs vision</vt:lpstr>
      <vt:lpstr>Läget i laget</vt:lpstr>
      <vt:lpstr>Läget i laget</vt:lpstr>
      <vt:lpstr>Kompisskap</vt:lpstr>
      <vt:lpstr>Kompisskap</vt:lpstr>
      <vt:lpstr>Kompisskap</vt:lpstr>
      <vt:lpstr>Spelarutvecklingsplan</vt:lpstr>
      <vt:lpstr>ÖLFF policy för ungdomsfotboll</vt:lpstr>
      <vt:lpstr>ÖLFF policy för ungdomsfotboll</vt:lpstr>
      <vt:lpstr>Spel 7 mot 7</vt:lpstr>
      <vt:lpstr>Kiosk och anläggning</vt:lpstr>
    </vt:vector>
  </TitlesOfParts>
  <Company>Rikspolisstyrelsen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Östra Almby FK P09</dc:title>
  <dc:creator>Kristin Lundmark</dc:creator>
  <cp:lastModifiedBy>Kristin Lundmark</cp:lastModifiedBy>
  <cp:revision>23</cp:revision>
  <dcterms:created xsi:type="dcterms:W3CDTF">2017-04-26T08:04:20Z</dcterms:created>
  <dcterms:modified xsi:type="dcterms:W3CDTF">2019-04-09T19:42:15Z</dcterms:modified>
</cp:coreProperties>
</file>