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3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4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5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6.xml" ContentType="application/vnd.openxmlformats-officedocument.theme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698" r:id="rId3"/>
    <p:sldMasterId id="2147483717" r:id="rId4"/>
    <p:sldMasterId id="2147483736" r:id="rId5"/>
    <p:sldMasterId id="2147483755" r:id="rId6"/>
    <p:sldMasterId id="2147483774" r:id="rId7"/>
  </p:sldMasterIdLst>
  <p:sldIdLst>
    <p:sldId id="263" r:id="rId8"/>
    <p:sldId id="264" r:id="rId9"/>
    <p:sldId id="272" r:id="rId10"/>
    <p:sldId id="269" r:id="rId11"/>
    <p:sldId id="273" r:id="rId12"/>
    <p:sldId id="280" r:id="rId13"/>
    <p:sldId id="276" r:id="rId14"/>
    <p:sldId id="278" r:id="rId15"/>
    <p:sldId id="274" r:id="rId16"/>
    <p:sldId id="270" r:id="rId17"/>
    <p:sldId id="279" r:id="rId1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 till användare" id="{8C4E30E8-D8BE-42EA-8855-214581B73B10}">
          <p14:sldIdLst>
            <p14:sldId id="263"/>
            <p14:sldId id="264"/>
            <p14:sldId id="272"/>
            <p14:sldId id="269"/>
            <p14:sldId id="273"/>
            <p14:sldId id="280"/>
            <p14:sldId id="276"/>
            <p14:sldId id="278"/>
            <p14:sldId id="274"/>
            <p14:sldId id="270"/>
            <p14:sldId id="279"/>
          </p14:sldIdLst>
        </p14:section>
        <p14:section name="Din presentation börjar här" id="{3AD3374A-9D15-4C42-AAEB-A179701E759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43" autoAdjust="0"/>
    <p:restoredTop sz="85284" autoAdjust="0"/>
  </p:normalViewPr>
  <p:slideViewPr>
    <p:cSldViewPr>
      <p:cViewPr varScale="1">
        <p:scale>
          <a:sx n="81" d="100"/>
          <a:sy n="81" d="100"/>
        </p:scale>
        <p:origin x="752" y="3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91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05684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53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2901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4747550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8871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82074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20832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9415288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8325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149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60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7558108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6513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9785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5556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7078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56138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0058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613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560058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84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31162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626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47418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40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59557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8302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86780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8011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1374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6091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17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303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7819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26103101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4844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20440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621645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993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2251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059699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262723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14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8781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0409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1448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37170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2310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67852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2358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25010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96618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3858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6966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28281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8999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49140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38922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31874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748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70154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0085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6770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13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28828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5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9608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1792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1270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26103101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4844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2867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621645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993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9402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0596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5360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738393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1431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0144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1448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15270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2310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2160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2358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579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110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34384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1427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11048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8999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82669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38922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3528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748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7848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00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7465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049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491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97512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57216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67700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68359560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3867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2572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77214869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7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318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7399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2942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1816186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2591186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0557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6294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1431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79092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9042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62806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987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73867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392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43041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344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071711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58176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2652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144724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55090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01556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22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607779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1071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7010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364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206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83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517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110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635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6647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6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560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125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928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03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737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5585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849580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258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1507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581711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21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098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1863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44693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7351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27584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32040" y="1700808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375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27584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32040" y="1700808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765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2798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2798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3204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3204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971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2798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2798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3204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3204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4444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4394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9"/>
            <a:ext cx="1303090" cy="73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681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005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253544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374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496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0016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9194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97207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7584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7584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851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7584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7584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716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532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208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55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4880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084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52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548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90" y="5953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357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90" y="5953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1472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47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9429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47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048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47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328572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0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0045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6402688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962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4621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132929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62103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7509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5109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567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7509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5109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1404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4663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4663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615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615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4498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4663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4663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615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615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504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97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49112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4960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703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0777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019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9994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2019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4301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9284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7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15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238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6804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773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1279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808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07330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701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1330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1820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19904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5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61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8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slideLayout" Target="../slideLayouts/slideLayout93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8" Type="http://schemas.openxmlformats.org/officeDocument/2006/relationships/slideLayout" Target="../slideLayouts/slideLayout70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26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5" Type="http://schemas.openxmlformats.org/officeDocument/2006/relationships/slideLayout" Target="../slideLayouts/slideLayout119.xml"/><Relationship Id="rId33" Type="http://schemas.openxmlformats.org/officeDocument/2006/relationships/theme" Target="../theme/theme4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114.xml"/><Relationship Id="rId29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24" Type="http://schemas.openxmlformats.org/officeDocument/2006/relationships/slideLayout" Target="../slideLayouts/slideLayout118.xml"/><Relationship Id="rId32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23" Type="http://schemas.openxmlformats.org/officeDocument/2006/relationships/slideLayout" Target="../slideLayouts/slideLayout117.xml"/><Relationship Id="rId28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31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Relationship Id="rId22" Type="http://schemas.openxmlformats.org/officeDocument/2006/relationships/slideLayout" Target="../slideLayouts/slideLayout116.xml"/><Relationship Id="rId27" Type="http://schemas.openxmlformats.org/officeDocument/2006/relationships/slideLayout" Target="../slideLayouts/slideLayout121.xml"/><Relationship Id="rId30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10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26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5" Type="http://schemas.openxmlformats.org/officeDocument/2006/relationships/slideLayout" Target="../slideLayouts/slideLayout151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46.xml"/><Relationship Id="rId29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24" Type="http://schemas.openxmlformats.org/officeDocument/2006/relationships/slideLayout" Target="../slideLayouts/slideLayout150.xml"/><Relationship Id="rId32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slideLayout" Target="../slideLayouts/slideLayout149.xml"/><Relationship Id="rId28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31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Relationship Id="rId27" Type="http://schemas.openxmlformats.org/officeDocument/2006/relationships/slideLayout" Target="../slideLayouts/slideLayout153.xml"/><Relationship Id="rId30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34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1.xml"/><Relationship Id="rId18" Type="http://schemas.openxmlformats.org/officeDocument/2006/relationships/slideLayout" Target="../slideLayouts/slideLayout176.xml"/><Relationship Id="rId26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61.xml"/><Relationship Id="rId21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65.xml"/><Relationship Id="rId12" Type="http://schemas.openxmlformats.org/officeDocument/2006/relationships/slideLayout" Target="../slideLayouts/slideLayout170.xml"/><Relationship Id="rId17" Type="http://schemas.openxmlformats.org/officeDocument/2006/relationships/slideLayout" Target="../slideLayouts/slideLayout175.xml"/><Relationship Id="rId25" Type="http://schemas.openxmlformats.org/officeDocument/2006/relationships/slideLayout" Target="../slideLayouts/slideLayout183.xml"/><Relationship Id="rId33" Type="http://schemas.openxmlformats.org/officeDocument/2006/relationships/theme" Target="../theme/theme6.xml"/><Relationship Id="rId2" Type="http://schemas.openxmlformats.org/officeDocument/2006/relationships/slideLayout" Target="../slideLayouts/slideLayout160.xml"/><Relationship Id="rId16" Type="http://schemas.openxmlformats.org/officeDocument/2006/relationships/slideLayout" Target="../slideLayouts/slideLayout174.xml"/><Relationship Id="rId20" Type="http://schemas.openxmlformats.org/officeDocument/2006/relationships/slideLayout" Target="../slideLayouts/slideLayout178.xml"/><Relationship Id="rId29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24" Type="http://schemas.openxmlformats.org/officeDocument/2006/relationships/slideLayout" Target="../slideLayouts/slideLayout182.xml"/><Relationship Id="rId32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63.xml"/><Relationship Id="rId15" Type="http://schemas.openxmlformats.org/officeDocument/2006/relationships/slideLayout" Target="../slideLayouts/slideLayout173.xml"/><Relationship Id="rId23" Type="http://schemas.openxmlformats.org/officeDocument/2006/relationships/slideLayout" Target="../slideLayouts/slideLayout181.xml"/><Relationship Id="rId28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68.xml"/><Relationship Id="rId19" Type="http://schemas.openxmlformats.org/officeDocument/2006/relationships/slideLayout" Target="../slideLayouts/slideLayout177.xml"/><Relationship Id="rId31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Relationship Id="rId14" Type="http://schemas.openxmlformats.org/officeDocument/2006/relationships/slideLayout" Target="../slideLayouts/slideLayout172.xml"/><Relationship Id="rId22" Type="http://schemas.openxmlformats.org/officeDocument/2006/relationships/slideLayout" Target="../slideLayouts/slideLayout180.xml"/><Relationship Id="rId27" Type="http://schemas.openxmlformats.org/officeDocument/2006/relationships/slideLayout" Target="../slideLayouts/slideLayout185.xml"/><Relationship Id="rId30" Type="http://schemas.openxmlformats.org/officeDocument/2006/relationships/slideLayout" Target="../slideLayouts/slideLayout188.xml"/><Relationship Id="rId8" Type="http://schemas.openxmlformats.org/officeDocument/2006/relationships/slideLayout" Target="../slideLayouts/slideLayout16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3.xml"/><Relationship Id="rId18" Type="http://schemas.openxmlformats.org/officeDocument/2006/relationships/slideLayout" Target="../slideLayouts/slideLayout208.xml"/><Relationship Id="rId26" Type="http://schemas.openxmlformats.org/officeDocument/2006/relationships/slideLayout" Target="../slideLayouts/slideLayout216.xml"/><Relationship Id="rId3" Type="http://schemas.openxmlformats.org/officeDocument/2006/relationships/slideLayout" Target="../slideLayouts/slideLayout193.xml"/><Relationship Id="rId21" Type="http://schemas.openxmlformats.org/officeDocument/2006/relationships/slideLayout" Target="../slideLayouts/slideLayout211.xml"/><Relationship Id="rId7" Type="http://schemas.openxmlformats.org/officeDocument/2006/relationships/slideLayout" Target="../slideLayouts/slideLayout197.xml"/><Relationship Id="rId12" Type="http://schemas.openxmlformats.org/officeDocument/2006/relationships/slideLayout" Target="../slideLayouts/slideLayout202.xml"/><Relationship Id="rId17" Type="http://schemas.openxmlformats.org/officeDocument/2006/relationships/slideLayout" Target="../slideLayouts/slideLayout207.xml"/><Relationship Id="rId25" Type="http://schemas.openxmlformats.org/officeDocument/2006/relationships/slideLayout" Target="../slideLayouts/slideLayout215.xml"/><Relationship Id="rId33" Type="http://schemas.openxmlformats.org/officeDocument/2006/relationships/theme" Target="../theme/theme7.xml"/><Relationship Id="rId2" Type="http://schemas.openxmlformats.org/officeDocument/2006/relationships/slideLayout" Target="../slideLayouts/slideLayout192.xml"/><Relationship Id="rId16" Type="http://schemas.openxmlformats.org/officeDocument/2006/relationships/slideLayout" Target="../slideLayouts/slideLayout206.xml"/><Relationship Id="rId20" Type="http://schemas.openxmlformats.org/officeDocument/2006/relationships/slideLayout" Target="../slideLayouts/slideLayout210.xml"/><Relationship Id="rId29" Type="http://schemas.openxmlformats.org/officeDocument/2006/relationships/slideLayout" Target="../slideLayouts/slideLayout219.xml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slideLayout" Target="../slideLayouts/slideLayout201.xml"/><Relationship Id="rId24" Type="http://schemas.openxmlformats.org/officeDocument/2006/relationships/slideLayout" Target="../slideLayouts/slideLayout214.xml"/><Relationship Id="rId32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195.xml"/><Relationship Id="rId15" Type="http://schemas.openxmlformats.org/officeDocument/2006/relationships/slideLayout" Target="../slideLayouts/slideLayout205.xml"/><Relationship Id="rId23" Type="http://schemas.openxmlformats.org/officeDocument/2006/relationships/slideLayout" Target="../slideLayouts/slideLayout213.xml"/><Relationship Id="rId28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200.xml"/><Relationship Id="rId19" Type="http://schemas.openxmlformats.org/officeDocument/2006/relationships/slideLayout" Target="../slideLayouts/slideLayout209.xml"/><Relationship Id="rId31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Relationship Id="rId14" Type="http://schemas.openxmlformats.org/officeDocument/2006/relationships/slideLayout" Target="../slideLayouts/slideLayout204.xml"/><Relationship Id="rId22" Type="http://schemas.openxmlformats.org/officeDocument/2006/relationships/slideLayout" Target="../slideLayouts/slideLayout212.xml"/><Relationship Id="rId27" Type="http://schemas.openxmlformats.org/officeDocument/2006/relationships/slideLayout" Target="../slideLayouts/slideLayout217.xml"/><Relationship Id="rId30" Type="http://schemas.openxmlformats.org/officeDocument/2006/relationships/slideLayout" Target="../slideLayouts/slideLayout220.xml"/><Relationship Id="rId8" Type="http://schemas.openxmlformats.org/officeDocument/2006/relationships/slideLayout" Target="../slideLayouts/slideLayout1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BD4E8C65-E712-475E-AB2D-FB91809A2E3B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1C07CD86-613C-498C-BB90-0195A171C473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31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93" r:id="rId2"/>
    <p:sldLayoutId id="2147483662" r:id="rId3"/>
    <p:sldLayoutId id="2147483794" r:id="rId4"/>
    <p:sldLayoutId id="2147483663" r:id="rId5"/>
    <p:sldLayoutId id="2147483664" r:id="rId6"/>
    <p:sldLayoutId id="2147483795" r:id="rId7"/>
    <p:sldLayoutId id="2147483665" r:id="rId8"/>
    <p:sldLayoutId id="2147483666" r:id="rId9"/>
    <p:sldLayoutId id="2147483796" r:id="rId10"/>
    <p:sldLayoutId id="2147483667" r:id="rId11"/>
    <p:sldLayoutId id="2147483889" r:id="rId12"/>
    <p:sldLayoutId id="2147483668" r:id="rId13"/>
    <p:sldLayoutId id="2147483797" r:id="rId14"/>
    <p:sldLayoutId id="2147483670" r:id="rId15"/>
    <p:sldLayoutId id="2147483798" r:id="rId16"/>
    <p:sldLayoutId id="2147483671" r:id="rId17"/>
    <p:sldLayoutId id="2147483799" r:id="rId18"/>
    <p:sldLayoutId id="2147483672" r:id="rId19"/>
    <p:sldLayoutId id="2147483800" r:id="rId20"/>
    <p:sldLayoutId id="2147483673" r:id="rId21"/>
    <p:sldLayoutId id="2147483674" r:id="rId22"/>
    <p:sldLayoutId id="2147483675" r:id="rId23"/>
    <p:sldLayoutId id="2147483801" r:id="rId24"/>
    <p:sldLayoutId id="2147483676" r:id="rId25"/>
    <p:sldLayoutId id="2147483802" r:id="rId26"/>
    <p:sldLayoutId id="2147483677" r:id="rId27"/>
    <p:sldLayoutId id="2147483803" r:id="rId28"/>
    <p:sldLayoutId id="2147483678" r:id="rId29"/>
    <p:sldLayoutId id="2147483804" r:id="rId30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1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7F307ACA-847B-478A-A060-1A210CF1BB57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8D07744-EBCB-4EDA-A159-1C95FB26FD2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Vänster klammerparentes 9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extruta 10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99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805" r:id="rId2"/>
    <p:sldLayoutId id="2147483681" r:id="rId3"/>
    <p:sldLayoutId id="2147483806" r:id="rId4"/>
    <p:sldLayoutId id="2147483682" r:id="rId5"/>
    <p:sldLayoutId id="2147483683" r:id="rId6"/>
    <p:sldLayoutId id="2147483807" r:id="rId7"/>
    <p:sldLayoutId id="2147483684" r:id="rId8"/>
    <p:sldLayoutId id="2147483685" r:id="rId9"/>
    <p:sldLayoutId id="2147483808" r:id="rId10"/>
    <p:sldLayoutId id="2147483686" r:id="rId11"/>
    <p:sldLayoutId id="2147483809" r:id="rId12"/>
    <p:sldLayoutId id="2147483687" r:id="rId13"/>
    <p:sldLayoutId id="2147483810" r:id="rId14"/>
    <p:sldLayoutId id="2147483688" r:id="rId15"/>
    <p:sldLayoutId id="2147483811" r:id="rId16"/>
    <p:sldLayoutId id="2147483689" r:id="rId17"/>
    <p:sldLayoutId id="2147483812" r:id="rId18"/>
    <p:sldLayoutId id="2147483690" r:id="rId19"/>
    <p:sldLayoutId id="2147483813" r:id="rId20"/>
    <p:sldLayoutId id="2147483691" r:id="rId21"/>
    <p:sldLayoutId id="2147483814" r:id="rId22"/>
    <p:sldLayoutId id="2147483692" r:id="rId23"/>
    <p:sldLayoutId id="2147483693" r:id="rId24"/>
    <p:sldLayoutId id="2147483694" r:id="rId25"/>
    <p:sldLayoutId id="2147483815" r:id="rId26"/>
    <p:sldLayoutId id="2147483695" r:id="rId27"/>
    <p:sldLayoutId id="2147483816" r:id="rId28"/>
    <p:sldLayoutId id="2147483696" r:id="rId29"/>
    <p:sldLayoutId id="2147483817" r:id="rId30"/>
    <p:sldLayoutId id="2147483697" r:id="rId31"/>
    <p:sldLayoutId id="2147483818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E2AC23AB-90D1-4A6C-A088-DEFBF25B9408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D012AAC-CA5D-4785-B09E-0F6059D6D81C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38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819" r:id="rId2"/>
    <p:sldLayoutId id="2147483700" r:id="rId3"/>
    <p:sldLayoutId id="2147483820" r:id="rId4"/>
    <p:sldLayoutId id="2147483701" r:id="rId5"/>
    <p:sldLayoutId id="2147483702" r:id="rId6"/>
    <p:sldLayoutId id="2147483821" r:id="rId7"/>
    <p:sldLayoutId id="2147483703" r:id="rId8"/>
    <p:sldLayoutId id="2147483704" r:id="rId9"/>
    <p:sldLayoutId id="2147483822" r:id="rId10"/>
    <p:sldLayoutId id="2147483705" r:id="rId11"/>
    <p:sldLayoutId id="2147483823" r:id="rId12"/>
    <p:sldLayoutId id="2147483706" r:id="rId13"/>
    <p:sldLayoutId id="2147483824" r:id="rId14"/>
    <p:sldLayoutId id="2147483707" r:id="rId15"/>
    <p:sldLayoutId id="2147483825" r:id="rId16"/>
    <p:sldLayoutId id="2147483708" r:id="rId17"/>
    <p:sldLayoutId id="2147483826" r:id="rId18"/>
    <p:sldLayoutId id="2147483709" r:id="rId19"/>
    <p:sldLayoutId id="2147483827" r:id="rId20"/>
    <p:sldLayoutId id="2147483710" r:id="rId21"/>
    <p:sldLayoutId id="2147483828" r:id="rId22"/>
    <p:sldLayoutId id="2147483711" r:id="rId23"/>
    <p:sldLayoutId id="2147483712" r:id="rId24"/>
    <p:sldLayoutId id="2147483713" r:id="rId25"/>
    <p:sldLayoutId id="2147483829" r:id="rId26"/>
    <p:sldLayoutId id="2147483714" r:id="rId27"/>
    <p:sldLayoutId id="2147483830" r:id="rId28"/>
    <p:sldLayoutId id="2147483715" r:id="rId29"/>
    <p:sldLayoutId id="2147483831" r:id="rId30"/>
    <p:sldLayoutId id="2147483716" r:id="rId31"/>
    <p:sldLayoutId id="2147483832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845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833" r:id="rId2"/>
    <p:sldLayoutId id="2147483719" r:id="rId3"/>
    <p:sldLayoutId id="2147483834" r:id="rId4"/>
    <p:sldLayoutId id="2147483720" r:id="rId5"/>
    <p:sldLayoutId id="2147483721" r:id="rId6"/>
    <p:sldLayoutId id="2147483835" r:id="rId7"/>
    <p:sldLayoutId id="2147483722" r:id="rId8"/>
    <p:sldLayoutId id="2147483723" r:id="rId9"/>
    <p:sldLayoutId id="2147483836" r:id="rId10"/>
    <p:sldLayoutId id="2147483724" r:id="rId11"/>
    <p:sldLayoutId id="2147483837" r:id="rId12"/>
    <p:sldLayoutId id="2147483725" r:id="rId13"/>
    <p:sldLayoutId id="2147483838" r:id="rId14"/>
    <p:sldLayoutId id="2147483726" r:id="rId15"/>
    <p:sldLayoutId id="2147483839" r:id="rId16"/>
    <p:sldLayoutId id="2147483727" r:id="rId17"/>
    <p:sldLayoutId id="2147483840" r:id="rId18"/>
    <p:sldLayoutId id="2147483728" r:id="rId19"/>
    <p:sldLayoutId id="2147483841" r:id="rId20"/>
    <p:sldLayoutId id="2147483729" r:id="rId21"/>
    <p:sldLayoutId id="2147483842" r:id="rId22"/>
    <p:sldLayoutId id="2147483730" r:id="rId23"/>
    <p:sldLayoutId id="2147483731" r:id="rId24"/>
    <p:sldLayoutId id="2147483732" r:id="rId25"/>
    <p:sldLayoutId id="2147483843" r:id="rId26"/>
    <p:sldLayoutId id="2147483733" r:id="rId27"/>
    <p:sldLayoutId id="2147483844" r:id="rId28"/>
    <p:sldLayoutId id="2147483734" r:id="rId29"/>
    <p:sldLayoutId id="2147483845" r:id="rId30"/>
    <p:sldLayoutId id="2147483735" r:id="rId31"/>
    <p:sldLayoutId id="2147483846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275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847" r:id="rId2"/>
    <p:sldLayoutId id="2147483738" r:id="rId3"/>
    <p:sldLayoutId id="2147483848" r:id="rId4"/>
    <p:sldLayoutId id="2147483739" r:id="rId5"/>
    <p:sldLayoutId id="2147483740" r:id="rId6"/>
    <p:sldLayoutId id="2147483849" r:id="rId7"/>
    <p:sldLayoutId id="2147483741" r:id="rId8"/>
    <p:sldLayoutId id="2147483742" r:id="rId9"/>
    <p:sldLayoutId id="2147483850" r:id="rId10"/>
    <p:sldLayoutId id="2147483743" r:id="rId11"/>
    <p:sldLayoutId id="2147483851" r:id="rId12"/>
    <p:sldLayoutId id="2147483744" r:id="rId13"/>
    <p:sldLayoutId id="2147483852" r:id="rId14"/>
    <p:sldLayoutId id="2147483745" r:id="rId15"/>
    <p:sldLayoutId id="2147483853" r:id="rId16"/>
    <p:sldLayoutId id="2147483746" r:id="rId17"/>
    <p:sldLayoutId id="2147483854" r:id="rId18"/>
    <p:sldLayoutId id="2147483747" r:id="rId19"/>
    <p:sldLayoutId id="2147483855" r:id="rId20"/>
    <p:sldLayoutId id="2147483748" r:id="rId21"/>
    <p:sldLayoutId id="2147483856" r:id="rId22"/>
    <p:sldLayoutId id="2147483749" r:id="rId23"/>
    <p:sldLayoutId id="2147483750" r:id="rId24"/>
    <p:sldLayoutId id="2147483751" r:id="rId25"/>
    <p:sldLayoutId id="2147483857" r:id="rId26"/>
    <p:sldLayoutId id="2147483752" r:id="rId27"/>
    <p:sldLayoutId id="2147483858" r:id="rId28"/>
    <p:sldLayoutId id="2147483753" r:id="rId29"/>
    <p:sldLayoutId id="2147483859" r:id="rId30"/>
    <p:sldLayoutId id="2147483754" r:id="rId31"/>
    <p:sldLayoutId id="2147483860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275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861" r:id="rId2"/>
    <p:sldLayoutId id="2147483757" r:id="rId3"/>
    <p:sldLayoutId id="2147483862" r:id="rId4"/>
    <p:sldLayoutId id="2147483758" r:id="rId5"/>
    <p:sldLayoutId id="2147483759" r:id="rId6"/>
    <p:sldLayoutId id="2147483863" r:id="rId7"/>
    <p:sldLayoutId id="2147483760" r:id="rId8"/>
    <p:sldLayoutId id="2147483761" r:id="rId9"/>
    <p:sldLayoutId id="2147483864" r:id="rId10"/>
    <p:sldLayoutId id="2147483762" r:id="rId11"/>
    <p:sldLayoutId id="2147483865" r:id="rId12"/>
    <p:sldLayoutId id="2147483763" r:id="rId13"/>
    <p:sldLayoutId id="2147483866" r:id="rId14"/>
    <p:sldLayoutId id="2147483764" r:id="rId15"/>
    <p:sldLayoutId id="2147483867" r:id="rId16"/>
    <p:sldLayoutId id="2147483765" r:id="rId17"/>
    <p:sldLayoutId id="2147483868" r:id="rId18"/>
    <p:sldLayoutId id="2147483766" r:id="rId19"/>
    <p:sldLayoutId id="2147483869" r:id="rId20"/>
    <p:sldLayoutId id="2147483767" r:id="rId21"/>
    <p:sldLayoutId id="2147483870" r:id="rId22"/>
    <p:sldLayoutId id="2147483768" r:id="rId23"/>
    <p:sldLayoutId id="2147483769" r:id="rId24"/>
    <p:sldLayoutId id="2147483770" r:id="rId25"/>
    <p:sldLayoutId id="2147483871" r:id="rId26"/>
    <p:sldLayoutId id="2147483771" r:id="rId27"/>
    <p:sldLayoutId id="2147483872" r:id="rId28"/>
    <p:sldLayoutId id="2147483772" r:id="rId29"/>
    <p:sldLayoutId id="2147483873" r:id="rId30"/>
    <p:sldLayoutId id="2147483773" r:id="rId31"/>
    <p:sldLayoutId id="2147483874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11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875" r:id="rId2"/>
    <p:sldLayoutId id="2147483776" r:id="rId3"/>
    <p:sldLayoutId id="2147483876" r:id="rId4"/>
    <p:sldLayoutId id="2147483777" r:id="rId5"/>
    <p:sldLayoutId id="2147483778" r:id="rId6"/>
    <p:sldLayoutId id="2147483877" r:id="rId7"/>
    <p:sldLayoutId id="2147483779" r:id="rId8"/>
    <p:sldLayoutId id="2147483780" r:id="rId9"/>
    <p:sldLayoutId id="2147483878" r:id="rId10"/>
    <p:sldLayoutId id="2147483781" r:id="rId11"/>
    <p:sldLayoutId id="2147483879" r:id="rId12"/>
    <p:sldLayoutId id="2147483782" r:id="rId13"/>
    <p:sldLayoutId id="2147483880" r:id="rId14"/>
    <p:sldLayoutId id="2147483783" r:id="rId15"/>
    <p:sldLayoutId id="2147483881" r:id="rId16"/>
    <p:sldLayoutId id="2147483784" r:id="rId17"/>
    <p:sldLayoutId id="2147483882" r:id="rId18"/>
    <p:sldLayoutId id="2147483785" r:id="rId19"/>
    <p:sldLayoutId id="2147483883" r:id="rId20"/>
    <p:sldLayoutId id="2147483786" r:id="rId21"/>
    <p:sldLayoutId id="2147483884" r:id="rId22"/>
    <p:sldLayoutId id="2147483787" r:id="rId23"/>
    <p:sldLayoutId id="2147483788" r:id="rId24"/>
    <p:sldLayoutId id="2147483789" r:id="rId25"/>
    <p:sldLayoutId id="2147483885" r:id="rId26"/>
    <p:sldLayoutId id="2147483790" r:id="rId27"/>
    <p:sldLayoutId id="2147483886" r:id="rId28"/>
    <p:sldLayoutId id="2147483791" r:id="rId29"/>
    <p:sldLayoutId id="2147483887" r:id="rId30"/>
    <p:sldLayoutId id="2147483792" r:id="rId31"/>
    <p:sldLayoutId id="2147483888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55AF900C-F45C-410F-8189-39E3587012DE}"/>
              </a:ext>
            </a:extLst>
          </p:cNvPr>
          <p:cNvSpPr txBox="1"/>
          <p:nvPr/>
        </p:nvSpPr>
        <p:spPr>
          <a:xfrm>
            <a:off x="1238715" y="2564904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Föräldramöte Selånger Bandy F11-16 </a:t>
            </a:r>
          </a:p>
          <a:p>
            <a:pPr algn="ctr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2025-12-04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D971499-F0DF-4544-90D0-4CC52A932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933056"/>
            <a:ext cx="2200275" cy="2076450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DC7991A7-B592-AC41-BB24-4A7751F533AE}"/>
              </a:ext>
            </a:extLst>
          </p:cNvPr>
          <p:cNvSpPr txBox="1"/>
          <p:nvPr/>
        </p:nvSpPr>
        <p:spPr>
          <a:xfrm>
            <a:off x="1216224" y="980728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800" dirty="0">
                <a:latin typeface="Arial" panose="020B0604020202020204" pitchFamily="34" charset="0"/>
                <a:cs typeface="Arial" panose="020B0604020202020204" pitchFamily="34" charset="0"/>
              </a:rPr>
              <a:t>Välkommen!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5625AE3-5026-444F-AFDA-39B24B114B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03170" y="4045446"/>
            <a:ext cx="2468893" cy="185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935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2583DE77-6895-44E0-8598-6FF44EF17B84}"/>
              </a:ext>
            </a:extLst>
          </p:cNvPr>
          <p:cNvSpPr txBox="1"/>
          <p:nvPr/>
        </p:nvSpPr>
        <p:spPr>
          <a:xfrm>
            <a:off x="2915816" y="1340768"/>
            <a:ext cx="331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merrier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4641732-8A26-DD4E-B0AA-AD7936131F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132856"/>
            <a:ext cx="5634372" cy="422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12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55AF900C-F45C-410F-8189-39E3587012DE}"/>
              </a:ext>
            </a:extLst>
          </p:cNvPr>
          <p:cNvSpPr txBox="1"/>
          <p:nvPr/>
        </p:nvSpPr>
        <p:spPr>
          <a:xfrm>
            <a:off x="1238715" y="256490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Funderingar, tankar?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D971499-F0DF-4544-90D0-4CC52A932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005064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44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3851920" y="1298873"/>
            <a:ext cx="410445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Föreningen &amp; Bandy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Ledare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Träningar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Föräldraengagemang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581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1052736"/>
            <a:ext cx="561662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Bandy – världens snabbaste lagsport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1924 – Friade 100 år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Halldiskussioner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Dambandyn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Bandyallsvenskan Norra (25/26)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Haik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&amp; Selånger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F15 Seriespel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Selånger, </a:t>
            </a: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Haik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&amp; Söråker (f 11-13)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Tjejbandy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(f13 och yngre)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Begränsad omfattning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Umeå, Östersund, </a:t>
            </a: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Haik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&amp; Söråker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Större bandyföreningar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Ljusdal, Rättvik, Bollnäs/Edsbyn, SAIK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80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3563888" y="1484784"/>
            <a:ext cx="410445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Ledare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Joakim Hedberg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Erik Dahlgren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Björn </a:t>
            </a: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Wanqvist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Po Sölvestål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Erik Geijer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39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1298873"/>
            <a:ext cx="48965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Träningar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Tisdag och torsdag 17:30 – 18:30/18:45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Föräldramatch sista torsdagen innan sportlovet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Köldgräns minus 15 grader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Jul- och Nyår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Extra träning F11-13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Måndagar kl. 19:30 – 21:00 med Damlaget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Samling ca kl. 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24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620688"/>
            <a:ext cx="4896544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>
                <a:latin typeface="Arial" panose="020B0604020202020204" pitchFamily="34" charset="0"/>
                <a:cs typeface="Arial" panose="020B0604020202020204" pitchFamily="34" charset="0"/>
              </a:rPr>
              <a:t>Material</a:t>
            </a:r>
            <a:endParaRPr lang="sv-SE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Hjälm med galler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Halsskydd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Benskydd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Armbåg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&amp; handskar (bra att ha)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Slipa skridskor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Bandyslipning (annan radie än hockey)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Tröja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Vattenflaska med lång pip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Kolla begagnade hockey-grejor också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08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15816" y="836712"/>
            <a:ext cx="504056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Föräldraengagemang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Representant styrelsen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Helene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Representant ungdomskommittén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Slipare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Behöver fem stycken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Kurs (ca 45 min) – återkommer om datum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Poolspel Gärde 8/2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Alla kommer behövas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Arbetspass på Selånger marknad i augusti 2025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80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B6BADA18-8F4D-3443-8FA6-AF9275061EF6}"/>
              </a:ext>
            </a:extLst>
          </p:cNvPr>
          <p:cNvSpPr txBox="1"/>
          <p:nvPr/>
        </p:nvSpPr>
        <p:spPr>
          <a:xfrm>
            <a:off x="2915816" y="268685"/>
            <a:ext cx="504056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Föräldraengagemang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A-lagsuppdrag och skridskokul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Varuautomat på </a:t>
            </a:r>
            <a:r>
              <a:rPr lang="sv-SE" dirty="0" err="1"/>
              <a:t>Miun</a:t>
            </a:r>
            <a:r>
              <a:rPr lang="sv-SE" dirty="0"/>
              <a:t> (Nov 2024)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cs typeface="Arial" panose="020B0604020202020204" pitchFamily="34" charset="0"/>
              </a:rPr>
              <a:t>Träningsavgift – 1100 kr (2024/25)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cs typeface="Arial" panose="020B0604020202020204" pitchFamily="34" charset="0"/>
              </a:rPr>
              <a:t>Medlemsavgift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cs typeface="Arial" panose="020B0604020202020204" pitchFamily="34" charset="0"/>
              </a:rPr>
              <a:t>100kr/barn 300kr/vuxen &amp; 500kr/familj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cs typeface="Arial" panose="020B0604020202020204" pitchFamily="34" charset="0"/>
              </a:rPr>
              <a:t>Selånger andelslotteri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cs typeface="Arial" panose="020B0604020202020204" pitchFamily="34" charset="0"/>
              </a:rPr>
              <a:t>100kr/andel per månad (1/300 jmf 1/50t)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cs typeface="Arial" panose="020B0604020202020204" pitchFamily="34" charset="0"/>
              </a:rPr>
              <a:t>Vinst 12.000kr/månad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cs typeface="Arial" panose="020B0604020202020204" pitchFamily="34" charset="0"/>
              </a:rPr>
              <a:t>Vinst juni/dec 30.000tkr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cs typeface="Arial" panose="020B0604020202020204" pitchFamily="34" charset="0"/>
              </a:rPr>
              <a:t>Anmäl till vår kassör Ulf Kris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Fika-ansvarig tisdagar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Finns under </a:t>
            </a:r>
            <a:r>
              <a:rPr lang="sv-SE" dirty="0" err="1"/>
              <a:t>filken</a:t>
            </a:r>
            <a:r>
              <a:rPr lang="sv-SE" dirty="0"/>
              <a:t> Dokument / Aktiviteter – Vad ansvarar jag för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2182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3563888" y="1052736"/>
            <a:ext cx="410445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F15-seriespel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Poolspel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7-manna (även 5-manna)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Eventuella cuper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1713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undsvalls kommun - Svartvik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E5352D"/>
      </a:accent1>
      <a:accent2>
        <a:srgbClr val="F08A00"/>
      </a:accent2>
      <a:accent3>
        <a:srgbClr val="6AB023"/>
      </a:accent3>
      <a:accent4>
        <a:srgbClr val="77BEE5"/>
      </a:accent4>
      <a:accent5>
        <a:srgbClr val="9260A0"/>
      </a:accent5>
      <a:accent6>
        <a:srgbClr val="D85194"/>
      </a:accent6>
      <a:hlink>
        <a:srgbClr val="0000FF"/>
      </a:hlink>
      <a:folHlink>
        <a:srgbClr val="800080"/>
      </a:folHlink>
    </a:clrScheme>
    <a:fontScheme name="Sundsvalls kommun - Raleway">
      <a:majorFont>
        <a:latin typeface="Raleway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20E48868-9D1F-485C-8234-D26567C2741B}"/>
    </a:ext>
  </a:extLst>
</a:theme>
</file>

<file path=ppt/theme/theme2.xml><?xml version="1.0" encoding="utf-8"?>
<a:theme xmlns:a="http://schemas.openxmlformats.org/drawingml/2006/main" name="02. Björnstigen">
  <a:themeElements>
    <a:clrScheme name="Sundsvalls kommun - Björnstigen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9260A0"/>
      </a:accent1>
      <a:accent2>
        <a:srgbClr val="F08A00"/>
      </a:accent2>
      <a:accent3>
        <a:srgbClr val="6AB023"/>
      </a:accent3>
      <a:accent4>
        <a:srgbClr val="77BEE5"/>
      </a:accent4>
      <a:accent5>
        <a:srgbClr val="5B1F78"/>
      </a:accent5>
      <a:accent6>
        <a:srgbClr val="D2C5DF"/>
      </a:accent6>
      <a:hlink>
        <a:srgbClr val="0000FF"/>
      </a:hlink>
      <a:folHlink>
        <a:srgbClr val="800080"/>
      </a:folHlink>
    </a:clrScheme>
    <a:fontScheme name="Sundsvalls kommu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3DEDF0FA-8621-46B2-AEBC-4DAABFA52B3E}"/>
    </a:ext>
  </a:extLst>
</a:theme>
</file>

<file path=ppt/theme/theme3.xml><?xml version="1.0" encoding="utf-8"?>
<a:theme xmlns:a="http://schemas.openxmlformats.org/drawingml/2006/main" name="03. Grönsta">
  <a:themeElements>
    <a:clrScheme name="Sundsvalls kommun - Grönsta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6AB023"/>
      </a:accent1>
      <a:accent2>
        <a:srgbClr val="F08A00"/>
      </a:accent2>
      <a:accent3>
        <a:srgbClr val="0064AD"/>
      </a:accent3>
      <a:accent4>
        <a:srgbClr val="5B1F78"/>
      </a:accent4>
      <a:accent5>
        <a:srgbClr val="00733B"/>
      </a:accent5>
      <a:accent6>
        <a:srgbClr val="CEE2B9"/>
      </a:accent6>
      <a:hlink>
        <a:srgbClr val="0000FF"/>
      </a:hlink>
      <a:folHlink>
        <a:srgbClr val="800080"/>
      </a:folHlink>
    </a:clrScheme>
    <a:fontScheme name="Sundsvalls kommu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DF1C8C16-E876-4D03-8A65-34BF30AF37B3}"/>
    </a:ext>
  </a:extLst>
</a:theme>
</file>

<file path=ppt/theme/theme4.xml><?xml version="1.0" encoding="utf-8"?>
<a:theme xmlns:a="http://schemas.openxmlformats.org/drawingml/2006/main" name="04. Juniskär">
  <a:themeElements>
    <a:clrScheme name="Sundsvalls kommun - Juniskär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D85194"/>
      </a:accent1>
      <a:accent2>
        <a:srgbClr val="77BEE5"/>
      </a:accent2>
      <a:accent3>
        <a:srgbClr val="F08A00"/>
      </a:accent3>
      <a:accent4>
        <a:srgbClr val="6AB023"/>
      </a:accent4>
      <a:accent5>
        <a:srgbClr val="A90074"/>
      </a:accent5>
      <a:accent6>
        <a:srgbClr val="F6BDC1"/>
      </a:accent6>
      <a:hlink>
        <a:srgbClr val="0000FF"/>
      </a:hlink>
      <a:folHlink>
        <a:srgbClr val="800080"/>
      </a:folHlink>
    </a:clrScheme>
    <a:fontScheme name="Sundsvalls kommu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50511DC7-612E-4214-8555-7C8DAADA5840}"/>
    </a:ext>
  </a:extLst>
</a:theme>
</file>

<file path=ppt/theme/theme5.xml><?xml version="1.0" encoding="utf-8"?>
<a:theme xmlns:a="http://schemas.openxmlformats.org/drawingml/2006/main" name="05. Solum">
  <a:themeElements>
    <a:clrScheme name="Sundsvalls kommun - Solum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F08A00"/>
      </a:accent1>
      <a:accent2>
        <a:srgbClr val="9F2914"/>
      </a:accent2>
      <a:accent3>
        <a:srgbClr val="00733B"/>
      </a:accent3>
      <a:accent4>
        <a:srgbClr val="0064AD"/>
      </a:accent4>
      <a:accent5>
        <a:srgbClr val="D64C13"/>
      </a:accent5>
      <a:accent6>
        <a:srgbClr val="FCD7AE"/>
      </a:accent6>
      <a:hlink>
        <a:srgbClr val="0000FF"/>
      </a:hlink>
      <a:folHlink>
        <a:srgbClr val="800080"/>
      </a:folHlink>
    </a:clrScheme>
    <a:fontScheme name="Sundsvalls kommun - Komplemen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511B62DE-EC94-425E-9BBE-72C280DCC5A0}"/>
    </a:ext>
  </a:extLst>
</a:theme>
</file>

<file path=ppt/theme/theme6.xml><?xml version="1.0" encoding="utf-8"?>
<a:theme xmlns:a="http://schemas.openxmlformats.org/drawingml/2006/main" name="06. Vattjom">
  <a:themeElements>
    <a:clrScheme name="Sundsvalls kommun - Vattjom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77BEE5"/>
      </a:accent1>
      <a:accent2>
        <a:srgbClr val="00733B"/>
      </a:accent2>
      <a:accent3>
        <a:srgbClr val="5B1F78"/>
      </a:accent3>
      <a:accent4>
        <a:srgbClr val="E5352D"/>
      </a:accent4>
      <a:accent5>
        <a:srgbClr val="0064AD"/>
      </a:accent5>
      <a:accent6>
        <a:srgbClr val="D4DEEF"/>
      </a:accent6>
      <a:hlink>
        <a:srgbClr val="0000FF"/>
      </a:hlink>
      <a:folHlink>
        <a:srgbClr val="800080"/>
      </a:folHlink>
    </a:clrScheme>
    <a:fontScheme name="Sundsvalls kommun - Komplemen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DFC9E763-C120-468E-B0C0-D973CDFFCD45}"/>
    </a:ext>
  </a:extLst>
</a:theme>
</file>

<file path=ppt/theme/theme7.xml><?xml version="1.0" encoding="utf-8"?>
<a:theme xmlns:a="http://schemas.openxmlformats.org/drawingml/2006/main" name="07. Svartvik">
  <a:themeElements>
    <a:clrScheme name="Sundsvalls kommun - Svartvik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E5352D"/>
      </a:accent1>
      <a:accent2>
        <a:srgbClr val="F08A00"/>
      </a:accent2>
      <a:accent3>
        <a:srgbClr val="6AB023"/>
      </a:accent3>
      <a:accent4>
        <a:srgbClr val="77BEE5"/>
      </a:accent4>
      <a:accent5>
        <a:srgbClr val="9260A0"/>
      </a:accent5>
      <a:accent6>
        <a:srgbClr val="D85194"/>
      </a:accent6>
      <a:hlink>
        <a:srgbClr val="0000FF"/>
      </a:hlink>
      <a:folHlink>
        <a:srgbClr val="800080"/>
      </a:folHlink>
    </a:clrScheme>
    <a:fontScheme name="Sundsvalls kommun - Komplemen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960311F7-55BB-4B8E-9E89-685CE6BCF4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1138</TotalTime>
  <Words>275</Words>
  <Application>Microsoft Macintosh PowerPoint</Application>
  <PresentationFormat>Bildspel på skärmen (4:3)</PresentationFormat>
  <Paragraphs>122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7</vt:i4>
      </vt:variant>
      <vt:variant>
        <vt:lpstr>Bildrubriker</vt:lpstr>
      </vt:variant>
      <vt:variant>
        <vt:i4>11</vt:i4>
      </vt:variant>
    </vt:vector>
  </HeadingPairs>
  <TitlesOfParts>
    <vt:vector size="21" baseType="lpstr">
      <vt:lpstr>Arial</vt:lpstr>
      <vt:lpstr>Raleway</vt:lpstr>
      <vt:lpstr>Times New Roman</vt:lpstr>
      <vt:lpstr>Blank</vt:lpstr>
      <vt:lpstr>02. Björnstigen</vt:lpstr>
      <vt:lpstr>03. Grönsta</vt:lpstr>
      <vt:lpstr>04. Juniskär</vt:lpstr>
      <vt:lpstr>05. Solum</vt:lpstr>
      <vt:lpstr>06. Vattjom</vt:lpstr>
      <vt:lpstr>07. Svartvik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Norberg Peter</dc:creator>
  <cp:lastModifiedBy>Microsoft Office User</cp:lastModifiedBy>
  <cp:revision>34</cp:revision>
  <dcterms:created xsi:type="dcterms:W3CDTF">2022-09-26T15:25:23Z</dcterms:created>
  <dcterms:modified xsi:type="dcterms:W3CDTF">2025-12-04T16:02:12Z</dcterms:modified>
</cp:coreProperties>
</file>