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3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4.xml" ContentType="application/vnd.openxmlformats-officedocument.them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theme/theme5.xml" ContentType="application/vnd.openxmlformats-officedocument.theme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theme/theme6.xml" ContentType="application/vnd.openxmlformats-officedocument.theme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9" r:id="rId2"/>
    <p:sldMasterId id="2147483698" r:id="rId3"/>
    <p:sldMasterId id="2147483717" r:id="rId4"/>
    <p:sldMasterId id="2147483736" r:id="rId5"/>
    <p:sldMasterId id="2147483755" r:id="rId6"/>
    <p:sldMasterId id="2147483774" r:id="rId7"/>
  </p:sldMasterIdLst>
  <p:sldIdLst>
    <p:sldId id="263" r:id="rId8"/>
    <p:sldId id="264" r:id="rId9"/>
    <p:sldId id="269" r:id="rId10"/>
    <p:sldId id="271" r:id="rId11"/>
    <p:sldId id="272" r:id="rId12"/>
    <p:sldId id="273" r:id="rId13"/>
    <p:sldId id="274" r:id="rId14"/>
    <p:sldId id="276" r:id="rId15"/>
    <p:sldId id="275" r:id="rId16"/>
    <p:sldId id="270" r:id="rId17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ruktion till användare" id="{8C4E30E8-D8BE-42EA-8855-214581B73B10}">
          <p14:sldIdLst>
            <p14:sldId id="263"/>
            <p14:sldId id="264"/>
            <p14:sldId id="269"/>
            <p14:sldId id="271"/>
            <p14:sldId id="272"/>
            <p14:sldId id="273"/>
            <p14:sldId id="274"/>
            <p14:sldId id="276"/>
            <p14:sldId id="275"/>
            <p14:sldId id="270"/>
          </p14:sldIdLst>
        </p14:section>
        <p14:section name="Din presentation börjar här" id="{3AD3374A-9D15-4C42-AAEB-A179701E759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85327" autoAdjust="0"/>
  </p:normalViewPr>
  <p:slideViewPr>
    <p:cSldViewPr>
      <p:cViewPr varScale="1">
        <p:scale>
          <a:sx n="62" d="100"/>
          <a:sy n="62" d="100"/>
        </p:scale>
        <p:origin x="5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10" Type="http://schemas.openxmlformats.org/officeDocument/2006/relationships/slide" Target="slides/slide3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5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6.xml"/></Relationships>
</file>

<file path=ppt/slideLayouts/_rels/slideLayout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6.xml"/></Relationships>
</file>

<file path=ppt/slideLayouts/_rels/slideLayout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6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6.xml"/></Relationships>
</file>

<file path=ppt/slideLayouts/_rels/slideLayout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7.xml"/></Relationships>
</file>

<file path=ppt/slideLayouts/_rels/slideLayout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7.xml"/></Relationships>
</file>

<file path=ppt/slideLayouts/_rels/slideLayout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7.xml"/></Relationships>
</file>

<file path=ppt/slideLayouts/_rels/slideLayout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7.xml"/></Relationships>
</file>

<file path=ppt/slideLayouts/_rels/slideLayout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7.xml"/></Relationships>
</file>

<file path=ppt/slideLayouts/_rels/slideLayout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7.xml"/></Relationships>
</file>

<file path=ppt/slideLayouts/_rels/slideLayout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8" cy="6877048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591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05684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531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Rubrik och innehåll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62901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4747550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68871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82074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9208327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9415288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52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608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78325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vå innehållsdelar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52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608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7149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540000"/>
            <a:ext cx="7725600" cy="86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52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9608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9608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60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7558108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Jämförelse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540000"/>
            <a:ext cx="7725600" cy="86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52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9608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9608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26513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49785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Endast 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25556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57078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56138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60058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06133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560058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SvartF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520945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8000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4849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4311625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Innehåll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8000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8626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47418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Bild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040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9883" y="857406"/>
            <a:ext cx="6859246" cy="5144434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59557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Rubrik och lodrät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9883" y="857406"/>
            <a:ext cx="6859246" cy="5144434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68302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9883" y="857406"/>
            <a:ext cx="6859246" cy="5144434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86780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Lodrät rubrik och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9883" y="857406"/>
            <a:ext cx="6859246" cy="5144434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28011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813744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Rubrikbild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96091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anchor="b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0179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52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608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3036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Avsnitts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anchor="b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87819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anchor="b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26103101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24844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20440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5621645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35993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72251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40596997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5262723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52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608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5143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vå innehållsdelar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52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608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187818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vå innehållsdelar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52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608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30409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540000"/>
            <a:ext cx="7725600" cy="86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52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9608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9608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214482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Jämförelse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540000"/>
            <a:ext cx="7725600" cy="86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52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9608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9608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371702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423101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Endast 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678521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823587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25010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96618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938588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69661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282812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SvartF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5209457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8000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089996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Innehåll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8000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491404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389227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Bild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318749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560" y="857406"/>
            <a:ext cx="6859247" cy="514443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97487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Rubrik och lodrät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560" y="857406"/>
            <a:ext cx="6859247" cy="514443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701546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560" y="857406"/>
            <a:ext cx="6859247" cy="5144435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300855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Lodrät rubrik och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560" y="857406"/>
            <a:ext cx="6859247" cy="5144435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067702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8137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Endast 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288282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Rubrikbild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5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59608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anchor="b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017929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Avsnitts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anchor="b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712702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anchor="b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261031010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248445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Rubrik och innehåll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128675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56216453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359931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594022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405969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553600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17383931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52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608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514313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vå innehållsdelar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52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608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001442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540000"/>
            <a:ext cx="7725600" cy="86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52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9608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9608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21448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Jämförelse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540000"/>
            <a:ext cx="7725600" cy="86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52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9608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9608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152700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423101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Endast 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521601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823587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25799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1104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343842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01427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3110485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SvartF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5209457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8000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089996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Innehåll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8000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826695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389227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Bild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35289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623" y="858124"/>
            <a:ext cx="6859247" cy="514443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97487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Rubrik och lodrät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623" y="858124"/>
            <a:ext cx="6859247" cy="514443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578489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623" y="858124"/>
            <a:ext cx="6859247" cy="5144435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3008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974651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Lodrät rubrik och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623" y="858124"/>
            <a:ext cx="6859247" cy="5144435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990493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6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14910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Rubrikbild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6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975124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6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anchor="b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572166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Avsnitts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6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anchor="b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677009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6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anchor="b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683595609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238677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Rubrik och innehåll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125723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772148690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075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Rubrikbild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8" cy="6877048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2318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173991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629428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18161860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25911862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52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608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005574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vå innehållsdelar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52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608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662940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540000"/>
            <a:ext cx="7725600" cy="86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52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9608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9608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414312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Jämförelse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540000"/>
            <a:ext cx="7725600" cy="86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52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9608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9608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790920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590426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Endast 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628064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3987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4738674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43924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430419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3444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0717115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SvartF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3581767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8000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726524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Innehåll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8000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144724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655090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Bild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015561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623" y="858124"/>
            <a:ext cx="6859246" cy="514443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2227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SvartF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6077799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Rubrik och lodrät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623" y="858124"/>
            <a:ext cx="6859246" cy="514443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710719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623" y="858124"/>
            <a:ext cx="6859246" cy="5144435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47010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Lodrät rubrik och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623" y="858124"/>
            <a:ext cx="6859246" cy="5144435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9364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8000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2206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Innehåll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8000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8830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0517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Bild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2110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623" y="856160"/>
            <a:ext cx="6859246" cy="5144434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5635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Rubrik och lodrät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623" y="856160"/>
            <a:ext cx="6859246" cy="5144434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6647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623" y="856160"/>
            <a:ext cx="6859246" cy="5144434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067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v-SE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9560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Lodrät rubrik och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623" y="856160"/>
            <a:ext cx="6859246" cy="5144434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1255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8" cy="6877048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8928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Rubrikbild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8" cy="6877048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503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v-SE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3737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Avsnitts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v-SE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55859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v-SE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849580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72587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Rubrik och innehåll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1507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405817115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421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Avsnitts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v-SE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50988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1863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5446935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773512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27584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32040" y="1700808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03753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vå innehållsdelar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27584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32040" y="1700808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87657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540000"/>
            <a:ext cx="7725600" cy="86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27984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27984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93204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93204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0971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Jämförelse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540000"/>
            <a:ext cx="7725600" cy="86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27984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27984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93204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93204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44441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43946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Endast 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9"/>
            <a:ext cx="1303090" cy="731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06811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005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v-SE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12535447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03745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44963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00166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791945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SvartF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972076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7584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7584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98515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Innehåll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7584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7584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47164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35322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Bild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02088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3880" y="857250"/>
            <a:ext cx="6858003" cy="5143502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755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4880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Rubrik och lodrät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3880" y="857250"/>
            <a:ext cx="6858003" cy="5143502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20841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3880" y="857250"/>
            <a:ext cx="6858003" cy="5143502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0521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Lodrät rubrik och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3880" y="857250"/>
            <a:ext cx="6858003" cy="5143502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95487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90" y="5953"/>
            <a:ext cx="9169398" cy="6877048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23575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Rubrikbild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90" y="5953"/>
            <a:ext cx="9169398" cy="6877048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14727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47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v-SE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94296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Avsnitts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47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v-SE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30483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47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v-SE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43285724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07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Rubrik och innehåll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4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Rubrik och innehåll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80045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64026880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09623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46211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1329296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1621034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7509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5109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35674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vå innehållsdelar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7509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5109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81404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540000"/>
            <a:ext cx="7725600" cy="86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46634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46634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960615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960615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64498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Jämförelse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540000"/>
            <a:ext cx="7725600" cy="86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46634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46634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960615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960615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05042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097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1491124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Endast 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49602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97036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07777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20199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09994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520199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SvartF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520945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8000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74301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Innehåll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8000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09284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770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81530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Bild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22383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2224" y="857253"/>
            <a:ext cx="6858000" cy="51435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26804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Rubrik och lodrät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2224" y="857253"/>
            <a:ext cx="6858000" cy="51435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87738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2224" y="857253"/>
            <a:ext cx="6858000" cy="5143500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31279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Lodrät rubrik och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2224" y="857253"/>
            <a:ext cx="6858000" cy="5143500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08082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8" cy="6877048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07330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Rubrikbild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8" cy="6877048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57011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v-SE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31330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Avsnitts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v-SE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01820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v-SE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19904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3.xml"/><Relationship Id="rId18" Type="http://schemas.openxmlformats.org/officeDocument/2006/relationships/slideLayout" Target="../slideLayouts/slideLayout48.xml"/><Relationship Id="rId26" Type="http://schemas.openxmlformats.org/officeDocument/2006/relationships/slideLayout" Target="../slideLayouts/slideLayout56.xml"/><Relationship Id="rId3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51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7.xml"/><Relationship Id="rId25" Type="http://schemas.openxmlformats.org/officeDocument/2006/relationships/slideLayout" Target="../slideLayouts/slideLayout55.xml"/><Relationship Id="rId33" Type="http://schemas.openxmlformats.org/officeDocument/2006/relationships/theme" Target="../theme/theme2.xml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50.xml"/><Relationship Id="rId29" Type="http://schemas.openxmlformats.org/officeDocument/2006/relationships/slideLayout" Target="../slideLayouts/slideLayout59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24" Type="http://schemas.openxmlformats.org/officeDocument/2006/relationships/slideLayout" Target="../slideLayouts/slideLayout54.xml"/><Relationship Id="rId32" Type="http://schemas.openxmlformats.org/officeDocument/2006/relationships/slideLayout" Target="../slideLayouts/slideLayout62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23" Type="http://schemas.openxmlformats.org/officeDocument/2006/relationships/slideLayout" Target="../slideLayouts/slideLayout53.xml"/><Relationship Id="rId28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40.xml"/><Relationship Id="rId19" Type="http://schemas.openxmlformats.org/officeDocument/2006/relationships/slideLayout" Target="../slideLayouts/slideLayout49.xml"/><Relationship Id="rId31" Type="http://schemas.openxmlformats.org/officeDocument/2006/relationships/slideLayout" Target="../slideLayouts/slideLayout61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Relationship Id="rId22" Type="http://schemas.openxmlformats.org/officeDocument/2006/relationships/slideLayout" Target="../slideLayouts/slideLayout52.xml"/><Relationship Id="rId27" Type="http://schemas.openxmlformats.org/officeDocument/2006/relationships/slideLayout" Target="../slideLayouts/slideLayout57.xml"/><Relationship Id="rId30" Type="http://schemas.openxmlformats.org/officeDocument/2006/relationships/slideLayout" Target="../slideLayouts/slideLayout60.xml"/><Relationship Id="rId8" Type="http://schemas.openxmlformats.org/officeDocument/2006/relationships/slideLayout" Target="../slideLayouts/slideLayout38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26" Type="http://schemas.openxmlformats.org/officeDocument/2006/relationships/slideLayout" Target="../slideLayouts/slideLayout88.xml"/><Relationship Id="rId3" Type="http://schemas.openxmlformats.org/officeDocument/2006/relationships/slideLayout" Target="../slideLayouts/slideLayout65.xml"/><Relationship Id="rId21" Type="http://schemas.openxmlformats.org/officeDocument/2006/relationships/slideLayout" Target="../slideLayouts/slideLayout83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5" Type="http://schemas.openxmlformats.org/officeDocument/2006/relationships/slideLayout" Target="../slideLayouts/slideLayout87.xml"/><Relationship Id="rId33" Type="http://schemas.openxmlformats.org/officeDocument/2006/relationships/theme" Target="../theme/theme3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82.xml"/><Relationship Id="rId29" Type="http://schemas.openxmlformats.org/officeDocument/2006/relationships/slideLayout" Target="../slideLayouts/slideLayout91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24" Type="http://schemas.openxmlformats.org/officeDocument/2006/relationships/slideLayout" Target="../slideLayouts/slideLayout86.xml"/><Relationship Id="rId32" Type="http://schemas.openxmlformats.org/officeDocument/2006/relationships/slideLayout" Target="../slideLayouts/slideLayout94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23" Type="http://schemas.openxmlformats.org/officeDocument/2006/relationships/slideLayout" Target="../slideLayouts/slideLayout85.xml"/><Relationship Id="rId28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31" Type="http://schemas.openxmlformats.org/officeDocument/2006/relationships/slideLayout" Target="../slideLayouts/slideLayout93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Relationship Id="rId27" Type="http://schemas.openxmlformats.org/officeDocument/2006/relationships/slideLayout" Target="../slideLayouts/slideLayout89.xml"/><Relationship Id="rId30" Type="http://schemas.openxmlformats.org/officeDocument/2006/relationships/slideLayout" Target="../slideLayouts/slideLayout92.xml"/><Relationship Id="rId8" Type="http://schemas.openxmlformats.org/officeDocument/2006/relationships/slideLayout" Target="../slideLayouts/slideLayout70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07.xml"/><Relationship Id="rId18" Type="http://schemas.openxmlformats.org/officeDocument/2006/relationships/slideLayout" Target="../slideLayouts/slideLayout112.xml"/><Relationship Id="rId26" Type="http://schemas.openxmlformats.org/officeDocument/2006/relationships/slideLayout" Target="../slideLayouts/slideLayout120.xml"/><Relationship Id="rId3" Type="http://schemas.openxmlformats.org/officeDocument/2006/relationships/slideLayout" Target="../slideLayouts/slideLayout97.xml"/><Relationship Id="rId21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17" Type="http://schemas.openxmlformats.org/officeDocument/2006/relationships/slideLayout" Target="../slideLayouts/slideLayout111.xml"/><Relationship Id="rId25" Type="http://schemas.openxmlformats.org/officeDocument/2006/relationships/slideLayout" Target="../slideLayouts/slideLayout119.xml"/><Relationship Id="rId33" Type="http://schemas.openxmlformats.org/officeDocument/2006/relationships/theme" Target="../theme/theme4.xml"/><Relationship Id="rId2" Type="http://schemas.openxmlformats.org/officeDocument/2006/relationships/slideLayout" Target="../slideLayouts/slideLayout96.xml"/><Relationship Id="rId16" Type="http://schemas.openxmlformats.org/officeDocument/2006/relationships/slideLayout" Target="../slideLayouts/slideLayout110.xml"/><Relationship Id="rId20" Type="http://schemas.openxmlformats.org/officeDocument/2006/relationships/slideLayout" Target="../slideLayouts/slideLayout114.xml"/><Relationship Id="rId29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24" Type="http://schemas.openxmlformats.org/officeDocument/2006/relationships/slideLayout" Target="../slideLayouts/slideLayout118.xml"/><Relationship Id="rId32" Type="http://schemas.openxmlformats.org/officeDocument/2006/relationships/slideLayout" Target="../slideLayouts/slideLayout126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23" Type="http://schemas.openxmlformats.org/officeDocument/2006/relationships/slideLayout" Target="../slideLayouts/slideLayout117.xml"/><Relationship Id="rId28" Type="http://schemas.openxmlformats.org/officeDocument/2006/relationships/slideLayout" Target="../slideLayouts/slideLayout122.xml"/><Relationship Id="rId10" Type="http://schemas.openxmlformats.org/officeDocument/2006/relationships/slideLayout" Target="../slideLayouts/slideLayout104.xml"/><Relationship Id="rId19" Type="http://schemas.openxmlformats.org/officeDocument/2006/relationships/slideLayout" Target="../slideLayouts/slideLayout113.xml"/><Relationship Id="rId31" Type="http://schemas.openxmlformats.org/officeDocument/2006/relationships/slideLayout" Target="../slideLayouts/slideLayout125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Relationship Id="rId22" Type="http://schemas.openxmlformats.org/officeDocument/2006/relationships/slideLayout" Target="../slideLayouts/slideLayout116.xml"/><Relationship Id="rId27" Type="http://schemas.openxmlformats.org/officeDocument/2006/relationships/slideLayout" Target="../slideLayouts/slideLayout121.xml"/><Relationship Id="rId30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10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9.xml"/><Relationship Id="rId18" Type="http://schemas.openxmlformats.org/officeDocument/2006/relationships/slideLayout" Target="../slideLayouts/slideLayout144.xml"/><Relationship Id="rId26" Type="http://schemas.openxmlformats.org/officeDocument/2006/relationships/slideLayout" Target="../slideLayouts/slideLayout152.xml"/><Relationship Id="rId3" Type="http://schemas.openxmlformats.org/officeDocument/2006/relationships/slideLayout" Target="../slideLayouts/slideLayout129.xml"/><Relationship Id="rId21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33.xml"/><Relationship Id="rId12" Type="http://schemas.openxmlformats.org/officeDocument/2006/relationships/slideLayout" Target="../slideLayouts/slideLayout138.xml"/><Relationship Id="rId17" Type="http://schemas.openxmlformats.org/officeDocument/2006/relationships/slideLayout" Target="../slideLayouts/slideLayout143.xml"/><Relationship Id="rId25" Type="http://schemas.openxmlformats.org/officeDocument/2006/relationships/slideLayout" Target="../slideLayouts/slideLayout151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128.xml"/><Relationship Id="rId16" Type="http://schemas.openxmlformats.org/officeDocument/2006/relationships/slideLayout" Target="../slideLayouts/slideLayout142.xml"/><Relationship Id="rId20" Type="http://schemas.openxmlformats.org/officeDocument/2006/relationships/slideLayout" Target="../slideLayouts/slideLayout146.xml"/><Relationship Id="rId29" Type="http://schemas.openxmlformats.org/officeDocument/2006/relationships/slideLayout" Target="../slideLayouts/slideLayout155.xml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slideLayout" Target="../slideLayouts/slideLayout137.xml"/><Relationship Id="rId24" Type="http://schemas.openxmlformats.org/officeDocument/2006/relationships/slideLayout" Target="../slideLayouts/slideLayout150.xml"/><Relationship Id="rId32" Type="http://schemas.openxmlformats.org/officeDocument/2006/relationships/slideLayout" Target="../slideLayouts/slideLayout158.xml"/><Relationship Id="rId5" Type="http://schemas.openxmlformats.org/officeDocument/2006/relationships/slideLayout" Target="../slideLayouts/slideLayout131.xml"/><Relationship Id="rId15" Type="http://schemas.openxmlformats.org/officeDocument/2006/relationships/slideLayout" Target="../slideLayouts/slideLayout141.xml"/><Relationship Id="rId23" Type="http://schemas.openxmlformats.org/officeDocument/2006/relationships/slideLayout" Target="../slideLayouts/slideLayout149.xml"/><Relationship Id="rId28" Type="http://schemas.openxmlformats.org/officeDocument/2006/relationships/slideLayout" Target="../slideLayouts/slideLayout154.xml"/><Relationship Id="rId10" Type="http://schemas.openxmlformats.org/officeDocument/2006/relationships/slideLayout" Target="../slideLayouts/slideLayout136.xml"/><Relationship Id="rId19" Type="http://schemas.openxmlformats.org/officeDocument/2006/relationships/slideLayout" Target="../slideLayouts/slideLayout145.xml"/><Relationship Id="rId31" Type="http://schemas.openxmlformats.org/officeDocument/2006/relationships/slideLayout" Target="../slideLayouts/slideLayout157.xm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Relationship Id="rId14" Type="http://schemas.openxmlformats.org/officeDocument/2006/relationships/slideLayout" Target="../slideLayouts/slideLayout140.xml"/><Relationship Id="rId22" Type="http://schemas.openxmlformats.org/officeDocument/2006/relationships/slideLayout" Target="../slideLayouts/slideLayout148.xml"/><Relationship Id="rId27" Type="http://schemas.openxmlformats.org/officeDocument/2006/relationships/slideLayout" Target="../slideLayouts/slideLayout153.xml"/><Relationship Id="rId30" Type="http://schemas.openxmlformats.org/officeDocument/2006/relationships/slideLayout" Target="../slideLayouts/slideLayout156.xml"/><Relationship Id="rId8" Type="http://schemas.openxmlformats.org/officeDocument/2006/relationships/slideLayout" Target="../slideLayouts/slideLayout134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71.xml"/><Relationship Id="rId18" Type="http://schemas.openxmlformats.org/officeDocument/2006/relationships/slideLayout" Target="../slideLayouts/slideLayout176.xml"/><Relationship Id="rId26" Type="http://schemas.openxmlformats.org/officeDocument/2006/relationships/slideLayout" Target="../slideLayouts/slideLayout184.xml"/><Relationship Id="rId3" Type="http://schemas.openxmlformats.org/officeDocument/2006/relationships/slideLayout" Target="../slideLayouts/slideLayout161.xml"/><Relationship Id="rId21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65.xml"/><Relationship Id="rId12" Type="http://schemas.openxmlformats.org/officeDocument/2006/relationships/slideLayout" Target="../slideLayouts/slideLayout170.xml"/><Relationship Id="rId17" Type="http://schemas.openxmlformats.org/officeDocument/2006/relationships/slideLayout" Target="../slideLayouts/slideLayout175.xml"/><Relationship Id="rId25" Type="http://schemas.openxmlformats.org/officeDocument/2006/relationships/slideLayout" Target="../slideLayouts/slideLayout183.xml"/><Relationship Id="rId33" Type="http://schemas.openxmlformats.org/officeDocument/2006/relationships/theme" Target="../theme/theme6.xml"/><Relationship Id="rId2" Type="http://schemas.openxmlformats.org/officeDocument/2006/relationships/slideLayout" Target="../slideLayouts/slideLayout160.xml"/><Relationship Id="rId16" Type="http://schemas.openxmlformats.org/officeDocument/2006/relationships/slideLayout" Target="../slideLayouts/slideLayout174.xml"/><Relationship Id="rId20" Type="http://schemas.openxmlformats.org/officeDocument/2006/relationships/slideLayout" Target="../slideLayouts/slideLayout178.xml"/><Relationship Id="rId29" Type="http://schemas.openxmlformats.org/officeDocument/2006/relationships/slideLayout" Target="../slideLayouts/slideLayout187.xml"/><Relationship Id="rId1" Type="http://schemas.openxmlformats.org/officeDocument/2006/relationships/slideLayout" Target="../slideLayouts/slideLayout159.xml"/><Relationship Id="rId6" Type="http://schemas.openxmlformats.org/officeDocument/2006/relationships/slideLayout" Target="../slideLayouts/slideLayout164.xml"/><Relationship Id="rId11" Type="http://schemas.openxmlformats.org/officeDocument/2006/relationships/slideLayout" Target="../slideLayouts/slideLayout169.xml"/><Relationship Id="rId24" Type="http://schemas.openxmlformats.org/officeDocument/2006/relationships/slideLayout" Target="../slideLayouts/slideLayout182.xml"/><Relationship Id="rId32" Type="http://schemas.openxmlformats.org/officeDocument/2006/relationships/slideLayout" Target="../slideLayouts/slideLayout190.xml"/><Relationship Id="rId5" Type="http://schemas.openxmlformats.org/officeDocument/2006/relationships/slideLayout" Target="../slideLayouts/slideLayout163.xml"/><Relationship Id="rId15" Type="http://schemas.openxmlformats.org/officeDocument/2006/relationships/slideLayout" Target="../slideLayouts/slideLayout173.xml"/><Relationship Id="rId23" Type="http://schemas.openxmlformats.org/officeDocument/2006/relationships/slideLayout" Target="../slideLayouts/slideLayout181.xml"/><Relationship Id="rId28" Type="http://schemas.openxmlformats.org/officeDocument/2006/relationships/slideLayout" Target="../slideLayouts/slideLayout186.xml"/><Relationship Id="rId10" Type="http://schemas.openxmlformats.org/officeDocument/2006/relationships/slideLayout" Target="../slideLayouts/slideLayout168.xml"/><Relationship Id="rId19" Type="http://schemas.openxmlformats.org/officeDocument/2006/relationships/slideLayout" Target="../slideLayouts/slideLayout177.xml"/><Relationship Id="rId31" Type="http://schemas.openxmlformats.org/officeDocument/2006/relationships/slideLayout" Target="../slideLayouts/slideLayout189.xml"/><Relationship Id="rId4" Type="http://schemas.openxmlformats.org/officeDocument/2006/relationships/slideLayout" Target="../slideLayouts/slideLayout162.xml"/><Relationship Id="rId9" Type="http://schemas.openxmlformats.org/officeDocument/2006/relationships/slideLayout" Target="../slideLayouts/slideLayout167.xml"/><Relationship Id="rId14" Type="http://schemas.openxmlformats.org/officeDocument/2006/relationships/slideLayout" Target="../slideLayouts/slideLayout172.xml"/><Relationship Id="rId22" Type="http://schemas.openxmlformats.org/officeDocument/2006/relationships/slideLayout" Target="../slideLayouts/slideLayout180.xml"/><Relationship Id="rId27" Type="http://schemas.openxmlformats.org/officeDocument/2006/relationships/slideLayout" Target="../slideLayouts/slideLayout185.xml"/><Relationship Id="rId30" Type="http://schemas.openxmlformats.org/officeDocument/2006/relationships/slideLayout" Target="../slideLayouts/slideLayout188.xml"/><Relationship Id="rId8" Type="http://schemas.openxmlformats.org/officeDocument/2006/relationships/slideLayout" Target="../slideLayouts/slideLayout16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03.xml"/><Relationship Id="rId18" Type="http://schemas.openxmlformats.org/officeDocument/2006/relationships/slideLayout" Target="../slideLayouts/slideLayout208.xml"/><Relationship Id="rId26" Type="http://schemas.openxmlformats.org/officeDocument/2006/relationships/slideLayout" Target="../slideLayouts/slideLayout216.xml"/><Relationship Id="rId3" Type="http://schemas.openxmlformats.org/officeDocument/2006/relationships/slideLayout" Target="../slideLayouts/slideLayout193.xml"/><Relationship Id="rId21" Type="http://schemas.openxmlformats.org/officeDocument/2006/relationships/slideLayout" Target="../slideLayouts/slideLayout211.xml"/><Relationship Id="rId7" Type="http://schemas.openxmlformats.org/officeDocument/2006/relationships/slideLayout" Target="../slideLayouts/slideLayout197.xml"/><Relationship Id="rId12" Type="http://schemas.openxmlformats.org/officeDocument/2006/relationships/slideLayout" Target="../slideLayouts/slideLayout202.xml"/><Relationship Id="rId17" Type="http://schemas.openxmlformats.org/officeDocument/2006/relationships/slideLayout" Target="../slideLayouts/slideLayout207.xml"/><Relationship Id="rId25" Type="http://schemas.openxmlformats.org/officeDocument/2006/relationships/slideLayout" Target="../slideLayouts/slideLayout215.xml"/><Relationship Id="rId33" Type="http://schemas.openxmlformats.org/officeDocument/2006/relationships/theme" Target="../theme/theme7.xml"/><Relationship Id="rId2" Type="http://schemas.openxmlformats.org/officeDocument/2006/relationships/slideLayout" Target="../slideLayouts/slideLayout192.xml"/><Relationship Id="rId16" Type="http://schemas.openxmlformats.org/officeDocument/2006/relationships/slideLayout" Target="../slideLayouts/slideLayout206.xml"/><Relationship Id="rId20" Type="http://schemas.openxmlformats.org/officeDocument/2006/relationships/slideLayout" Target="../slideLayouts/slideLayout210.xml"/><Relationship Id="rId29" Type="http://schemas.openxmlformats.org/officeDocument/2006/relationships/slideLayout" Target="../slideLayouts/slideLayout219.xml"/><Relationship Id="rId1" Type="http://schemas.openxmlformats.org/officeDocument/2006/relationships/slideLayout" Target="../slideLayouts/slideLayout191.xml"/><Relationship Id="rId6" Type="http://schemas.openxmlformats.org/officeDocument/2006/relationships/slideLayout" Target="../slideLayouts/slideLayout196.xml"/><Relationship Id="rId11" Type="http://schemas.openxmlformats.org/officeDocument/2006/relationships/slideLayout" Target="../slideLayouts/slideLayout201.xml"/><Relationship Id="rId24" Type="http://schemas.openxmlformats.org/officeDocument/2006/relationships/slideLayout" Target="../slideLayouts/slideLayout214.xml"/><Relationship Id="rId32" Type="http://schemas.openxmlformats.org/officeDocument/2006/relationships/slideLayout" Target="../slideLayouts/slideLayout222.xml"/><Relationship Id="rId5" Type="http://schemas.openxmlformats.org/officeDocument/2006/relationships/slideLayout" Target="../slideLayouts/slideLayout195.xml"/><Relationship Id="rId15" Type="http://schemas.openxmlformats.org/officeDocument/2006/relationships/slideLayout" Target="../slideLayouts/slideLayout205.xml"/><Relationship Id="rId23" Type="http://schemas.openxmlformats.org/officeDocument/2006/relationships/slideLayout" Target="../slideLayouts/slideLayout213.xml"/><Relationship Id="rId28" Type="http://schemas.openxmlformats.org/officeDocument/2006/relationships/slideLayout" Target="../slideLayouts/slideLayout218.xml"/><Relationship Id="rId10" Type="http://schemas.openxmlformats.org/officeDocument/2006/relationships/slideLayout" Target="../slideLayouts/slideLayout200.xml"/><Relationship Id="rId19" Type="http://schemas.openxmlformats.org/officeDocument/2006/relationships/slideLayout" Target="../slideLayouts/slideLayout209.xml"/><Relationship Id="rId31" Type="http://schemas.openxmlformats.org/officeDocument/2006/relationships/slideLayout" Target="../slideLayouts/slideLayout221.xml"/><Relationship Id="rId4" Type="http://schemas.openxmlformats.org/officeDocument/2006/relationships/slideLayout" Target="../slideLayouts/slideLayout194.xml"/><Relationship Id="rId9" Type="http://schemas.openxmlformats.org/officeDocument/2006/relationships/slideLayout" Target="../slideLayouts/slideLayout199.xml"/><Relationship Id="rId14" Type="http://schemas.openxmlformats.org/officeDocument/2006/relationships/slideLayout" Target="../slideLayouts/slideLayout204.xml"/><Relationship Id="rId22" Type="http://schemas.openxmlformats.org/officeDocument/2006/relationships/slideLayout" Target="../slideLayouts/slideLayout212.xml"/><Relationship Id="rId27" Type="http://schemas.openxmlformats.org/officeDocument/2006/relationships/slideLayout" Target="../slideLayouts/slideLayout217.xml"/><Relationship Id="rId30" Type="http://schemas.openxmlformats.org/officeDocument/2006/relationships/slideLayout" Target="../slideLayouts/slideLayout220.xml"/><Relationship Id="rId8" Type="http://schemas.openxmlformats.org/officeDocument/2006/relationships/slideLayout" Target="../slideLayouts/slideLayout1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5200" y="745200"/>
            <a:ext cx="7725600" cy="1382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142000"/>
            <a:ext cx="7725600" cy="316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BD4E8C65-E712-475E-AB2D-FB91809A2E3B}" type="datetimeFigureOut">
              <a:rPr lang="sv-SE" smtClean="0"/>
              <a:t>2023-11-21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1C07CD86-613C-498C-BB90-0195A171C473}" type="slidenum">
              <a:rPr lang="sv-SE" smtClean="0"/>
              <a:t>‹#›</a:t>
            </a:fld>
            <a:endParaRPr lang="sv-SE"/>
          </a:p>
        </p:txBody>
      </p:sp>
      <p:sp>
        <p:nvSpPr>
          <p:cNvPr id="7" name="Vänster klammerparentes 6"/>
          <p:cNvSpPr/>
          <p:nvPr/>
        </p:nvSpPr>
        <p:spPr>
          <a:xfrm rot="5400000">
            <a:off x="4597640" y="-3986567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Vänster klammerparentes 7"/>
          <p:cNvSpPr/>
          <p:nvPr/>
        </p:nvSpPr>
        <p:spPr>
          <a:xfrm rot="16200000" flipV="1">
            <a:off x="4618384" y="3109442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/>
          <p:cNvSpPr txBox="1"/>
          <p:nvPr/>
        </p:nvSpPr>
        <p:spPr>
          <a:xfrm>
            <a:off x="3775805" y="-461664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textruta 9"/>
          <p:cNvSpPr txBox="1"/>
          <p:nvPr/>
        </p:nvSpPr>
        <p:spPr>
          <a:xfrm>
            <a:off x="3796549" y="7046758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311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93" r:id="rId2"/>
    <p:sldLayoutId id="2147483662" r:id="rId3"/>
    <p:sldLayoutId id="2147483794" r:id="rId4"/>
    <p:sldLayoutId id="2147483663" r:id="rId5"/>
    <p:sldLayoutId id="2147483664" r:id="rId6"/>
    <p:sldLayoutId id="2147483795" r:id="rId7"/>
    <p:sldLayoutId id="2147483665" r:id="rId8"/>
    <p:sldLayoutId id="2147483666" r:id="rId9"/>
    <p:sldLayoutId id="2147483796" r:id="rId10"/>
    <p:sldLayoutId id="2147483667" r:id="rId11"/>
    <p:sldLayoutId id="2147483889" r:id="rId12"/>
    <p:sldLayoutId id="2147483668" r:id="rId13"/>
    <p:sldLayoutId id="2147483797" r:id="rId14"/>
    <p:sldLayoutId id="2147483670" r:id="rId15"/>
    <p:sldLayoutId id="2147483798" r:id="rId16"/>
    <p:sldLayoutId id="2147483671" r:id="rId17"/>
    <p:sldLayoutId id="2147483799" r:id="rId18"/>
    <p:sldLayoutId id="2147483672" r:id="rId19"/>
    <p:sldLayoutId id="2147483800" r:id="rId20"/>
    <p:sldLayoutId id="2147483673" r:id="rId21"/>
    <p:sldLayoutId id="2147483674" r:id="rId22"/>
    <p:sldLayoutId id="2147483675" r:id="rId23"/>
    <p:sldLayoutId id="2147483801" r:id="rId24"/>
    <p:sldLayoutId id="2147483676" r:id="rId25"/>
    <p:sldLayoutId id="2147483802" r:id="rId26"/>
    <p:sldLayoutId id="2147483677" r:id="rId27"/>
    <p:sldLayoutId id="2147483803" r:id="rId28"/>
    <p:sldLayoutId id="2147483678" r:id="rId29"/>
    <p:sldLayoutId id="2147483804" r:id="rId30"/>
  </p:sldLayoutIdLst>
  <p:txStyles>
    <p:titleStyle>
      <a:lvl1pPr algn="l" defTabSz="914400" rtl="0" eaLnBrk="1" latinLnBrk="0" hangingPunct="1">
        <a:spcBef>
          <a:spcPct val="0"/>
        </a:spcBef>
        <a:buNone/>
        <a:defRPr sz="4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›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5200" y="745200"/>
            <a:ext cx="7725600" cy="1382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142001"/>
            <a:ext cx="7725600" cy="316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7F307ACA-847B-478A-A060-1A210CF1BB57}" type="datetimeFigureOut">
              <a:rPr lang="sv-SE" smtClean="0"/>
              <a:t>2023-11-21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68D07744-EBCB-4EDA-A159-1C95FB26FD2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Vänster klammerparentes 7"/>
          <p:cNvSpPr/>
          <p:nvPr/>
        </p:nvSpPr>
        <p:spPr>
          <a:xfrm rot="5400000">
            <a:off x="4597640" y="-3986567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Vänster klammerparentes 9"/>
          <p:cNvSpPr/>
          <p:nvPr/>
        </p:nvSpPr>
        <p:spPr>
          <a:xfrm rot="16200000" flipV="1">
            <a:off x="4618384" y="3109442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/>
          <p:cNvSpPr txBox="1"/>
          <p:nvPr/>
        </p:nvSpPr>
        <p:spPr>
          <a:xfrm>
            <a:off x="3775805" y="-461664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textruta 10"/>
          <p:cNvSpPr txBox="1"/>
          <p:nvPr/>
        </p:nvSpPr>
        <p:spPr>
          <a:xfrm>
            <a:off x="3796549" y="7046758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99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805" r:id="rId2"/>
    <p:sldLayoutId id="2147483681" r:id="rId3"/>
    <p:sldLayoutId id="2147483806" r:id="rId4"/>
    <p:sldLayoutId id="2147483682" r:id="rId5"/>
    <p:sldLayoutId id="2147483683" r:id="rId6"/>
    <p:sldLayoutId id="2147483807" r:id="rId7"/>
    <p:sldLayoutId id="2147483684" r:id="rId8"/>
    <p:sldLayoutId id="2147483685" r:id="rId9"/>
    <p:sldLayoutId id="2147483808" r:id="rId10"/>
    <p:sldLayoutId id="2147483686" r:id="rId11"/>
    <p:sldLayoutId id="2147483809" r:id="rId12"/>
    <p:sldLayoutId id="2147483687" r:id="rId13"/>
    <p:sldLayoutId id="2147483810" r:id="rId14"/>
    <p:sldLayoutId id="2147483688" r:id="rId15"/>
    <p:sldLayoutId id="2147483811" r:id="rId16"/>
    <p:sldLayoutId id="2147483689" r:id="rId17"/>
    <p:sldLayoutId id="2147483812" r:id="rId18"/>
    <p:sldLayoutId id="2147483690" r:id="rId19"/>
    <p:sldLayoutId id="2147483813" r:id="rId20"/>
    <p:sldLayoutId id="2147483691" r:id="rId21"/>
    <p:sldLayoutId id="2147483814" r:id="rId22"/>
    <p:sldLayoutId id="2147483692" r:id="rId23"/>
    <p:sldLayoutId id="2147483693" r:id="rId24"/>
    <p:sldLayoutId id="2147483694" r:id="rId25"/>
    <p:sldLayoutId id="2147483815" r:id="rId26"/>
    <p:sldLayoutId id="2147483695" r:id="rId27"/>
    <p:sldLayoutId id="2147483816" r:id="rId28"/>
    <p:sldLayoutId id="2147483696" r:id="rId29"/>
    <p:sldLayoutId id="2147483817" r:id="rId30"/>
    <p:sldLayoutId id="2147483697" r:id="rId31"/>
    <p:sldLayoutId id="2147483818" r:id="rId32"/>
  </p:sldLayoutIdLst>
  <p:txStyles>
    <p:titleStyle>
      <a:lvl1pPr algn="l" defTabSz="914400" rtl="0" eaLnBrk="1" latinLnBrk="0" hangingPunct="1">
        <a:spcBef>
          <a:spcPct val="0"/>
        </a:spcBef>
        <a:buNone/>
        <a:defRPr sz="4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›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5200" y="745200"/>
            <a:ext cx="7725600" cy="1382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142000"/>
            <a:ext cx="7725600" cy="316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E2AC23AB-90D1-4A6C-A088-DEFBF25B9408}" type="datetimeFigureOut">
              <a:rPr lang="sv-SE" smtClean="0"/>
              <a:t>2023-11-21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DD012AAC-CA5D-4785-B09E-0F6059D6D81C}" type="slidenum">
              <a:rPr lang="sv-SE" smtClean="0"/>
              <a:t>‹#›</a:t>
            </a:fld>
            <a:endParaRPr lang="sv-SE"/>
          </a:p>
        </p:txBody>
      </p:sp>
      <p:sp>
        <p:nvSpPr>
          <p:cNvPr id="7" name="Vänster klammerparentes 6"/>
          <p:cNvSpPr/>
          <p:nvPr/>
        </p:nvSpPr>
        <p:spPr>
          <a:xfrm rot="5400000">
            <a:off x="4597640" y="-3986567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Vänster klammerparentes 7"/>
          <p:cNvSpPr/>
          <p:nvPr/>
        </p:nvSpPr>
        <p:spPr>
          <a:xfrm rot="16200000" flipV="1">
            <a:off x="4618384" y="3109442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/>
          <p:cNvSpPr txBox="1"/>
          <p:nvPr/>
        </p:nvSpPr>
        <p:spPr>
          <a:xfrm>
            <a:off x="3775805" y="-461664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textruta 9"/>
          <p:cNvSpPr txBox="1"/>
          <p:nvPr/>
        </p:nvSpPr>
        <p:spPr>
          <a:xfrm>
            <a:off x="3796549" y="7046758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383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819" r:id="rId2"/>
    <p:sldLayoutId id="2147483700" r:id="rId3"/>
    <p:sldLayoutId id="2147483820" r:id="rId4"/>
    <p:sldLayoutId id="2147483701" r:id="rId5"/>
    <p:sldLayoutId id="2147483702" r:id="rId6"/>
    <p:sldLayoutId id="2147483821" r:id="rId7"/>
    <p:sldLayoutId id="2147483703" r:id="rId8"/>
    <p:sldLayoutId id="2147483704" r:id="rId9"/>
    <p:sldLayoutId id="2147483822" r:id="rId10"/>
    <p:sldLayoutId id="2147483705" r:id="rId11"/>
    <p:sldLayoutId id="2147483823" r:id="rId12"/>
    <p:sldLayoutId id="2147483706" r:id="rId13"/>
    <p:sldLayoutId id="2147483824" r:id="rId14"/>
    <p:sldLayoutId id="2147483707" r:id="rId15"/>
    <p:sldLayoutId id="2147483825" r:id="rId16"/>
    <p:sldLayoutId id="2147483708" r:id="rId17"/>
    <p:sldLayoutId id="2147483826" r:id="rId18"/>
    <p:sldLayoutId id="2147483709" r:id="rId19"/>
    <p:sldLayoutId id="2147483827" r:id="rId20"/>
    <p:sldLayoutId id="2147483710" r:id="rId21"/>
    <p:sldLayoutId id="2147483828" r:id="rId22"/>
    <p:sldLayoutId id="2147483711" r:id="rId23"/>
    <p:sldLayoutId id="2147483712" r:id="rId24"/>
    <p:sldLayoutId id="2147483713" r:id="rId25"/>
    <p:sldLayoutId id="2147483829" r:id="rId26"/>
    <p:sldLayoutId id="2147483714" r:id="rId27"/>
    <p:sldLayoutId id="2147483830" r:id="rId28"/>
    <p:sldLayoutId id="2147483715" r:id="rId29"/>
    <p:sldLayoutId id="2147483831" r:id="rId30"/>
    <p:sldLayoutId id="2147483716" r:id="rId31"/>
    <p:sldLayoutId id="2147483832" r:id="rId32"/>
  </p:sldLayoutIdLst>
  <p:txStyles>
    <p:titleStyle>
      <a:lvl1pPr algn="l" defTabSz="914400" rtl="0" eaLnBrk="1" latinLnBrk="0" hangingPunct="1">
        <a:spcBef>
          <a:spcPct val="0"/>
        </a:spcBef>
        <a:buNone/>
        <a:defRPr sz="4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›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5200" y="745200"/>
            <a:ext cx="7725600" cy="1382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142000"/>
            <a:ext cx="7725600" cy="316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D3829BDD-98CB-4ADB-9D66-72C717DD8513}" type="datetimeFigureOut">
              <a:rPr lang="sv-SE" smtClean="0"/>
              <a:t>2023-11-21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661A5243-6FFF-4987-A7EF-3ED00D526A15}" type="slidenum">
              <a:rPr lang="sv-SE" smtClean="0"/>
              <a:t>‹#›</a:t>
            </a:fld>
            <a:endParaRPr lang="sv-SE"/>
          </a:p>
        </p:txBody>
      </p:sp>
      <p:sp>
        <p:nvSpPr>
          <p:cNvPr id="7" name="Vänster klammerparentes 6"/>
          <p:cNvSpPr/>
          <p:nvPr/>
        </p:nvSpPr>
        <p:spPr>
          <a:xfrm rot="5400000">
            <a:off x="4597640" y="-3986567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Vänster klammerparentes 7"/>
          <p:cNvSpPr/>
          <p:nvPr/>
        </p:nvSpPr>
        <p:spPr>
          <a:xfrm rot="16200000" flipV="1">
            <a:off x="4618384" y="3109442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/>
          <p:cNvSpPr txBox="1"/>
          <p:nvPr/>
        </p:nvSpPr>
        <p:spPr>
          <a:xfrm>
            <a:off x="3775805" y="-461664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textruta 9"/>
          <p:cNvSpPr txBox="1"/>
          <p:nvPr/>
        </p:nvSpPr>
        <p:spPr>
          <a:xfrm>
            <a:off x="3796549" y="7046758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845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833" r:id="rId2"/>
    <p:sldLayoutId id="2147483719" r:id="rId3"/>
    <p:sldLayoutId id="2147483834" r:id="rId4"/>
    <p:sldLayoutId id="2147483720" r:id="rId5"/>
    <p:sldLayoutId id="2147483721" r:id="rId6"/>
    <p:sldLayoutId id="2147483835" r:id="rId7"/>
    <p:sldLayoutId id="2147483722" r:id="rId8"/>
    <p:sldLayoutId id="2147483723" r:id="rId9"/>
    <p:sldLayoutId id="2147483836" r:id="rId10"/>
    <p:sldLayoutId id="2147483724" r:id="rId11"/>
    <p:sldLayoutId id="2147483837" r:id="rId12"/>
    <p:sldLayoutId id="2147483725" r:id="rId13"/>
    <p:sldLayoutId id="2147483838" r:id="rId14"/>
    <p:sldLayoutId id="2147483726" r:id="rId15"/>
    <p:sldLayoutId id="2147483839" r:id="rId16"/>
    <p:sldLayoutId id="2147483727" r:id="rId17"/>
    <p:sldLayoutId id="2147483840" r:id="rId18"/>
    <p:sldLayoutId id="2147483728" r:id="rId19"/>
    <p:sldLayoutId id="2147483841" r:id="rId20"/>
    <p:sldLayoutId id="2147483729" r:id="rId21"/>
    <p:sldLayoutId id="2147483842" r:id="rId22"/>
    <p:sldLayoutId id="2147483730" r:id="rId23"/>
    <p:sldLayoutId id="2147483731" r:id="rId24"/>
    <p:sldLayoutId id="2147483732" r:id="rId25"/>
    <p:sldLayoutId id="2147483843" r:id="rId26"/>
    <p:sldLayoutId id="2147483733" r:id="rId27"/>
    <p:sldLayoutId id="2147483844" r:id="rId28"/>
    <p:sldLayoutId id="2147483734" r:id="rId29"/>
    <p:sldLayoutId id="2147483845" r:id="rId30"/>
    <p:sldLayoutId id="2147483735" r:id="rId31"/>
    <p:sldLayoutId id="2147483846" r:id="rId32"/>
  </p:sldLayoutIdLst>
  <p:txStyles>
    <p:titleStyle>
      <a:lvl1pPr algn="l" defTabSz="914400" rtl="0" eaLnBrk="1" latinLnBrk="0" hangingPunct="1">
        <a:spcBef>
          <a:spcPct val="0"/>
        </a:spcBef>
        <a:buNone/>
        <a:defRPr sz="4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›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5200" y="745200"/>
            <a:ext cx="7725600" cy="1382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142000"/>
            <a:ext cx="7725600" cy="316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D3829BDD-98CB-4ADB-9D66-72C717DD8513}" type="datetimeFigureOut">
              <a:rPr lang="sv-SE" smtClean="0"/>
              <a:t>2023-11-21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661A5243-6FFF-4987-A7EF-3ED00D526A15}" type="slidenum">
              <a:rPr lang="sv-SE" smtClean="0"/>
              <a:t>‹#›</a:t>
            </a:fld>
            <a:endParaRPr lang="sv-SE"/>
          </a:p>
        </p:txBody>
      </p:sp>
      <p:sp>
        <p:nvSpPr>
          <p:cNvPr id="7" name="Vänster klammerparentes 6"/>
          <p:cNvSpPr/>
          <p:nvPr/>
        </p:nvSpPr>
        <p:spPr>
          <a:xfrm rot="5400000">
            <a:off x="4597640" y="-3986567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Vänster klammerparentes 7"/>
          <p:cNvSpPr/>
          <p:nvPr/>
        </p:nvSpPr>
        <p:spPr>
          <a:xfrm rot="16200000" flipV="1">
            <a:off x="4618384" y="3109442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/>
          <p:cNvSpPr txBox="1"/>
          <p:nvPr/>
        </p:nvSpPr>
        <p:spPr>
          <a:xfrm>
            <a:off x="3775805" y="-461664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textruta 9"/>
          <p:cNvSpPr txBox="1"/>
          <p:nvPr/>
        </p:nvSpPr>
        <p:spPr>
          <a:xfrm>
            <a:off x="3796549" y="7046758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275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847" r:id="rId2"/>
    <p:sldLayoutId id="2147483738" r:id="rId3"/>
    <p:sldLayoutId id="2147483848" r:id="rId4"/>
    <p:sldLayoutId id="2147483739" r:id="rId5"/>
    <p:sldLayoutId id="2147483740" r:id="rId6"/>
    <p:sldLayoutId id="2147483849" r:id="rId7"/>
    <p:sldLayoutId id="2147483741" r:id="rId8"/>
    <p:sldLayoutId id="2147483742" r:id="rId9"/>
    <p:sldLayoutId id="2147483850" r:id="rId10"/>
    <p:sldLayoutId id="2147483743" r:id="rId11"/>
    <p:sldLayoutId id="2147483851" r:id="rId12"/>
    <p:sldLayoutId id="2147483744" r:id="rId13"/>
    <p:sldLayoutId id="2147483852" r:id="rId14"/>
    <p:sldLayoutId id="2147483745" r:id="rId15"/>
    <p:sldLayoutId id="2147483853" r:id="rId16"/>
    <p:sldLayoutId id="2147483746" r:id="rId17"/>
    <p:sldLayoutId id="2147483854" r:id="rId18"/>
    <p:sldLayoutId id="2147483747" r:id="rId19"/>
    <p:sldLayoutId id="2147483855" r:id="rId20"/>
    <p:sldLayoutId id="2147483748" r:id="rId21"/>
    <p:sldLayoutId id="2147483856" r:id="rId22"/>
    <p:sldLayoutId id="2147483749" r:id="rId23"/>
    <p:sldLayoutId id="2147483750" r:id="rId24"/>
    <p:sldLayoutId id="2147483751" r:id="rId25"/>
    <p:sldLayoutId id="2147483857" r:id="rId26"/>
    <p:sldLayoutId id="2147483752" r:id="rId27"/>
    <p:sldLayoutId id="2147483858" r:id="rId28"/>
    <p:sldLayoutId id="2147483753" r:id="rId29"/>
    <p:sldLayoutId id="2147483859" r:id="rId30"/>
    <p:sldLayoutId id="2147483754" r:id="rId31"/>
    <p:sldLayoutId id="2147483860" r:id="rId32"/>
  </p:sldLayoutIdLst>
  <p:txStyles>
    <p:titleStyle>
      <a:lvl1pPr algn="l" defTabSz="914400" rtl="0" eaLnBrk="1" latinLnBrk="0" hangingPunct="1">
        <a:spcBef>
          <a:spcPct val="0"/>
        </a:spcBef>
        <a:buNone/>
        <a:defRPr sz="4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›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5200" y="745200"/>
            <a:ext cx="7725600" cy="1382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142000"/>
            <a:ext cx="7725600" cy="316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D3829BDD-98CB-4ADB-9D66-72C717DD8513}" type="datetimeFigureOut">
              <a:rPr lang="sv-SE" smtClean="0"/>
              <a:t>2023-11-21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661A5243-6FFF-4987-A7EF-3ED00D526A15}" type="slidenum">
              <a:rPr lang="sv-SE" smtClean="0"/>
              <a:t>‹#›</a:t>
            </a:fld>
            <a:endParaRPr lang="sv-SE"/>
          </a:p>
        </p:txBody>
      </p:sp>
      <p:sp>
        <p:nvSpPr>
          <p:cNvPr id="7" name="Vänster klammerparentes 6"/>
          <p:cNvSpPr/>
          <p:nvPr/>
        </p:nvSpPr>
        <p:spPr>
          <a:xfrm rot="5400000">
            <a:off x="4597640" y="-3986567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Vänster klammerparentes 7"/>
          <p:cNvSpPr/>
          <p:nvPr/>
        </p:nvSpPr>
        <p:spPr>
          <a:xfrm rot="16200000" flipV="1">
            <a:off x="4618384" y="3109442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/>
          <p:cNvSpPr txBox="1"/>
          <p:nvPr/>
        </p:nvSpPr>
        <p:spPr>
          <a:xfrm>
            <a:off x="3775805" y="-461664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textruta 9"/>
          <p:cNvSpPr txBox="1"/>
          <p:nvPr/>
        </p:nvSpPr>
        <p:spPr>
          <a:xfrm>
            <a:off x="3796549" y="7046758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275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861" r:id="rId2"/>
    <p:sldLayoutId id="2147483757" r:id="rId3"/>
    <p:sldLayoutId id="2147483862" r:id="rId4"/>
    <p:sldLayoutId id="2147483758" r:id="rId5"/>
    <p:sldLayoutId id="2147483759" r:id="rId6"/>
    <p:sldLayoutId id="2147483863" r:id="rId7"/>
    <p:sldLayoutId id="2147483760" r:id="rId8"/>
    <p:sldLayoutId id="2147483761" r:id="rId9"/>
    <p:sldLayoutId id="2147483864" r:id="rId10"/>
    <p:sldLayoutId id="2147483762" r:id="rId11"/>
    <p:sldLayoutId id="2147483865" r:id="rId12"/>
    <p:sldLayoutId id="2147483763" r:id="rId13"/>
    <p:sldLayoutId id="2147483866" r:id="rId14"/>
    <p:sldLayoutId id="2147483764" r:id="rId15"/>
    <p:sldLayoutId id="2147483867" r:id="rId16"/>
    <p:sldLayoutId id="2147483765" r:id="rId17"/>
    <p:sldLayoutId id="2147483868" r:id="rId18"/>
    <p:sldLayoutId id="2147483766" r:id="rId19"/>
    <p:sldLayoutId id="2147483869" r:id="rId20"/>
    <p:sldLayoutId id="2147483767" r:id="rId21"/>
    <p:sldLayoutId id="2147483870" r:id="rId22"/>
    <p:sldLayoutId id="2147483768" r:id="rId23"/>
    <p:sldLayoutId id="2147483769" r:id="rId24"/>
    <p:sldLayoutId id="2147483770" r:id="rId25"/>
    <p:sldLayoutId id="2147483871" r:id="rId26"/>
    <p:sldLayoutId id="2147483771" r:id="rId27"/>
    <p:sldLayoutId id="2147483872" r:id="rId28"/>
    <p:sldLayoutId id="2147483772" r:id="rId29"/>
    <p:sldLayoutId id="2147483873" r:id="rId30"/>
    <p:sldLayoutId id="2147483773" r:id="rId31"/>
    <p:sldLayoutId id="2147483874" r:id="rId32"/>
  </p:sldLayoutIdLst>
  <p:txStyles>
    <p:titleStyle>
      <a:lvl1pPr algn="l" defTabSz="914400" rtl="0" eaLnBrk="1" latinLnBrk="0" hangingPunct="1">
        <a:spcBef>
          <a:spcPct val="0"/>
        </a:spcBef>
        <a:buNone/>
        <a:defRPr sz="4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›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5200" y="745200"/>
            <a:ext cx="7725600" cy="1382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142000"/>
            <a:ext cx="7725600" cy="316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D3829BDD-98CB-4ADB-9D66-72C717DD8513}" type="datetimeFigureOut">
              <a:rPr lang="sv-SE" smtClean="0"/>
              <a:t>2023-11-21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661A5243-6FFF-4987-A7EF-3ED00D526A15}" type="slidenum">
              <a:rPr lang="sv-SE" smtClean="0"/>
              <a:t>‹#›</a:t>
            </a:fld>
            <a:endParaRPr lang="sv-SE"/>
          </a:p>
        </p:txBody>
      </p:sp>
      <p:sp>
        <p:nvSpPr>
          <p:cNvPr id="7" name="Vänster klammerparentes 6"/>
          <p:cNvSpPr/>
          <p:nvPr/>
        </p:nvSpPr>
        <p:spPr>
          <a:xfrm rot="5400000">
            <a:off x="4597640" y="-3986567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Vänster klammerparentes 7"/>
          <p:cNvSpPr/>
          <p:nvPr/>
        </p:nvSpPr>
        <p:spPr>
          <a:xfrm rot="16200000" flipV="1">
            <a:off x="4618384" y="3109442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/>
          <p:cNvSpPr txBox="1"/>
          <p:nvPr/>
        </p:nvSpPr>
        <p:spPr>
          <a:xfrm>
            <a:off x="3775805" y="-461664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textruta 9"/>
          <p:cNvSpPr txBox="1"/>
          <p:nvPr/>
        </p:nvSpPr>
        <p:spPr>
          <a:xfrm>
            <a:off x="3796549" y="7046758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111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875" r:id="rId2"/>
    <p:sldLayoutId id="2147483776" r:id="rId3"/>
    <p:sldLayoutId id="2147483876" r:id="rId4"/>
    <p:sldLayoutId id="2147483777" r:id="rId5"/>
    <p:sldLayoutId id="2147483778" r:id="rId6"/>
    <p:sldLayoutId id="2147483877" r:id="rId7"/>
    <p:sldLayoutId id="2147483779" r:id="rId8"/>
    <p:sldLayoutId id="2147483780" r:id="rId9"/>
    <p:sldLayoutId id="2147483878" r:id="rId10"/>
    <p:sldLayoutId id="2147483781" r:id="rId11"/>
    <p:sldLayoutId id="2147483879" r:id="rId12"/>
    <p:sldLayoutId id="2147483782" r:id="rId13"/>
    <p:sldLayoutId id="2147483880" r:id="rId14"/>
    <p:sldLayoutId id="2147483783" r:id="rId15"/>
    <p:sldLayoutId id="2147483881" r:id="rId16"/>
    <p:sldLayoutId id="2147483784" r:id="rId17"/>
    <p:sldLayoutId id="2147483882" r:id="rId18"/>
    <p:sldLayoutId id="2147483785" r:id="rId19"/>
    <p:sldLayoutId id="2147483883" r:id="rId20"/>
    <p:sldLayoutId id="2147483786" r:id="rId21"/>
    <p:sldLayoutId id="2147483884" r:id="rId22"/>
    <p:sldLayoutId id="2147483787" r:id="rId23"/>
    <p:sldLayoutId id="2147483788" r:id="rId24"/>
    <p:sldLayoutId id="2147483789" r:id="rId25"/>
    <p:sldLayoutId id="2147483885" r:id="rId26"/>
    <p:sldLayoutId id="2147483790" r:id="rId27"/>
    <p:sldLayoutId id="2147483886" r:id="rId28"/>
    <p:sldLayoutId id="2147483791" r:id="rId29"/>
    <p:sldLayoutId id="2147483887" r:id="rId30"/>
    <p:sldLayoutId id="2147483792" r:id="rId31"/>
    <p:sldLayoutId id="2147483888" r:id="rId32"/>
  </p:sldLayoutIdLst>
  <p:txStyles>
    <p:titleStyle>
      <a:lvl1pPr algn="l" defTabSz="914400" rtl="0" eaLnBrk="1" latinLnBrk="0" hangingPunct="1">
        <a:spcBef>
          <a:spcPct val="0"/>
        </a:spcBef>
        <a:buNone/>
        <a:defRPr sz="4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›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55AF900C-F45C-410F-8189-39E3587012DE}"/>
              </a:ext>
            </a:extLst>
          </p:cNvPr>
          <p:cNvSpPr txBox="1"/>
          <p:nvPr/>
        </p:nvSpPr>
        <p:spPr>
          <a:xfrm>
            <a:off x="1403648" y="692696"/>
            <a:ext cx="66247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dirty="0">
                <a:latin typeface="Arial" panose="020B0604020202020204" pitchFamily="34" charset="0"/>
                <a:cs typeface="Arial" panose="020B0604020202020204" pitchFamily="34" charset="0"/>
              </a:rPr>
              <a:t>Föräldramöte Selånger Bandy F11-15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CD971499-F0DF-4544-90D0-4CC52A9329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862" y="2903737"/>
            <a:ext cx="2200275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9358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ABE5552C-B852-4BCE-8ECE-6214D5D312E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2200275" cy="207645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2583DE77-6895-44E0-8598-6FF44EF17B84}"/>
              </a:ext>
            </a:extLst>
          </p:cNvPr>
          <p:cNvSpPr txBox="1"/>
          <p:nvPr/>
        </p:nvSpPr>
        <p:spPr>
          <a:xfrm>
            <a:off x="2915816" y="1340768"/>
            <a:ext cx="33123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sv-SE" sz="2400" dirty="0" err="1">
                <a:latin typeface="Arial" panose="020B0604020202020204" pitchFamily="34" charset="0"/>
                <a:cs typeface="Arial" panose="020B0604020202020204" pitchFamily="34" charset="0"/>
              </a:rPr>
              <a:t>more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sv-SE" sz="2400" dirty="0" err="1">
                <a:latin typeface="Arial" panose="020B0604020202020204" pitchFamily="34" charset="0"/>
                <a:cs typeface="Arial" panose="020B0604020202020204" pitchFamily="34" charset="0"/>
              </a:rPr>
              <a:t>merrier</a:t>
            </a: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pic>
        <p:nvPicPr>
          <p:cNvPr id="7" name="Bildobjekt 6" descr="En bild som visar text&#10;&#10;Automatiskt genererad beskrivning">
            <a:extLst>
              <a:ext uri="{FF2B5EF4-FFF2-40B4-BE49-F238E27FC236}">
                <a16:creationId xmlns:a16="http://schemas.microsoft.com/office/drawing/2014/main" id="{CCBF6A8C-2235-4AF7-A62C-FCFB1A9FB1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2276872"/>
            <a:ext cx="5080000" cy="372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412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9F2120D6-4AA8-4867-96BE-F79D06DF7657}"/>
              </a:ext>
            </a:extLst>
          </p:cNvPr>
          <p:cNvSpPr txBox="1"/>
          <p:nvPr/>
        </p:nvSpPr>
        <p:spPr>
          <a:xfrm>
            <a:off x="2987824" y="1628800"/>
            <a:ext cx="4104456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  <a:p>
            <a:b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Ledare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Föreningen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Bandy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Träningar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Matcher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Föräldraengagemang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BE5552C-B852-4BCE-8ECE-6214D5D312E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2200275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581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9F2120D6-4AA8-4867-96BE-F79D06DF7657}"/>
              </a:ext>
            </a:extLst>
          </p:cNvPr>
          <p:cNvSpPr txBox="1"/>
          <p:nvPr/>
        </p:nvSpPr>
        <p:spPr>
          <a:xfrm>
            <a:off x="2987824" y="1628800"/>
            <a:ext cx="4104456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Ledare</a:t>
            </a:r>
          </a:p>
          <a:p>
            <a:b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Peter Norberg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Erik Dahlgren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Erik Geijer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Joakim Hedberg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(Mattias Nordin)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Gärna fler!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BE5552C-B852-4BCE-8ECE-6214D5D312E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2200275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139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9F2120D6-4AA8-4867-96BE-F79D06DF7657}"/>
              </a:ext>
            </a:extLst>
          </p:cNvPr>
          <p:cNvSpPr txBox="1"/>
          <p:nvPr/>
        </p:nvSpPr>
        <p:spPr>
          <a:xfrm>
            <a:off x="2987824" y="1628800"/>
            <a:ext cx="410445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Föreningen</a:t>
            </a:r>
          </a:p>
          <a:p>
            <a:b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1924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Ungdom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Utebandy inne!?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Ekonomi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Selangerbandy.se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BE5552C-B852-4BCE-8ECE-6214D5D312E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2200275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204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9F2120D6-4AA8-4867-96BE-F79D06DF7657}"/>
              </a:ext>
            </a:extLst>
          </p:cNvPr>
          <p:cNvSpPr txBox="1"/>
          <p:nvPr/>
        </p:nvSpPr>
        <p:spPr>
          <a:xfrm>
            <a:off x="2987824" y="1628800"/>
            <a:ext cx="561662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Bandy – världens snabbaste lagsport</a:t>
            </a:r>
            <a:b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>
                <a:latin typeface="Arial" panose="020B0604020202020204" pitchFamily="34" charset="0"/>
                <a:cs typeface="Arial" panose="020B0604020202020204" pitchFamily="34" charset="0"/>
              </a:rPr>
              <a:t>Tjejbandyn</a:t>
            </a: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Dambandyn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Selångers damlag tillsammans med Härnösand och Östersund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Läget i Sverige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BE5552C-B852-4BCE-8ECE-6214D5D312E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2200275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880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9F2120D6-4AA8-4867-96BE-F79D06DF7657}"/>
              </a:ext>
            </a:extLst>
          </p:cNvPr>
          <p:cNvSpPr txBox="1"/>
          <p:nvPr/>
        </p:nvSpPr>
        <p:spPr>
          <a:xfrm>
            <a:off x="2987824" y="404664"/>
            <a:ext cx="4896544" cy="8217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Träningar</a:t>
            </a:r>
            <a:b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Tisdag och torsdag 17:30 – 18:30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Föräldramatch sista torsdagen innan sportlovet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Köldgräns minus 15 grader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Material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Hjälm med galler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Halsskydd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Benskydd</a:t>
            </a:r>
          </a:p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Facebook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Selånger Bandy köp och sälj.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Marketplace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Slipa skridskor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Var där strax efter 17:00 eller stanna efter träningen.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Julledigt?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BE5552C-B852-4BCE-8ECE-6214D5D312E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2200275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24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9F2120D6-4AA8-4867-96BE-F79D06DF7657}"/>
              </a:ext>
            </a:extLst>
          </p:cNvPr>
          <p:cNvSpPr txBox="1"/>
          <p:nvPr/>
        </p:nvSpPr>
        <p:spPr>
          <a:xfrm>
            <a:off x="2987824" y="1628800"/>
            <a:ext cx="410445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Matcher</a:t>
            </a:r>
            <a:b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5-manna, 3-manna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Sammandrag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Härnösand 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Östersund (25/11)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Söråker (9/12)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Umeå (13/1)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Gärde ? Förslag 27/1 2024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Träningsmatcher mot Söråker?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BE5552C-B852-4BCE-8ECE-6214D5D312E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2200275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217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9F2120D6-4AA8-4867-96BE-F79D06DF7657}"/>
              </a:ext>
            </a:extLst>
          </p:cNvPr>
          <p:cNvSpPr txBox="1"/>
          <p:nvPr/>
        </p:nvSpPr>
        <p:spPr>
          <a:xfrm>
            <a:off x="2915816" y="268685"/>
            <a:ext cx="504056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Föräldraengagemang</a:t>
            </a:r>
            <a:b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Övriga roller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Representant ungdomskommittén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Lagledare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Slipare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Utbildning onsdag 22/11 kl. 18:00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Utbildning onsdag 29/11 kl. 18:00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Sammandrag Gärde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BE5552C-B852-4BCE-8ECE-6214D5D312E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2200275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080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9F2120D6-4AA8-4867-96BE-F79D06DF7657}"/>
              </a:ext>
            </a:extLst>
          </p:cNvPr>
          <p:cNvSpPr txBox="1"/>
          <p:nvPr/>
        </p:nvSpPr>
        <p:spPr>
          <a:xfrm>
            <a:off x="2915816" y="268685"/>
            <a:ext cx="504056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Föräldraengagemang</a:t>
            </a:r>
            <a:b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Selånger Marknad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Träningsavgift – 1100 kr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Selånger andelslotteri (frivilligt men viktigt)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Fika tisdagar</a:t>
            </a:r>
          </a:p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Frivilligt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err="1">
                <a:latin typeface="Arial" panose="020B0604020202020204" pitchFamily="34" charset="0"/>
                <a:cs typeface="Arial" panose="020B0604020202020204" pitchFamily="34" charset="0"/>
              </a:rPr>
              <a:t>Ullmax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 kod 797763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err="1">
                <a:latin typeface="Arial" panose="020B0604020202020204" pitchFamily="34" charset="0"/>
                <a:cs typeface="Arial" panose="020B0604020202020204" pitchFamily="34" charset="0"/>
              </a:rPr>
              <a:t>Delilådan</a:t>
            </a: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Sponsorhuset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BE5552C-B852-4BCE-8ECE-6214D5D312E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2200275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958905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Sundsvalls kommun - Svartvik">
      <a:dk1>
        <a:srgbClr val="000000"/>
      </a:dk1>
      <a:lt1>
        <a:srgbClr val="FFFFFF"/>
      </a:lt1>
      <a:dk2>
        <a:srgbClr val="485258"/>
      </a:dk2>
      <a:lt2>
        <a:srgbClr val="B6C0C6"/>
      </a:lt2>
      <a:accent1>
        <a:srgbClr val="E5352D"/>
      </a:accent1>
      <a:accent2>
        <a:srgbClr val="F08A00"/>
      </a:accent2>
      <a:accent3>
        <a:srgbClr val="6AB023"/>
      </a:accent3>
      <a:accent4>
        <a:srgbClr val="77BEE5"/>
      </a:accent4>
      <a:accent5>
        <a:srgbClr val="9260A0"/>
      </a:accent5>
      <a:accent6>
        <a:srgbClr val="D85194"/>
      </a:accent6>
      <a:hlink>
        <a:srgbClr val="0000FF"/>
      </a:hlink>
      <a:folHlink>
        <a:srgbClr val="800080"/>
      </a:folHlink>
    </a:clrScheme>
    <a:fontScheme name="Sundsvalls kommun - Raleway">
      <a:majorFont>
        <a:latin typeface="Raleway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" id="{8581B335-563D-4007-9A3A-90EB2C1CD31B}" vid="{20E48868-9D1F-485C-8234-D26567C2741B}"/>
    </a:ext>
  </a:extLst>
</a:theme>
</file>

<file path=ppt/theme/theme2.xml><?xml version="1.0" encoding="utf-8"?>
<a:theme xmlns:a="http://schemas.openxmlformats.org/drawingml/2006/main" name="02. Björnstigen">
  <a:themeElements>
    <a:clrScheme name="Sundsvalls kommun - Björnstigen">
      <a:dk1>
        <a:srgbClr val="000000"/>
      </a:dk1>
      <a:lt1>
        <a:srgbClr val="FFFFFF"/>
      </a:lt1>
      <a:dk2>
        <a:srgbClr val="485258"/>
      </a:dk2>
      <a:lt2>
        <a:srgbClr val="B6C0C6"/>
      </a:lt2>
      <a:accent1>
        <a:srgbClr val="9260A0"/>
      </a:accent1>
      <a:accent2>
        <a:srgbClr val="F08A00"/>
      </a:accent2>
      <a:accent3>
        <a:srgbClr val="6AB023"/>
      </a:accent3>
      <a:accent4>
        <a:srgbClr val="77BEE5"/>
      </a:accent4>
      <a:accent5>
        <a:srgbClr val="5B1F78"/>
      </a:accent5>
      <a:accent6>
        <a:srgbClr val="D2C5DF"/>
      </a:accent6>
      <a:hlink>
        <a:srgbClr val="0000FF"/>
      </a:hlink>
      <a:folHlink>
        <a:srgbClr val="800080"/>
      </a:folHlink>
    </a:clrScheme>
    <a:fontScheme name="Sundsvalls kommun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" id="{8581B335-563D-4007-9A3A-90EB2C1CD31B}" vid="{3DEDF0FA-8621-46B2-AEBC-4DAABFA52B3E}"/>
    </a:ext>
  </a:extLst>
</a:theme>
</file>

<file path=ppt/theme/theme3.xml><?xml version="1.0" encoding="utf-8"?>
<a:theme xmlns:a="http://schemas.openxmlformats.org/drawingml/2006/main" name="03. Grönsta">
  <a:themeElements>
    <a:clrScheme name="Sundsvalls kommun - Grönsta">
      <a:dk1>
        <a:srgbClr val="000000"/>
      </a:dk1>
      <a:lt1>
        <a:srgbClr val="FFFFFF"/>
      </a:lt1>
      <a:dk2>
        <a:srgbClr val="485258"/>
      </a:dk2>
      <a:lt2>
        <a:srgbClr val="B6C0C6"/>
      </a:lt2>
      <a:accent1>
        <a:srgbClr val="6AB023"/>
      </a:accent1>
      <a:accent2>
        <a:srgbClr val="F08A00"/>
      </a:accent2>
      <a:accent3>
        <a:srgbClr val="0064AD"/>
      </a:accent3>
      <a:accent4>
        <a:srgbClr val="5B1F78"/>
      </a:accent4>
      <a:accent5>
        <a:srgbClr val="00733B"/>
      </a:accent5>
      <a:accent6>
        <a:srgbClr val="CEE2B9"/>
      </a:accent6>
      <a:hlink>
        <a:srgbClr val="0000FF"/>
      </a:hlink>
      <a:folHlink>
        <a:srgbClr val="800080"/>
      </a:folHlink>
    </a:clrScheme>
    <a:fontScheme name="Sundsvalls kommun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" id="{8581B335-563D-4007-9A3A-90EB2C1CD31B}" vid="{DF1C8C16-E876-4D03-8A65-34BF30AF37B3}"/>
    </a:ext>
  </a:extLst>
</a:theme>
</file>

<file path=ppt/theme/theme4.xml><?xml version="1.0" encoding="utf-8"?>
<a:theme xmlns:a="http://schemas.openxmlformats.org/drawingml/2006/main" name="04. Juniskär">
  <a:themeElements>
    <a:clrScheme name="Sundsvalls kommun - Juniskär">
      <a:dk1>
        <a:srgbClr val="000000"/>
      </a:dk1>
      <a:lt1>
        <a:srgbClr val="FFFFFF"/>
      </a:lt1>
      <a:dk2>
        <a:srgbClr val="485258"/>
      </a:dk2>
      <a:lt2>
        <a:srgbClr val="B6C0C6"/>
      </a:lt2>
      <a:accent1>
        <a:srgbClr val="D85194"/>
      </a:accent1>
      <a:accent2>
        <a:srgbClr val="77BEE5"/>
      </a:accent2>
      <a:accent3>
        <a:srgbClr val="F08A00"/>
      </a:accent3>
      <a:accent4>
        <a:srgbClr val="6AB023"/>
      </a:accent4>
      <a:accent5>
        <a:srgbClr val="A90074"/>
      </a:accent5>
      <a:accent6>
        <a:srgbClr val="F6BDC1"/>
      </a:accent6>
      <a:hlink>
        <a:srgbClr val="0000FF"/>
      </a:hlink>
      <a:folHlink>
        <a:srgbClr val="800080"/>
      </a:folHlink>
    </a:clrScheme>
    <a:fontScheme name="Sundsvalls kommun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" id="{8581B335-563D-4007-9A3A-90EB2C1CD31B}" vid="{50511DC7-612E-4214-8555-7C8DAADA5840}"/>
    </a:ext>
  </a:extLst>
</a:theme>
</file>

<file path=ppt/theme/theme5.xml><?xml version="1.0" encoding="utf-8"?>
<a:theme xmlns:a="http://schemas.openxmlformats.org/drawingml/2006/main" name="05. Solum">
  <a:themeElements>
    <a:clrScheme name="Sundsvalls kommun - Solum">
      <a:dk1>
        <a:srgbClr val="000000"/>
      </a:dk1>
      <a:lt1>
        <a:srgbClr val="FFFFFF"/>
      </a:lt1>
      <a:dk2>
        <a:srgbClr val="485258"/>
      </a:dk2>
      <a:lt2>
        <a:srgbClr val="B6C0C6"/>
      </a:lt2>
      <a:accent1>
        <a:srgbClr val="F08A00"/>
      </a:accent1>
      <a:accent2>
        <a:srgbClr val="9F2914"/>
      </a:accent2>
      <a:accent3>
        <a:srgbClr val="00733B"/>
      </a:accent3>
      <a:accent4>
        <a:srgbClr val="0064AD"/>
      </a:accent4>
      <a:accent5>
        <a:srgbClr val="D64C13"/>
      </a:accent5>
      <a:accent6>
        <a:srgbClr val="FCD7AE"/>
      </a:accent6>
      <a:hlink>
        <a:srgbClr val="0000FF"/>
      </a:hlink>
      <a:folHlink>
        <a:srgbClr val="800080"/>
      </a:folHlink>
    </a:clrScheme>
    <a:fontScheme name="Sundsvalls kommun - Komplemen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" id="{8581B335-563D-4007-9A3A-90EB2C1CD31B}" vid="{511B62DE-EC94-425E-9BBE-72C280DCC5A0}"/>
    </a:ext>
  </a:extLst>
</a:theme>
</file>

<file path=ppt/theme/theme6.xml><?xml version="1.0" encoding="utf-8"?>
<a:theme xmlns:a="http://schemas.openxmlformats.org/drawingml/2006/main" name="06. Vattjom">
  <a:themeElements>
    <a:clrScheme name="Sundsvalls kommun - Vattjom">
      <a:dk1>
        <a:srgbClr val="000000"/>
      </a:dk1>
      <a:lt1>
        <a:srgbClr val="FFFFFF"/>
      </a:lt1>
      <a:dk2>
        <a:srgbClr val="485258"/>
      </a:dk2>
      <a:lt2>
        <a:srgbClr val="B6C0C6"/>
      </a:lt2>
      <a:accent1>
        <a:srgbClr val="77BEE5"/>
      </a:accent1>
      <a:accent2>
        <a:srgbClr val="00733B"/>
      </a:accent2>
      <a:accent3>
        <a:srgbClr val="5B1F78"/>
      </a:accent3>
      <a:accent4>
        <a:srgbClr val="E5352D"/>
      </a:accent4>
      <a:accent5>
        <a:srgbClr val="0064AD"/>
      </a:accent5>
      <a:accent6>
        <a:srgbClr val="D4DEEF"/>
      </a:accent6>
      <a:hlink>
        <a:srgbClr val="0000FF"/>
      </a:hlink>
      <a:folHlink>
        <a:srgbClr val="800080"/>
      </a:folHlink>
    </a:clrScheme>
    <a:fontScheme name="Sundsvalls kommun - Komplemen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" id="{8581B335-563D-4007-9A3A-90EB2C1CD31B}" vid="{DFC9E763-C120-468E-B0C0-D973CDFFCD45}"/>
    </a:ext>
  </a:extLst>
</a:theme>
</file>

<file path=ppt/theme/theme7.xml><?xml version="1.0" encoding="utf-8"?>
<a:theme xmlns:a="http://schemas.openxmlformats.org/drawingml/2006/main" name="07. Svartvik">
  <a:themeElements>
    <a:clrScheme name="Sundsvalls kommun - Svartvik">
      <a:dk1>
        <a:srgbClr val="000000"/>
      </a:dk1>
      <a:lt1>
        <a:srgbClr val="FFFFFF"/>
      </a:lt1>
      <a:dk2>
        <a:srgbClr val="485258"/>
      </a:dk2>
      <a:lt2>
        <a:srgbClr val="B6C0C6"/>
      </a:lt2>
      <a:accent1>
        <a:srgbClr val="E5352D"/>
      </a:accent1>
      <a:accent2>
        <a:srgbClr val="F08A00"/>
      </a:accent2>
      <a:accent3>
        <a:srgbClr val="6AB023"/>
      </a:accent3>
      <a:accent4>
        <a:srgbClr val="77BEE5"/>
      </a:accent4>
      <a:accent5>
        <a:srgbClr val="9260A0"/>
      </a:accent5>
      <a:accent6>
        <a:srgbClr val="D85194"/>
      </a:accent6>
      <a:hlink>
        <a:srgbClr val="0000FF"/>
      </a:hlink>
      <a:folHlink>
        <a:srgbClr val="800080"/>
      </a:folHlink>
    </a:clrScheme>
    <a:fontScheme name="Sundsvalls kommun - Komplemen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" id="{8581B335-563D-4007-9A3A-90EB2C1CD31B}" vid="{960311F7-55BB-4B8E-9E89-685CE6BCF4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477</TotalTime>
  <Words>182</Words>
  <Application>Microsoft Office PowerPoint</Application>
  <PresentationFormat>Bildspel på skärmen (4:3)</PresentationFormat>
  <Paragraphs>131</Paragraphs>
  <Slides>10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7</vt:i4>
      </vt:variant>
      <vt:variant>
        <vt:lpstr>Bildrubriker</vt:lpstr>
      </vt:variant>
      <vt:variant>
        <vt:i4>10</vt:i4>
      </vt:variant>
    </vt:vector>
  </HeadingPairs>
  <TitlesOfParts>
    <vt:vector size="20" baseType="lpstr">
      <vt:lpstr>Arial</vt:lpstr>
      <vt:lpstr>Raleway</vt:lpstr>
      <vt:lpstr>Times New Roman</vt:lpstr>
      <vt:lpstr>Blank</vt:lpstr>
      <vt:lpstr>02. Björnstigen</vt:lpstr>
      <vt:lpstr>03. Grönsta</vt:lpstr>
      <vt:lpstr>04. Juniskär</vt:lpstr>
      <vt:lpstr>05. Solum</vt:lpstr>
      <vt:lpstr>06. Vattjom</vt:lpstr>
      <vt:lpstr>07. Svartvik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Norberg Peter</dc:creator>
  <cp:lastModifiedBy>Norberg Peter</cp:lastModifiedBy>
  <cp:revision>18</cp:revision>
  <dcterms:created xsi:type="dcterms:W3CDTF">2022-09-26T15:25:23Z</dcterms:created>
  <dcterms:modified xsi:type="dcterms:W3CDTF">2023-11-21T17:40:39Z</dcterms:modified>
</cp:coreProperties>
</file>