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5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theme/theme6.xml" ContentType="application/vnd.openxmlformats-officedocument.theme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698" r:id="rId3"/>
    <p:sldMasterId id="2147483717" r:id="rId4"/>
    <p:sldMasterId id="2147483736" r:id="rId5"/>
    <p:sldMasterId id="2147483755" r:id="rId6"/>
    <p:sldMasterId id="2147483774" r:id="rId7"/>
  </p:sldMasterIdLst>
  <p:sldIdLst>
    <p:sldId id="263" r:id="rId8"/>
    <p:sldId id="264" r:id="rId9"/>
    <p:sldId id="269" r:id="rId10"/>
    <p:sldId id="271" r:id="rId11"/>
    <p:sldId id="272" r:id="rId12"/>
    <p:sldId id="273" r:id="rId13"/>
    <p:sldId id="274" r:id="rId14"/>
    <p:sldId id="276" r:id="rId15"/>
    <p:sldId id="275" r:id="rId16"/>
    <p:sldId id="270" r:id="rId1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ktion till användare" id="{8C4E30E8-D8BE-42EA-8855-214581B73B10}">
          <p14:sldIdLst>
            <p14:sldId id="263"/>
            <p14:sldId id="264"/>
            <p14:sldId id="269"/>
            <p14:sldId id="271"/>
            <p14:sldId id="272"/>
            <p14:sldId id="273"/>
            <p14:sldId id="274"/>
            <p14:sldId id="276"/>
            <p14:sldId id="275"/>
            <p14:sldId id="270"/>
          </p14:sldIdLst>
        </p14:section>
        <p14:section name="Din presentation börjar här" id="{3AD3374A-9D15-4C42-AAEB-A179701E759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5327" autoAdjust="0"/>
  </p:normalViewPr>
  <p:slideViewPr>
    <p:cSldViewPr>
      <p:cViewPr varScale="1">
        <p:scale>
          <a:sx n="62" d="100"/>
          <a:sy n="62" d="100"/>
        </p:scale>
        <p:origin x="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6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7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7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59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5684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53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2901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74755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8871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0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9208327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941528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78325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149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558108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513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49785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5556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078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61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0613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600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84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311625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62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7418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4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955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30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6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9883" y="857406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801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6091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06303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781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0440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72251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5262723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1878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3040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7170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67852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010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3858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966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28281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9140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31874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15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560" y="857406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6770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8137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8828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5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608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179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1270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610310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484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867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5621645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59931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402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0596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5360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38393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14313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00144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1448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5270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31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2160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358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257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4384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14274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31104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899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2669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922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528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74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7848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00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465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7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9904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491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7512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5721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77009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6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anchor="b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68359560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23867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257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77214869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75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231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739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294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8161860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5911862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0557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52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6080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629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431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52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80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80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9092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9042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2806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3987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738674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392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0419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444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71711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358176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4472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55090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8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1556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22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607779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10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7010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8124"/>
            <a:ext cx="6859246" cy="5144435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36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06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3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517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11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5635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64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6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56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5623" y="856160"/>
            <a:ext cx="6859246" cy="5144434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255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8928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50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737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585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49580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258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50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0581711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2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98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86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44693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7351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375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27584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32040" y="1700808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6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971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2798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2798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32040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44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94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9"/>
            <a:ext cx="1303090" cy="73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81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0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253544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3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4496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016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9194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207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851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7584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7584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716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35322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020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75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880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084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52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3880" y="857250"/>
            <a:ext cx="6858003" cy="5143502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548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57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90" y="5953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47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42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30483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7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28572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4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Rubrik och innehåll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004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6402688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962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462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329296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Rubrik och innehåll(1 rad)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  <p:sp>
        <p:nvSpPr>
          <p:cNvPr id="6" name="Platshållare för bild 8"/>
          <p:cNvSpPr>
            <a:spLocks noGrp="1" noChangeAspect="1"/>
          </p:cNvSpPr>
          <p:nvPr>
            <p:ph type="pic" sz="quarter" idx="10"/>
          </p:nvPr>
        </p:nvSpPr>
        <p:spPr>
          <a:xfrm>
            <a:off x="965200" y="1626353"/>
            <a:ext cx="7200900" cy="3669547"/>
          </a:xfrm>
          <a:solidFill>
            <a:srgbClr val="1D2325"/>
          </a:solidFill>
        </p:spPr>
        <p:txBody>
          <a:bodyPr wrap="square" anchor="t" anchorCtr="1"/>
          <a:lstStyle>
            <a:lvl1pPr marL="0">
              <a:lnSpc>
                <a:spcPts val="2160"/>
              </a:lnSpc>
              <a:spcBef>
                <a:spcPts val="1680"/>
              </a:spcBef>
              <a:defRPr>
                <a:solidFill>
                  <a:srgbClr val="596D74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62103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567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vå innehållsdelar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716400"/>
            <a:ext cx="7725600" cy="860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7509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1090" y="1700807"/>
            <a:ext cx="3600000" cy="36724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8140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449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Jämförelse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540000"/>
            <a:ext cx="7725600" cy="8604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46634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46634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960615" y="1535113"/>
            <a:ext cx="3600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960615" y="2174875"/>
            <a:ext cx="3600000" cy="334235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0504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491124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Endast 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960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703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77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Tom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999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0199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Svart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52094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7430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Innehåll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28000" y="273050"/>
            <a:ext cx="2628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4968000" cy="518318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28000" y="1435100"/>
            <a:ext cx="2628000" cy="403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9284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7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(1 ra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288800"/>
            <a:ext cx="7725600" cy="860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1" y="5637158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15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ed bild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7"/>
            <a:ext cx="9143999" cy="685799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050568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3922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61730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785" y="5637158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22383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26804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Rubrik och lodrät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745200"/>
            <a:ext cx="7229160" cy="13824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331640" y="2142000"/>
            <a:ext cx="7229160" cy="4525963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7738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670" y="1458780"/>
            <a:ext cx="1831338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1279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Lodrät rubrik och text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2224" y="857253"/>
            <a:ext cx="6858000" cy="5143500"/>
          </a:xfrm>
          <a:prstGeom prst="rect">
            <a:avLst/>
          </a:prstGeom>
        </p:spPr>
      </p:pic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843808" y="274638"/>
            <a:ext cx="3633192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54" y="1458780"/>
            <a:ext cx="130309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08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733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8" cy="6877048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35200" y="1407600"/>
            <a:ext cx="7725600" cy="13824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35200" y="2908800"/>
            <a:ext cx="7725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701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660" y="5637158"/>
            <a:ext cx="1831340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1330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Avsnittsrubrik 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4" y="5637158"/>
            <a:ext cx="1708391" cy="73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01820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(Ingen log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99" y="2382"/>
            <a:ext cx="9169397" cy="6877047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5200" y="1407600"/>
            <a:ext cx="7725600" cy="1382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sv-S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908800"/>
            <a:ext cx="7725600" cy="175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sv-SE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19904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9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31" Type="http://schemas.openxmlformats.org/officeDocument/2006/relationships/slideLayout" Target="../slideLayouts/slideLayout61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8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26" Type="http://schemas.openxmlformats.org/officeDocument/2006/relationships/slideLayout" Target="../slideLayouts/slideLayout88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5" Type="http://schemas.openxmlformats.org/officeDocument/2006/relationships/slideLayout" Target="../slideLayouts/slideLayout87.xml"/><Relationship Id="rId33" Type="http://schemas.openxmlformats.org/officeDocument/2006/relationships/theme" Target="../theme/theme3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29" Type="http://schemas.openxmlformats.org/officeDocument/2006/relationships/slideLayout" Target="../slideLayouts/slideLayout91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86.xml"/><Relationship Id="rId32" Type="http://schemas.openxmlformats.org/officeDocument/2006/relationships/slideLayout" Target="../slideLayouts/slideLayout94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slideLayout" Target="../slideLayouts/slideLayout85.xml"/><Relationship Id="rId28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31" Type="http://schemas.openxmlformats.org/officeDocument/2006/relationships/slideLayout" Target="../slideLayouts/slideLayout93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slideLayout" Target="../slideLayouts/slideLayout84.xml"/><Relationship Id="rId27" Type="http://schemas.openxmlformats.org/officeDocument/2006/relationships/slideLayout" Target="../slideLayouts/slideLayout89.xml"/><Relationship Id="rId30" Type="http://schemas.openxmlformats.org/officeDocument/2006/relationships/slideLayout" Target="../slideLayouts/slideLayout92.xml"/><Relationship Id="rId8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7.xml"/><Relationship Id="rId18" Type="http://schemas.openxmlformats.org/officeDocument/2006/relationships/slideLayout" Target="../slideLayouts/slideLayout112.xml"/><Relationship Id="rId26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17" Type="http://schemas.openxmlformats.org/officeDocument/2006/relationships/slideLayout" Target="../slideLayouts/slideLayout111.xml"/><Relationship Id="rId25" Type="http://schemas.openxmlformats.org/officeDocument/2006/relationships/slideLayout" Target="../slideLayouts/slideLayout119.xml"/><Relationship Id="rId33" Type="http://schemas.openxmlformats.org/officeDocument/2006/relationships/theme" Target="../theme/theme4.xml"/><Relationship Id="rId2" Type="http://schemas.openxmlformats.org/officeDocument/2006/relationships/slideLayout" Target="../slideLayouts/slideLayout96.xml"/><Relationship Id="rId16" Type="http://schemas.openxmlformats.org/officeDocument/2006/relationships/slideLayout" Target="../slideLayouts/slideLayout110.xml"/><Relationship Id="rId20" Type="http://schemas.openxmlformats.org/officeDocument/2006/relationships/slideLayout" Target="../slideLayouts/slideLayout114.xml"/><Relationship Id="rId29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24" Type="http://schemas.openxmlformats.org/officeDocument/2006/relationships/slideLayout" Target="../slideLayouts/slideLayout118.xml"/><Relationship Id="rId32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99.xml"/><Relationship Id="rId15" Type="http://schemas.openxmlformats.org/officeDocument/2006/relationships/slideLayout" Target="../slideLayouts/slideLayout109.xml"/><Relationship Id="rId23" Type="http://schemas.openxmlformats.org/officeDocument/2006/relationships/slideLayout" Target="../slideLayouts/slideLayout117.xml"/><Relationship Id="rId28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04.xml"/><Relationship Id="rId19" Type="http://schemas.openxmlformats.org/officeDocument/2006/relationships/slideLayout" Target="../slideLayouts/slideLayout113.xml"/><Relationship Id="rId31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slideLayout" Target="../slideLayouts/slideLayout108.xml"/><Relationship Id="rId22" Type="http://schemas.openxmlformats.org/officeDocument/2006/relationships/slideLayout" Target="../slideLayouts/slideLayout116.xml"/><Relationship Id="rId27" Type="http://schemas.openxmlformats.org/officeDocument/2006/relationships/slideLayout" Target="../slideLayouts/slideLayout121.xml"/><Relationship Id="rId30" Type="http://schemas.openxmlformats.org/officeDocument/2006/relationships/slideLayout" Target="../slideLayouts/slideLayout124.xml"/><Relationship Id="rId8" Type="http://schemas.openxmlformats.org/officeDocument/2006/relationships/slideLayout" Target="../slideLayouts/slideLayout10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9.xml"/><Relationship Id="rId18" Type="http://schemas.openxmlformats.org/officeDocument/2006/relationships/slideLayout" Target="../slideLayouts/slideLayout144.xml"/><Relationship Id="rId26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29.xml"/><Relationship Id="rId21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33.xml"/><Relationship Id="rId12" Type="http://schemas.openxmlformats.org/officeDocument/2006/relationships/slideLayout" Target="../slideLayouts/slideLayout138.xml"/><Relationship Id="rId17" Type="http://schemas.openxmlformats.org/officeDocument/2006/relationships/slideLayout" Target="../slideLayouts/slideLayout143.xml"/><Relationship Id="rId25" Type="http://schemas.openxmlformats.org/officeDocument/2006/relationships/slideLayout" Target="../slideLayouts/slideLayout151.xml"/><Relationship Id="rId33" Type="http://schemas.openxmlformats.org/officeDocument/2006/relationships/theme" Target="../theme/theme5.xml"/><Relationship Id="rId2" Type="http://schemas.openxmlformats.org/officeDocument/2006/relationships/slideLayout" Target="../slideLayouts/slideLayout128.xml"/><Relationship Id="rId16" Type="http://schemas.openxmlformats.org/officeDocument/2006/relationships/slideLayout" Target="../slideLayouts/slideLayout142.xml"/><Relationship Id="rId20" Type="http://schemas.openxmlformats.org/officeDocument/2006/relationships/slideLayout" Target="../slideLayouts/slideLayout146.xml"/><Relationship Id="rId29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24" Type="http://schemas.openxmlformats.org/officeDocument/2006/relationships/slideLayout" Target="../slideLayouts/slideLayout150.xml"/><Relationship Id="rId32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31.xml"/><Relationship Id="rId15" Type="http://schemas.openxmlformats.org/officeDocument/2006/relationships/slideLayout" Target="../slideLayouts/slideLayout141.xml"/><Relationship Id="rId23" Type="http://schemas.openxmlformats.org/officeDocument/2006/relationships/slideLayout" Target="../slideLayouts/slideLayout149.xml"/><Relationship Id="rId28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36.xml"/><Relationship Id="rId19" Type="http://schemas.openxmlformats.org/officeDocument/2006/relationships/slideLayout" Target="../slideLayouts/slideLayout145.xml"/><Relationship Id="rId31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Relationship Id="rId14" Type="http://schemas.openxmlformats.org/officeDocument/2006/relationships/slideLayout" Target="../slideLayouts/slideLayout140.xml"/><Relationship Id="rId22" Type="http://schemas.openxmlformats.org/officeDocument/2006/relationships/slideLayout" Target="../slideLayouts/slideLayout148.xml"/><Relationship Id="rId27" Type="http://schemas.openxmlformats.org/officeDocument/2006/relationships/slideLayout" Target="../slideLayouts/slideLayout153.xml"/><Relationship Id="rId30" Type="http://schemas.openxmlformats.org/officeDocument/2006/relationships/slideLayout" Target="../slideLayouts/slideLayout156.xml"/><Relationship Id="rId8" Type="http://schemas.openxmlformats.org/officeDocument/2006/relationships/slideLayout" Target="../slideLayouts/slideLayout134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33" Type="http://schemas.openxmlformats.org/officeDocument/2006/relationships/theme" Target="../theme/theme6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29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32" Type="http://schemas.openxmlformats.org/officeDocument/2006/relationships/slideLayout" Target="../slideLayouts/slideLayout190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28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31" Type="http://schemas.openxmlformats.org/officeDocument/2006/relationships/slideLayout" Target="../slideLayouts/slideLayout189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Relationship Id="rId27" Type="http://schemas.openxmlformats.org/officeDocument/2006/relationships/slideLayout" Target="../slideLayouts/slideLayout185.xml"/><Relationship Id="rId30" Type="http://schemas.openxmlformats.org/officeDocument/2006/relationships/slideLayout" Target="../slideLayouts/slideLayout188.xml"/><Relationship Id="rId8" Type="http://schemas.openxmlformats.org/officeDocument/2006/relationships/slideLayout" Target="../slideLayouts/slideLayout16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03.xml"/><Relationship Id="rId18" Type="http://schemas.openxmlformats.org/officeDocument/2006/relationships/slideLayout" Target="../slideLayouts/slideLayout208.xml"/><Relationship Id="rId26" Type="http://schemas.openxmlformats.org/officeDocument/2006/relationships/slideLayout" Target="../slideLayouts/slideLayout216.xml"/><Relationship Id="rId3" Type="http://schemas.openxmlformats.org/officeDocument/2006/relationships/slideLayout" Target="../slideLayouts/slideLayout193.xml"/><Relationship Id="rId21" Type="http://schemas.openxmlformats.org/officeDocument/2006/relationships/slideLayout" Target="../slideLayouts/slideLayout211.xml"/><Relationship Id="rId7" Type="http://schemas.openxmlformats.org/officeDocument/2006/relationships/slideLayout" Target="../slideLayouts/slideLayout197.xml"/><Relationship Id="rId12" Type="http://schemas.openxmlformats.org/officeDocument/2006/relationships/slideLayout" Target="../slideLayouts/slideLayout202.xml"/><Relationship Id="rId17" Type="http://schemas.openxmlformats.org/officeDocument/2006/relationships/slideLayout" Target="../slideLayouts/slideLayout207.xml"/><Relationship Id="rId25" Type="http://schemas.openxmlformats.org/officeDocument/2006/relationships/slideLayout" Target="../slideLayouts/slideLayout215.xml"/><Relationship Id="rId33" Type="http://schemas.openxmlformats.org/officeDocument/2006/relationships/theme" Target="../theme/theme7.xml"/><Relationship Id="rId2" Type="http://schemas.openxmlformats.org/officeDocument/2006/relationships/slideLayout" Target="../slideLayouts/slideLayout192.xml"/><Relationship Id="rId16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210.xml"/><Relationship Id="rId29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191.xml"/><Relationship Id="rId6" Type="http://schemas.openxmlformats.org/officeDocument/2006/relationships/slideLayout" Target="../slideLayouts/slideLayout196.xml"/><Relationship Id="rId11" Type="http://schemas.openxmlformats.org/officeDocument/2006/relationships/slideLayout" Target="../slideLayouts/slideLayout201.xml"/><Relationship Id="rId24" Type="http://schemas.openxmlformats.org/officeDocument/2006/relationships/slideLayout" Target="../slideLayouts/slideLayout214.xml"/><Relationship Id="rId32" Type="http://schemas.openxmlformats.org/officeDocument/2006/relationships/slideLayout" Target="../slideLayouts/slideLayout222.xml"/><Relationship Id="rId5" Type="http://schemas.openxmlformats.org/officeDocument/2006/relationships/slideLayout" Target="../slideLayouts/slideLayout195.xml"/><Relationship Id="rId15" Type="http://schemas.openxmlformats.org/officeDocument/2006/relationships/slideLayout" Target="../slideLayouts/slideLayout205.xml"/><Relationship Id="rId23" Type="http://schemas.openxmlformats.org/officeDocument/2006/relationships/slideLayout" Target="../slideLayouts/slideLayout213.xml"/><Relationship Id="rId28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00.xml"/><Relationship Id="rId19" Type="http://schemas.openxmlformats.org/officeDocument/2006/relationships/slideLayout" Target="../slideLayouts/slideLayout209.xml"/><Relationship Id="rId31" Type="http://schemas.openxmlformats.org/officeDocument/2006/relationships/slideLayout" Target="../slideLayouts/slideLayout221.xml"/><Relationship Id="rId4" Type="http://schemas.openxmlformats.org/officeDocument/2006/relationships/slideLayout" Target="../slideLayouts/slideLayout194.xml"/><Relationship Id="rId9" Type="http://schemas.openxmlformats.org/officeDocument/2006/relationships/slideLayout" Target="../slideLayouts/slideLayout199.xml"/><Relationship Id="rId14" Type="http://schemas.openxmlformats.org/officeDocument/2006/relationships/slideLayout" Target="../slideLayouts/slideLayout204.xml"/><Relationship Id="rId22" Type="http://schemas.openxmlformats.org/officeDocument/2006/relationships/slideLayout" Target="../slideLayouts/slideLayout212.xml"/><Relationship Id="rId27" Type="http://schemas.openxmlformats.org/officeDocument/2006/relationships/slideLayout" Target="../slideLayouts/slideLayout217.xml"/><Relationship Id="rId30" Type="http://schemas.openxmlformats.org/officeDocument/2006/relationships/slideLayout" Target="../slideLayouts/slideLayout220.xml"/><Relationship Id="rId8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D4E8C65-E712-475E-AB2D-FB91809A2E3B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1C07CD86-613C-498C-BB90-0195A171C473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31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93" r:id="rId2"/>
    <p:sldLayoutId id="2147483662" r:id="rId3"/>
    <p:sldLayoutId id="2147483794" r:id="rId4"/>
    <p:sldLayoutId id="2147483663" r:id="rId5"/>
    <p:sldLayoutId id="2147483664" r:id="rId6"/>
    <p:sldLayoutId id="2147483795" r:id="rId7"/>
    <p:sldLayoutId id="2147483665" r:id="rId8"/>
    <p:sldLayoutId id="2147483666" r:id="rId9"/>
    <p:sldLayoutId id="2147483796" r:id="rId10"/>
    <p:sldLayoutId id="2147483667" r:id="rId11"/>
    <p:sldLayoutId id="2147483889" r:id="rId12"/>
    <p:sldLayoutId id="2147483668" r:id="rId13"/>
    <p:sldLayoutId id="2147483797" r:id="rId14"/>
    <p:sldLayoutId id="2147483670" r:id="rId15"/>
    <p:sldLayoutId id="2147483798" r:id="rId16"/>
    <p:sldLayoutId id="2147483671" r:id="rId17"/>
    <p:sldLayoutId id="2147483799" r:id="rId18"/>
    <p:sldLayoutId id="2147483672" r:id="rId19"/>
    <p:sldLayoutId id="2147483800" r:id="rId20"/>
    <p:sldLayoutId id="2147483673" r:id="rId21"/>
    <p:sldLayoutId id="2147483674" r:id="rId22"/>
    <p:sldLayoutId id="2147483675" r:id="rId23"/>
    <p:sldLayoutId id="2147483801" r:id="rId24"/>
    <p:sldLayoutId id="2147483676" r:id="rId25"/>
    <p:sldLayoutId id="2147483802" r:id="rId26"/>
    <p:sldLayoutId id="2147483677" r:id="rId27"/>
    <p:sldLayoutId id="2147483803" r:id="rId28"/>
    <p:sldLayoutId id="2147483678" r:id="rId29"/>
    <p:sldLayoutId id="2147483804" r:id="rId30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1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7F307ACA-847B-478A-A060-1A210CF1BB57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8D07744-EBCB-4EDA-A159-1C95FB26FD2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 klammerparentes 9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99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805" r:id="rId2"/>
    <p:sldLayoutId id="2147483681" r:id="rId3"/>
    <p:sldLayoutId id="2147483806" r:id="rId4"/>
    <p:sldLayoutId id="2147483682" r:id="rId5"/>
    <p:sldLayoutId id="2147483683" r:id="rId6"/>
    <p:sldLayoutId id="2147483807" r:id="rId7"/>
    <p:sldLayoutId id="2147483684" r:id="rId8"/>
    <p:sldLayoutId id="2147483685" r:id="rId9"/>
    <p:sldLayoutId id="2147483808" r:id="rId10"/>
    <p:sldLayoutId id="2147483686" r:id="rId11"/>
    <p:sldLayoutId id="2147483809" r:id="rId12"/>
    <p:sldLayoutId id="2147483687" r:id="rId13"/>
    <p:sldLayoutId id="2147483810" r:id="rId14"/>
    <p:sldLayoutId id="2147483688" r:id="rId15"/>
    <p:sldLayoutId id="2147483811" r:id="rId16"/>
    <p:sldLayoutId id="2147483689" r:id="rId17"/>
    <p:sldLayoutId id="2147483812" r:id="rId18"/>
    <p:sldLayoutId id="2147483690" r:id="rId19"/>
    <p:sldLayoutId id="2147483813" r:id="rId20"/>
    <p:sldLayoutId id="2147483691" r:id="rId21"/>
    <p:sldLayoutId id="2147483814" r:id="rId22"/>
    <p:sldLayoutId id="2147483692" r:id="rId23"/>
    <p:sldLayoutId id="2147483693" r:id="rId24"/>
    <p:sldLayoutId id="2147483694" r:id="rId25"/>
    <p:sldLayoutId id="2147483815" r:id="rId26"/>
    <p:sldLayoutId id="2147483695" r:id="rId27"/>
    <p:sldLayoutId id="2147483816" r:id="rId28"/>
    <p:sldLayoutId id="2147483696" r:id="rId29"/>
    <p:sldLayoutId id="2147483817" r:id="rId30"/>
    <p:sldLayoutId id="2147483697" r:id="rId31"/>
    <p:sldLayoutId id="214748381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E2AC23AB-90D1-4A6C-A088-DEFBF25B9408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D012AAC-CA5D-4785-B09E-0F6059D6D81C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83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819" r:id="rId2"/>
    <p:sldLayoutId id="2147483700" r:id="rId3"/>
    <p:sldLayoutId id="2147483820" r:id="rId4"/>
    <p:sldLayoutId id="2147483701" r:id="rId5"/>
    <p:sldLayoutId id="2147483702" r:id="rId6"/>
    <p:sldLayoutId id="2147483821" r:id="rId7"/>
    <p:sldLayoutId id="2147483703" r:id="rId8"/>
    <p:sldLayoutId id="2147483704" r:id="rId9"/>
    <p:sldLayoutId id="2147483822" r:id="rId10"/>
    <p:sldLayoutId id="2147483705" r:id="rId11"/>
    <p:sldLayoutId id="2147483823" r:id="rId12"/>
    <p:sldLayoutId id="2147483706" r:id="rId13"/>
    <p:sldLayoutId id="2147483824" r:id="rId14"/>
    <p:sldLayoutId id="2147483707" r:id="rId15"/>
    <p:sldLayoutId id="2147483825" r:id="rId16"/>
    <p:sldLayoutId id="2147483708" r:id="rId17"/>
    <p:sldLayoutId id="2147483826" r:id="rId18"/>
    <p:sldLayoutId id="2147483709" r:id="rId19"/>
    <p:sldLayoutId id="2147483827" r:id="rId20"/>
    <p:sldLayoutId id="2147483710" r:id="rId21"/>
    <p:sldLayoutId id="2147483828" r:id="rId22"/>
    <p:sldLayoutId id="2147483711" r:id="rId23"/>
    <p:sldLayoutId id="2147483712" r:id="rId24"/>
    <p:sldLayoutId id="2147483713" r:id="rId25"/>
    <p:sldLayoutId id="2147483829" r:id="rId26"/>
    <p:sldLayoutId id="2147483714" r:id="rId27"/>
    <p:sldLayoutId id="2147483830" r:id="rId28"/>
    <p:sldLayoutId id="2147483715" r:id="rId29"/>
    <p:sldLayoutId id="2147483831" r:id="rId30"/>
    <p:sldLayoutId id="2147483716" r:id="rId31"/>
    <p:sldLayoutId id="2147483832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4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833" r:id="rId2"/>
    <p:sldLayoutId id="2147483719" r:id="rId3"/>
    <p:sldLayoutId id="2147483834" r:id="rId4"/>
    <p:sldLayoutId id="2147483720" r:id="rId5"/>
    <p:sldLayoutId id="2147483721" r:id="rId6"/>
    <p:sldLayoutId id="2147483835" r:id="rId7"/>
    <p:sldLayoutId id="2147483722" r:id="rId8"/>
    <p:sldLayoutId id="2147483723" r:id="rId9"/>
    <p:sldLayoutId id="2147483836" r:id="rId10"/>
    <p:sldLayoutId id="2147483724" r:id="rId11"/>
    <p:sldLayoutId id="2147483837" r:id="rId12"/>
    <p:sldLayoutId id="2147483725" r:id="rId13"/>
    <p:sldLayoutId id="2147483838" r:id="rId14"/>
    <p:sldLayoutId id="2147483726" r:id="rId15"/>
    <p:sldLayoutId id="2147483839" r:id="rId16"/>
    <p:sldLayoutId id="2147483727" r:id="rId17"/>
    <p:sldLayoutId id="2147483840" r:id="rId18"/>
    <p:sldLayoutId id="2147483728" r:id="rId19"/>
    <p:sldLayoutId id="2147483841" r:id="rId20"/>
    <p:sldLayoutId id="2147483729" r:id="rId21"/>
    <p:sldLayoutId id="2147483842" r:id="rId22"/>
    <p:sldLayoutId id="2147483730" r:id="rId23"/>
    <p:sldLayoutId id="2147483731" r:id="rId24"/>
    <p:sldLayoutId id="2147483732" r:id="rId25"/>
    <p:sldLayoutId id="2147483843" r:id="rId26"/>
    <p:sldLayoutId id="2147483733" r:id="rId27"/>
    <p:sldLayoutId id="2147483844" r:id="rId28"/>
    <p:sldLayoutId id="2147483734" r:id="rId29"/>
    <p:sldLayoutId id="2147483845" r:id="rId30"/>
    <p:sldLayoutId id="2147483735" r:id="rId31"/>
    <p:sldLayoutId id="2147483846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847" r:id="rId2"/>
    <p:sldLayoutId id="2147483738" r:id="rId3"/>
    <p:sldLayoutId id="2147483848" r:id="rId4"/>
    <p:sldLayoutId id="2147483739" r:id="rId5"/>
    <p:sldLayoutId id="2147483740" r:id="rId6"/>
    <p:sldLayoutId id="2147483849" r:id="rId7"/>
    <p:sldLayoutId id="2147483741" r:id="rId8"/>
    <p:sldLayoutId id="2147483742" r:id="rId9"/>
    <p:sldLayoutId id="2147483850" r:id="rId10"/>
    <p:sldLayoutId id="2147483743" r:id="rId11"/>
    <p:sldLayoutId id="2147483851" r:id="rId12"/>
    <p:sldLayoutId id="2147483744" r:id="rId13"/>
    <p:sldLayoutId id="2147483852" r:id="rId14"/>
    <p:sldLayoutId id="2147483745" r:id="rId15"/>
    <p:sldLayoutId id="2147483853" r:id="rId16"/>
    <p:sldLayoutId id="2147483746" r:id="rId17"/>
    <p:sldLayoutId id="2147483854" r:id="rId18"/>
    <p:sldLayoutId id="2147483747" r:id="rId19"/>
    <p:sldLayoutId id="2147483855" r:id="rId20"/>
    <p:sldLayoutId id="2147483748" r:id="rId21"/>
    <p:sldLayoutId id="2147483856" r:id="rId22"/>
    <p:sldLayoutId id="2147483749" r:id="rId23"/>
    <p:sldLayoutId id="2147483750" r:id="rId24"/>
    <p:sldLayoutId id="2147483751" r:id="rId25"/>
    <p:sldLayoutId id="2147483857" r:id="rId26"/>
    <p:sldLayoutId id="2147483752" r:id="rId27"/>
    <p:sldLayoutId id="2147483858" r:id="rId28"/>
    <p:sldLayoutId id="2147483753" r:id="rId29"/>
    <p:sldLayoutId id="2147483859" r:id="rId30"/>
    <p:sldLayoutId id="2147483754" r:id="rId31"/>
    <p:sldLayoutId id="2147483860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275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861" r:id="rId2"/>
    <p:sldLayoutId id="2147483757" r:id="rId3"/>
    <p:sldLayoutId id="2147483862" r:id="rId4"/>
    <p:sldLayoutId id="2147483758" r:id="rId5"/>
    <p:sldLayoutId id="2147483759" r:id="rId6"/>
    <p:sldLayoutId id="2147483863" r:id="rId7"/>
    <p:sldLayoutId id="2147483760" r:id="rId8"/>
    <p:sldLayoutId id="2147483761" r:id="rId9"/>
    <p:sldLayoutId id="2147483864" r:id="rId10"/>
    <p:sldLayoutId id="2147483762" r:id="rId11"/>
    <p:sldLayoutId id="2147483865" r:id="rId12"/>
    <p:sldLayoutId id="2147483763" r:id="rId13"/>
    <p:sldLayoutId id="2147483866" r:id="rId14"/>
    <p:sldLayoutId id="2147483764" r:id="rId15"/>
    <p:sldLayoutId id="2147483867" r:id="rId16"/>
    <p:sldLayoutId id="2147483765" r:id="rId17"/>
    <p:sldLayoutId id="2147483868" r:id="rId18"/>
    <p:sldLayoutId id="2147483766" r:id="rId19"/>
    <p:sldLayoutId id="2147483869" r:id="rId20"/>
    <p:sldLayoutId id="2147483767" r:id="rId21"/>
    <p:sldLayoutId id="2147483870" r:id="rId22"/>
    <p:sldLayoutId id="2147483768" r:id="rId23"/>
    <p:sldLayoutId id="2147483769" r:id="rId24"/>
    <p:sldLayoutId id="2147483770" r:id="rId25"/>
    <p:sldLayoutId id="2147483871" r:id="rId26"/>
    <p:sldLayoutId id="2147483771" r:id="rId27"/>
    <p:sldLayoutId id="2147483872" r:id="rId28"/>
    <p:sldLayoutId id="2147483772" r:id="rId29"/>
    <p:sldLayoutId id="2147483873" r:id="rId30"/>
    <p:sldLayoutId id="2147483773" r:id="rId31"/>
    <p:sldLayoutId id="2147483874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5200" y="745200"/>
            <a:ext cx="7725600" cy="1382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5200" y="2142000"/>
            <a:ext cx="7725600" cy="316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D3829BDD-98CB-4ADB-9D66-72C717DD8513}" type="datetimeFigureOut">
              <a:rPr lang="sv-SE" smtClean="0"/>
              <a:t>2023-11-21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661A5243-6FFF-4987-A7EF-3ED00D526A15}" type="slidenum">
              <a:rPr lang="sv-SE" smtClean="0"/>
              <a:t>‹#›</a:t>
            </a:fld>
            <a:endParaRPr lang="sv-SE"/>
          </a:p>
        </p:txBody>
      </p:sp>
      <p:sp>
        <p:nvSpPr>
          <p:cNvPr id="7" name="Vänster klammerparentes 6"/>
          <p:cNvSpPr/>
          <p:nvPr/>
        </p:nvSpPr>
        <p:spPr>
          <a:xfrm rot="5400000">
            <a:off x="4597640" y="-3986567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klammerparentes 7"/>
          <p:cNvSpPr/>
          <p:nvPr/>
        </p:nvSpPr>
        <p:spPr>
          <a:xfrm rot="16200000" flipV="1">
            <a:off x="4618384" y="3109442"/>
            <a:ext cx="144000" cy="7725600"/>
          </a:xfrm>
          <a:prstGeom prst="leftBrac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/>
          <p:cNvSpPr txBox="1"/>
          <p:nvPr/>
        </p:nvSpPr>
        <p:spPr>
          <a:xfrm>
            <a:off x="3775805" y="-461664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>
            <a:off x="3796549" y="7046758"/>
            <a:ext cx="17876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100" dirty="0">
                <a:solidFill>
                  <a:schemeClr val="bg1">
                    <a:lumMod val="65000"/>
                  </a:schemeClr>
                </a:solidFill>
              </a:rPr>
              <a:t>Allt</a:t>
            </a:r>
            <a:r>
              <a:rPr lang="sv-SE" sz="1100" baseline="0" dirty="0">
                <a:solidFill>
                  <a:schemeClr val="bg1">
                    <a:lumMod val="65000"/>
                  </a:schemeClr>
                </a:solidFill>
              </a:rPr>
              <a:t> innehåll innanför ramen</a:t>
            </a:r>
            <a:endParaRPr lang="sv-SE" sz="11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11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75" r:id="rId2"/>
    <p:sldLayoutId id="2147483776" r:id="rId3"/>
    <p:sldLayoutId id="2147483876" r:id="rId4"/>
    <p:sldLayoutId id="2147483777" r:id="rId5"/>
    <p:sldLayoutId id="2147483778" r:id="rId6"/>
    <p:sldLayoutId id="2147483877" r:id="rId7"/>
    <p:sldLayoutId id="2147483779" r:id="rId8"/>
    <p:sldLayoutId id="2147483780" r:id="rId9"/>
    <p:sldLayoutId id="2147483878" r:id="rId10"/>
    <p:sldLayoutId id="2147483781" r:id="rId11"/>
    <p:sldLayoutId id="2147483879" r:id="rId12"/>
    <p:sldLayoutId id="2147483782" r:id="rId13"/>
    <p:sldLayoutId id="2147483880" r:id="rId14"/>
    <p:sldLayoutId id="2147483783" r:id="rId15"/>
    <p:sldLayoutId id="2147483881" r:id="rId16"/>
    <p:sldLayoutId id="2147483784" r:id="rId17"/>
    <p:sldLayoutId id="2147483882" r:id="rId18"/>
    <p:sldLayoutId id="2147483785" r:id="rId19"/>
    <p:sldLayoutId id="2147483883" r:id="rId20"/>
    <p:sldLayoutId id="2147483786" r:id="rId21"/>
    <p:sldLayoutId id="2147483884" r:id="rId22"/>
    <p:sldLayoutId id="2147483787" r:id="rId23"/>
    <p:sldLayoutId id="2147483788" r:id="rId24"/>
    <p:sldLayoutId id="2147483789" r:id="rId25"/>
    <p:sldLayoutId id="2147483885" r:id="rId26"/>
    <p:sldLayoutId id="2147483790" r:id="rId27"/>
    <p:sldLayoutId id="2147483886" r:id="rId28"/>
    <p:sldLayoutId id="2147483791" r:id="rId29"/>
    <p:sldLayoutId id="2147483887" r:id="rId30"/>
    <p:sldLayoutId id="2147483792" r:id="rId31"/>
    <p:sldLayoutId id="2147483888" r:id="rId32"/>
  </p:sldLayoutIdLst>
  <p:txStyles>
    <p:titleStyle>
      <a:lvl1pPr algn="l" defTabSz="914400" rtl="0" eaLnBrk="1" latinLnBrk="0" hangingPunct="1">
        <a:spcBef>
          <a:spcPct val="0"/>
        </a:spcBef>
        <a:buNone/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›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5AF900C-F45C-410F-8189-39E3587012DE}"/>
              </a:ext>
            </a:extLst>
          </p:cNvPr>
          <p:cNvSpPr txBox="1"/>
          <p:nvPr/>
        </p:nvSpPr>
        <p:spPr>
          <a:xfrm>
            <a:off x="1403648" y="692696"/>
            <a:ext cx="6624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>Föräldramöte Selånger Bandy F11-15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D971499-F0DF-4544-90D0-4CC52A9329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2" y="2903737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3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583DE77-6895-44E0-8598-6FF44EF17B84}"/>
              </a:ext>
            </a:extLst>
          </p:cNvPr>
          <p:cNvSpPr txBox="1"/>
          <p:nvPr/>
        </p:nvSpPr>
        <p:spPr>
          <a:xfrm>
            <a:off x="2915816" y="1340768"/>
            <a:ext cx="33123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merrier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CCBF6A8C-2235-4AF7-A62C-FCFB1A9FB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76872"/>
            <a:ext cx="5080000" cy="372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12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Bandy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Ledare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Peter Norberg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Dahlgren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Erik Geijer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Joakim Hedberg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(Mattias Nordin)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Gärna fler!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39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Föreningen</a:t>
            </a:r>
          </a:p>
          <a:p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1924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Utebandy inne!?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Ekonomi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Selangerbandy.se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0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561662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Bandy – världens snabbaste lagsport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Tjejbandyn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Dambandyn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Selångers damlag tillsammans med Härnösand och Östersund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Läget i Sverige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8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404664"/>
            <a:ext cx="4896544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Träningar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Tisdag och torsdag 17:30 – 18:30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Föräldramatch sista torsdagen innan sportlovet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Köldgräns minus 15 grader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Material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Hjälm med galler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Halsskydd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Benskydd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Bandy köp och sälj.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Marketplace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Slipa skridskor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Var där strax efter 17:00 eller stanna efter träningen.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Julledigt?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2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87824" y="1628800"/>
            <a:ext cx="41044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Matcher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5-manna, 3-manna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Sammandrag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Härnösand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Östersund (25/11)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Söråker (9/12)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Umeå (13/1)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Gärde ? Förslag 27/1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Träningsmatcher mot Söråker?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17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15816" y="268685"/>
            <a:ext cx="504056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Övriga roller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Representant ungdomskommittén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Lagledare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Slipare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Utbildning onsdag 22/11 kl. 18:00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/>
              <a:t>Utbildning onsdag 29/11 kl. 18:00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Sammandrag Gärde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80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9F2120D6-4AA8-4867-96BE-F79D06DF7657}"/>
              </a:ext>
            </a:extLst>
          </p:cNvPr>
          <p:cNvSpPr txBox="1"/>
          <p:nvPr/>
        </p:nvSpPr>
        <p:spPr>
          <a:xfrm>
            <a:off x="2915816" y="268685"/>
            <a:ext cx="504056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Föräldraengagemang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Marknad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Träningsavgift – 1100 kr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Selånger andelslotteri (frivilligt men viktigt)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Fika tisdagar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Frivilligt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Ullmax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kod 797763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Delilådan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Sponsorhuset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BE5552C-B852-4BCE-8ECE-6214D5D312E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2200275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890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Raleway">
      <a:majorFont>
        <a:latin typeface="Raleway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20E48868-9D1F-485C-8234-D26567C2741B}"/>
    </a:ext>
  </a:extLst>
</a:theme>
</file>

<file path=ppt/theme/theme2.xml><?xml version="1.0" encoding="utf-8"?>
<a:theme xmlns:a="http://schemas.openxmlformats.org/drawingml/2006/main" name="02. Björnstigen">
  <a:themeElements>
    <a:clrScheme name="Sundsvalls kommun - Björnstigen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9260A0"/>
      </a:accent1>
      <a:accent2>
        <a:srgbClr val="F08A00"/>
      </a:accent2>
      <a:accent3>
        <a:srgbClr val="6AB023"/>
      </a:accent3>
      <a:accent4>
        <a:srgbClr val="77BEE5"/>
      </a:accent4>
      <a:accent5>
        <a:srgbClr val="5B1F78"/>
      </a:accent5>
      <a:accent6>
        <a:srgbClr val="D2C5DF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3DEDF0FA-8621-46B2-AEBC-4DAABFA52B3E}"/>
    </a:ext>
  </a:extLst>
</a:theme>
</file>

<file path=ppt/theme/theme3.xml><?xml version="1.0" encoding="utf-8"?>
<a:theme xmlns:a="http://schemas.openxmlformats.org/drawingml/2006/main" name="03. Grönsta">
  <a:themeElements>
    <a:clrScheme name="Sundsvalls kommun - Grönsta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6AB023"/>
      </a:accent1>
      <a:accent2>
        <a:srgbClr val="F08A00"/>
      </a:accent2>
      <a:accent3>
        <a:srgbClr val="0064AD"/>
      </a:accent3>
      <a:accent4>
        <a:srgbClr val="5B1F78"/>
      </a:accent4>
      <a:accent5>
        <a:srgbClr val="00733B"/>
      </a:accent5>
      <a:accent6>
        <a:srgbClr val="CEE2B9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1C8C16-E876-4D03-8A65-34BF30AF37B3}"/>
    </a:ext>
  </a:extLst>
</a:theme>
</file>

<file path=ppt/theme/theme4.xml><?xml version="1.0" encoding="utf-8"?>
<a:theme xmlns:a="http://schemas.openxmlformats.org/drawingml/2006/main" name="04. Juniskär">
  <a:themeElements>
    <a:clrScheme name="Sundsvalls kommun - Juniskär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D85194"/>
      </a:accent1>
      <a:accent2>
        <a:srgbClr val="77BEE5"/>
      </a:accent2>
      <a:accent3>
        <a:srgbClr val="F08A00"/>
      </a:accent3>
      <a:accent4>
        <a:srgbClr val="6AB023"/>
      </a:accent4>
      <a:accent5>
        <a:srgbClr val="A90074"/>
      </a:accent5>
      <a:accent6>
        <a:srgbClr val="F6BDC1"/>
      </a:accent6>
      <a:hlink>
        <a:srgbClr val="0000FF"/>
      </a:hlink>
      <a:folHlink>
        <a:srgbClr val="800080"/>
      </a:folHlink>
    </a:clrScheme>
    <a:fontScheme name="Sundsvalls kommu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0511DC7-612E-4214-8555-7C8DAADA5840}"/>
    </a:ext>
  </a:extLst>
</a:theme>
</file>

<file path=ppt/theme/theme5.xml><?xml version="1.0" encoding="utf-8"?>
<a:theme xmlns:a="http://schemas.openxmlformats.org/drawingml/2006/main" name="05. Solum">
  <a:themeElements>
    <a:clrScheme name="Sundsvalls kommun - Solu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F08A00"/>
      </a:accent1>
      <a:accent2>
        <a:srgbClr val="9F2914"/>
      </a:accent2>
      <a:accent3>
        <a:srgbClr val="00733B"/>
      </a:accent3>
      <a:accent4>
        <a:srgbClr val="0064AD"/>
      </a:accent4>
      <a:accent5>
        <a:srgbClr val="D64C13"/>
      </a:accent5>
      <a:accent6>
        <a:srgbClr val="FCD7AE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511B62DE-EC94-425E-9BBE-72C280DCC5A0}"/>
    </a:ext>
  </a:extLst>
</a:theme>
</file>

<file path=ppt/theme/theme6.xml><?xml version="1.0" encoding="utf-8"?>
<a:theme xmlns:a="http://schemas.openxmlformats.org/drawingml/2006/main" name="06. Vattjom">
  <a:themeElements>
    <a:clrScheme name="Sundsvalls kommun - Vattjom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77BEE5"/>
      </a:accent1>
      <a:accent2>
        <a:srgbClr val="00733B"/>
      </a:accent2>
      <a:accent3>
        <a:srgbClr val="5B1F78"/>
      </a:accent3>
      <a:accent4>
        <a:srgbClr val="E5352D"/>
      </a:accent4>
      <a:accent5>
        <a:srgbClr val="0064AD"/>
      </a:accent5>
      <a:accent6>
        <a:srgbClr val="D4DEEF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DFC9E763-C120-468E-B0C0-D973CDFFCD45}"/>
    </a:ext>
  </a:extLst>
</a:theme>
</file>

<file path=ppt/theme/theme7.xml><?xml version="1.0" encoding="utf-8"?>
<a:theme xmlns:a="http://schemas.openxmlformats.org/drawingml/2006/main" name="07. Svartvik">
  <a:themeElements>
    <a:clrScheme name="Sundsvalls kommun - Svartvik">
      <a:dk1>
        <a:srgbClr val="000000"/>
      </a:dk1>
      <a:lt1>
        <a:srgbClr val="FFFFFF"/>
      </a:lt1>
      <a:dk2>
        <a:srgbClr val="485258"/>
      </a:dk2>
      <a:lt2>
        <a:srgbClr val="B6C0C6"/>
      </a:lt2>
      <a:accent1>
        <a:srgbClr val="E5352D"/>
      </a:accent1>
      <a:accent2>
        <a:srgbClr val="F08A00"/>
      </a:accent2>
      <a:accent3>
        <a:srgbClr val="6AB023"/>
      </a:accent3>
      <a:accent4>
        <a:srgbClr val="77BEE5"/>
      </a:accent4>
      <a:accent5>
        <a:srgbClr val="9260A0"/>
      </a:accent5>
      <a:accent6>
        <a:srgbClr val="D85194"/>
      </a:accent6>
      <a:hlink>
        <a:srgbClr val="0000FF"/>
      </a:hlink>
      <a:folHlink>
        <a:srgbClr val="800080"/>
      </a:folHlink>
    </a:clrScheme>
    <a:fontScheme name="Sundsvalls kommun - Komplement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" id="{8581B335-563D-4007-9A3A-90EB2C1CD31B}" vid="{960311F7-55BB-4B8E-9E89-685CE6BCF4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477</TotalTime>
  <Words>182</Words>
  <Application>Microsoft Office PowerPoint</Application>
  <PresentationFormat>Bildspel på skärmen (4:3)</PresentationFormat>
  <Paragraphs>131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10</vt:i4>
      </vt:variant>
    </vt:vector>
  </HeadingPairs>
  <TitlesOfParts>
    <vt:vector size="20" baseType="lpstr">
      <vt:lpstr>Arial</vt:lpstr>
      <vt:lpstr>Raleway</vt:lpstr>
      <vt:lpstr>Times New Roman</vt:lpstr>
      <vt:lpstr>Blank</vt:lpstr>
      <vt:lpstr>02. Björnstigen</vt:lpstr>
      <vt:lpstr>03. Grönsta</vt:lpstr>
      <vt:lpstr>04. Juniskär</vt:lpstr>
      <vt:lpstr>05. Solum</vt:lpstr>
      <vt:lpstr>06. Vattjom</vt:lpstr>
      <vt:lpstr>07. Svartvik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Norberg Peter</dc:creator>
  <cp:lastModifiedBy>Norberg Peter</cp:lastModifiedBy>
  <cp:revision>18</cp:revision>
  <dcterms:created xsi:type="dcterms:W3CDTF">2022-09-26T15:25:23Z</dcterms:created>
  <dcterms:modified xsi:type="dcterms:W3CDTF">2023-11-21T17:40:39Z</dcterms:modified>
</cp:coreProperties>
</file>