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4" r:id="rId8"/>
    <p:sldId id="263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5D7DB8-68D0-421F-A62F-59CD4C49D294}" v="10" dt="2025-03-15T13:57:54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shagen, Ingrid" userId="08c1acaa-9592-4d17-b2e5-ea477738901d" providerId="ADAL" clId="{205D7DB8-68D0-421F-A62F-59CD4C49D294}"/>
    <pc:docChg chg="undo custSel addSld delSld modSld sldOrd">
      <pc:chgData name="Jenshagen, Ingrid" userId="08c1acaa-9592-4d17-b2e5-ea477738901d" providerId="ADAL" clId="{205D7DB8-68D0-421F-A62F-59CD4C49D294}" dt="2025-03-15T14:04:00.159" v="4299" actId="20577"/>
      <pc:docMkLst>
        <pc:docMk/>
      </pc:docMkLst>
      <pc:sldChg chg="modSp new mod">
        <pc:chgData name="Jenshagen, Ingrid" userId="08c1acaa-9592-4d17-b2e5-ea477738901d" providerId="ADAL" clId="{205D7DB8-68D0-421F-A62F-59CD4C49D294}" dt="2025-03-15T14:01:21.064" v="4250" actId="20577"/>
        <pc:sldMkLst>
          <pc:docMk/>
          <pc:sldMk cId="4119260206" sldId="257"/>
        </pc:sldMkLst>
        <pc:spChg chg="mod">
          <ac:chgData name="Jenshagen, Ingrid" userId="08c1acaa-9592-4d17-b2e5-ea477738901d" providerId="ADAL" clId="{205D7DB8-68D0-421F-A62F-59CD4C49D294}" dt="2025-03-13T17:57:25.137" v="8" actId="20577"/>
          <ac:spMkLst>
            <pc:docMk/>
            <pc:sldMk cId="4119260206" sldId="257"/>
            <ac:spMk id="2" creationId="{CECFB8B3-22F5-AB79-F99D-A9F5AFE8E208}"/>
          </ac:spMkLst>
        </pc:spChg>
        <pc:spChg chg="mod">
          <ac:chgData name="Jenshagen, Ingrid" userId="08c1acaa-9592-4d17-b2e5-ea477738901d" providerId="ADAL" clId="{205D7DB8-68D0-421F-A62F-59CD4C49D294}" dt="2025-03-15T14:01:21.064" v="4250" actId="20577"/>
          <ac:spMkLst>
            <pc:docMk/>
            <pc:sldMk cId="4119260206" sldId="257"/>
            <ac:spMk id="3" creationId="{E31F31CE-AC08-D4A1-BA90-1A948DDDDC94}"/>
          </ac:spMkLst>
        </pc:spChg>
      </pc:sldChg>
      <pc:sldChg chg="addSp modSp add mod">
        <pc:chgData name="Jenshagen, Ingrid" userId="08c1acaa-9592-4d17-b2e5-ea477738901d" providerId="ADAL" clId="{205D7DB8-68D0-421F-A62F-59CD4C49D294}" dt="2025-03-15T13:51:02.063" v="3731" actId="113"/>
        <pc:sldMkLst>
          <pc:docMk/>
          <pc:sldMk cId="4230360800" sldId="258"/>
        </pc:sldMkLst>
        <pc:spChg chg="mod">
          <ac:chgData name="Jenshagen, Ingrid" userId="08c1acaa-9592-4d17-b2e5-ea477738901d" providerId="ADAL" clId="{205D7DB8-68D0-421F-A62F-59CD4C49D294}" dt="2025-03-13T18:38:25.681" v="446" actId="20577"/>
          <ac:spMkLst>
            <pc:docMk/>
            <pc:sldMk cId="4230360800" sldId="258"/>
            <ac:spMk id="2" creationId="{D8D8B9F7-BC46-F12E-3D22-9F4CE4195BB4}"/>
          </ac:spMkLst>
        </pc:spChg>
        <pc:spChg chg="mod">
          <ac:chgData name="Jenshagen, Ingrid" userId="08c1acaa-9592-4d17-b2e5-ea477738901d" providerId="ADAL" clId="{205D7DB8-68D0-421F-A62F-59CD4C49D294}" dt="2025-03-15T13:51:02.063" v="3731" actId="113"/>
          <ac:spMkLst>
            <pc:docMk/>
            <pc:sldMk cId="4230360800" sldId="258"/>
            <ac:spMk id="3" creationId="{FE4BEFC2-5B25-6E6C-2785-DA2E97A35211}"/>
          </ac:spMkLst>
        </pc:spChg>
        <pc:spChg chg="add mod">
          <ac:chgData name="Jenshagen, Ingrid" userId="08c1acaa-9592-4d17-b2e5-ea477738901d" providerId="ADAL" clId="{205D7DB8-68D0-421F-A62F-59CD4C49D294}" dt="2025-03-15T13:50:33.391" v="3727" actId="20577"/>
          <ac:spMkLst>
            <pc:docMk/>
            <pc:sldMk cId="4230360800" sldId="258"/>
            <ac:spMk id="7" creationId="{D64A9646-FE36-C68D-4A8E-13BFFF6C040A}"/>
          </ac:spMkLst>
        </pc:spChg>
      </pc:sldChg>
      <pc:sldChg chg="addSp delSp modSp add mod">
        <pc:chgData name="Jenshagen, Ingrid" userId="08c1acaa-9592-4d17-b2e5-ea477738901d" providerId="ADAL" clId="{205D7DB8-68D0-421F-A62F-59CD4C49D294}" dt="2025-03-15T13:29:23.969" v="3364" actId="20577"/>
        <pc:sldMkLst>
          <pc:docMk/>
          <pc:sldMk cId="2787511921" sldId="259"/>
        </pc:sldMkLst>
        <pc:spChg chg="mod">
          <ac:chgData name="Jenshagen, Ingrid" userId="08c1acaa-9592-4d17-b2e5-ea477738901d" providerId="ADAL" clId="{205D7DB8-68D0-421F-A62F-59CD4C49D294}" dt="2025-03-15T13:22:35.690" v="3071" actId="20577"/>
          <ac:spMkLst>
            <pc:docMk/>
            <pc:sldMk cId="2787511921" sldId="259"/>
            <ac:spMk id="3" creationId="{6EFAF2E7-DAD1-CA29-8186-BAFFE6C075BD}"/>
          </ac:spMkLst>
        </pc:spChg>
        <pc:spChg chg="add mod">
          <ac:chgData name="Jenshagen, Ingrid" userId="08c1acaa-9592-4d17-b2e5-ea477738901d" providerId="ADAL" clId="{205D7DB8-68D0-421F-A62F-59CD4C49D294}" dt="2025-03-15T13:29:23.969" v="3364" actId="20577"/>
          <ac:spMkLst>
            <pc:docMk/>
            <pc:sldMk cId="2787511921" sldId="259"/>
            <ac:spMk id="7" creationId="{5BBC0C46-8369-2E30-AAEB-55A34410E75A}"/>
          </ac:spMkLst>
        </pc:spChg>
      </pc:sldChg>
      <pc:sldChg chg="modSp add mod ord">
        <pc:chgData name="Jenshagen, Ingrid" userId="08c1acaa-9592-4d17-b2e5-ea477738901d" providerId="ADAL" clId="{205D7DB8-68D0-421F-A62F-59CD4C49D294}" dt="2025-03-15T14:02:14.669" v="4267" actId="20577"/>
        <pc:sldMkLst>
          <pc:docMk/>
          <pc:sldMk cId="1762454700" sldId="260"/>
        </pc:sldMkLst>
        <pc:spChg chg="mod">
          <ac:chgData name="Jenshagen, Ingrid" userId="08c1acaa-9592-4d17-b2e5-ea477738901d" providerId="ADAL" clId="{205D7DB8-68D0-421F-A62F-59CD4C49D294}" dt="2025-03-13T19:16:14.266" v="1394" actId="20577"/>
          <ac:spMkLst>
            <pc:docMk/>
            <pc:sldMk cId="1762454700" sldId="260"/>
            <ac:spMk id="2" creationId="{BD19E7CD-E28C-0623-F861-340989B0C5E4}"/>
          </ac:spMkLst>
        </pc:spChg>
        <pc:spChg chg="mod">
          <ac:chgData name="Jenshagen, Ingrid" userId="08c1acaa-9592-4d17-b2e5-ea477738901d" providerId="ADAL" clId="{205D7DB8-68D0-421F-A62F-59CD4C49D294}" dt="2025-03-15T13:37:38.052" v="3379" actId="12"/>
          <ac:spMkLst>
            <pc:docMk/>
            <pc:sldMk cId="1762454700" sldId="260"/>
            <ac:spMk id="3" creationId="{782DFF20-9AC6-5074-8087-5D74694258C4}"/>
          </ac:spMkLst>
        </pc:spChg>
        <pc:spChg chg="mod">
          <ac:chgData name="Jenshagen, Ingrid" userId="08c1acaa-9592-4d17-b2e5-ea477738901d" providerId="ADAL" clId="{205D7DB8-68D0-421F-A62F-59CD4C49D294}" dt="2025-03-15T14:02:14.669" v="4267" actId="20577"/>
          <ac:spMkLst>
            <pc:docMk/>
            <pc:sldMk cId="1762454700" sldId="260"/>
            <ac:spMk id="7" creationId="{35D8D20C-1A1F-F897-79E5-0BB9C52E55F1}"/>
          </ac:spMkLst>
        </pc:spChg>
      </pc:sldChg>
      <pc:sldChg chg="addSp delSp modSp add mod">
        <pc:chgData name="Jenshagen, Ingrid" userId="08c1acaa-9592-4d17-b2e5-ea477738901d" providerId="ADAL" clId="{205D7DB8-68D0-421F-A62F-59CD4C49D294}" dt="2025-03-15T14:04:00.159" v="4299" actId="20577"/>
        <pc:sldMkLst>
          <pc:docMk/>
          <pc:sldMk cId="257651287" sldId="261"/>
        </pc:sldMkLst>
        <pc:spChg chg="mod">
          <ac:chgData name="Jenshagen, Ingrid" userId="08c1acaa-9592-4d17-b2e5-ea477738901d" providerId="ADAL" clId="{205D7DB8-68D0-421F-A62F-59CD4C49D294}" dt="2025-03-15T13:47:19.702" v="3640" actId="20577"/>
          <ac:spMkLst>
            <pc:docMk/>
            <pc:sldMk cId="257651287" sldId="261"/>
            <ac:spMk id="2" creationId="{AA9AE6CF-43CF-7A68-F657-78D2F401FEFC}"/>
          </ac:spMkLst>
        </pc:spChg>
        <pc:spChg chg="mod">
          <ac:chgData name="Jenshagen, Ingrid" userId="08c1acaa-9592-4d17-b2e5-ea477738901d" providerId="ADAL" clId="{205D7DB8-68D0-421F-A62F-59CD4C49D294}" dt="2025-03-15T14:04:00.159" v="4299" actId="20577"/>
          <ac:spMkLst>
            <pc:docMk/>
            <pc:sldMk cId="257651287" sldId="261"/>
            <ac:spMk id="3" creationId="{5EB4B317-3E9B-DB0F-1B46-1FEC5E2F86EE}"/>
          </ac:spMkLst>
        </pc:spChg>
        <pc:picChg chg="add del mod modCrop">
          <ac:chgData name="Jenshagen, Ingrid" userId="08c1acaa-9592-4d17-b2e5-ea477738901d" providerId="ADAL" clId="{205D7DB8-68D0-421F-A62F-59CD4C49D294}" dt="2025-03-15T13:57:58.717" v="4130" actId="478"/>
          <ac:picMkLst>
            <pc:docMk/>
            <pc:sldMk cId="257651287" sldId="261"/>
            <ac:picMk id="8" creationId="{0ECC32C0-A486-2C02-E860-83115291930F}"/>
          </ac:picMkLst>
        </pc:picChg>
      </pc:sldChg>
      <pc:sldChg chg="modSp add del mod">
        <pc:chgData name="Jenshagen, Ingrid" userId="08c1acaa-9592-4d17-b2e5-ea477738901d" providerId="ADAL" clId="{205D7DB8-68D0-421F-A62F-59CD4C49D294}" dt="2025-03-15T13:49:19.578" v="3682" actId="47"/>
        <pc:sldMkLst>
          <pc:docMk/>
          <pc:sldMk cId="1162600635" sldId="262"/>
        </pc:sldMkLst>
        <pc:spChg chg="mod">
          <ac:chgData name="Jenshagen, Ingrid" userId="08c1acaa-9592-4d17-b2e5-ea477738901d" providerId="ADAL" clId="{205D7DB8-68D0-421F-A62F-59CD4C49D294}" dt="2025-03-15T13:47:31.490" v="3641" actId="21"/>
          <ac:spMkLst>
            <pc:docMk/>
            <pc:sldMk cId="1162600635" sldId="262"/>
            <ac:spMk id="3" creationId="{652CBBBC-0E09-E275-F11B-85C9F8B98DB2}"/>
          </ac:spMkLst>
        </pc:spChg>
      </pc:sldChg>
      <pc:sldChg chg="modSp add mod">
        <pc:chgData name="Jenshagen, Ingrid" userId="08c1acaa-9592-4d17-b2e5-ea477738901d" providerId="ADAL" clId="{205D7DB8-68D0-421F-A62F-59CD4C49D294}" dt="2025-03-15T13:12:14.137" v="2841" actId="20577"/>
        <pc:sldMkLst>
          <pc:docMk/>
          <pc:sldMk cId="2524141804" sldId="263"/>
        </pc:sldMkLst>
        <pc:spChg chg="mod">
          <ac:chgData name="Jenshagen, Ingrid" userId="08c1acaa-9592-4d17-b2e5-ea477738901d" providerId="ADAL" clId="{205D7DB8-68D0-421F-A62F-59CD4C49D294}" dt="2025-03-15T13:03:20.875" v="2448" actId="20577"/>
          <ac:spMkLst>
            <pc:docMk/>
            <pc:sldMk cId="2524141804" sldId="263"/>
            <ac:spMk id="2" creationId="{AAFF8947-FB3E-DF0E-AD87-C9C698BF5BA0}"/>
          </ac:spMkLst>
        </pc:spChg>
        <pc:spChg chg="mod">
          <ac:chgData name="Jenshagen, Ingrid" userId="08c1acaa-9592-4d17-b2e5-ea477738901d" providerId="ADAL" clId="{205D7DB8-68D0-421F-A62F-59CD4C49D294}" dt="2025-03-15T13:12:14.137" v="2841" actId="20577"/>
          <ac:spMkLst>
            <pc:docMk/>
            <pc:sldMk cId="2524141804" sldId="263"/>
            <ac:spMk id="3" creationId="{BFC7EDD5-4BF4-ED17-437F-094174950DBC}"/>
          </ac:spMkLst>
        </pc:spChg>
      </pc:sldChg>
      <pc:sldChg chg="addSp delSp modSp add mod">
        <pc:chgData name="Jenshagen, Ingrid" userId="08c1acaa-9592-4d17-b2e5-ea477738901d" providerId="ADAL" clId="{205D7DB8-68D0-421F-A62F-59CD4C49D294}" dt="2025-03-15T14:00:50.613" v="4222" actId="1076"/>
        <pc:sldMkLst>
          <pc:docMk/>
          <pc:sldMk cId="3726889882" sldId="264"/>
        </pc:sldMkLst>
        <pc:spChg chg="del">
          <ac:chgData name="Jenshagen, Ingrid" userId="08c1acaa-9592-4d17-b2e5-ea477738901d" providerId="ADAL" clId="{205D7DB8-68D0-421F-A62F-59CD4C49D294}" dt="2025-03-15T14:00:43.052" v="4220" actId="478"/>
          <ac:spMkLst>
            <pc:docMk/>
            <pc:sldMk cId="3726889882" sldId="264"/>
            <ac:spMk id="3" creationId="{19AB5C27-971D-8795-46C2-DD44E02AB013}"/>
          </ac:spMkLst>
        </pc:spChg>
        <pc:spChg chg="add del mod">
          <ac:chgData name="Jenshagen, Ingrid" userId="08c1acaa-9592-4d17-b2e5-ea477738901d" providerId="ADAL" clId="{205D7DB8-68D0-421F-A62F-59CD4C49D294}" dt="2025-03-15T14:00:46.192" v="4221" actId="478"/>
          <ac:spMkLst>
            <pc:docMk/>
            <pc:sldMk cId="3726889882" sldId="264"/>
            <ac:spMk id="9" creationId="{BBD7A463-A97D-A3D1-AC85-859900F11C94}"/>
          </ac:spMkLst>
        </pc:spChg>
        <pc:picChg chg="mod">
          <ac:chgData name="Jenshagen, Ingrid" userId="08c1acaa-9592-4d17-b2e5-ea477738901d" providerId="ADAL" clId="{205D7DB8-68D0-421F-A62F-59CD4C49D294}" dt="2025-03-15T14:00:50.613" v="4222" actId="1076"/>
          <ac:picMkLst>
            <pc:docMk/>
            <pc:sldMk cId="3726889882" sldId="264"/>
            <ac:picMk id="8" creationId="{77EAFC6B-74F6-2FEF-4096-F403045FEDC8}"/>
          </ac:picMkLst>
        </pc:picChg>
      </pc:sldChg>
    </pc:docChg>
  </pc:docChgLst>
  <pc:docChgLst>
    <pc:chgData name="Ingrid J" userId="gjGjOM7wvZGlsTeEZoCYobS7Cz6zKtua8Nr5AfSRaEY=" providerId="None" clId="Web-{4E455D3C-E106-4A4C-B9EB-8EC68E31C29C}"/>
    <pc:docChg chg="modSld addMainMaster delMainMaster">
      <pc:chgData name="Ingrid J" userId="gjGjOM7wvZGlsTeEZoCYobS7Cz6zKtua8Nr5AfSRaEY=" providerId="None" clId="Web-{4E455D3C-E106-4A4C-B9EB-8EC68E31C29C}" dt="2025-03-03T14:24:44.261" v="24"/>
      <pc:docMkLst>
        <pc:docMk/>
      </pc:docMkLst>
      <pc:sldChg chg="modSp mod modClrScheme chgLayout">
        <pc:chgData name="Ingrid J" userId="gjGjOM7wvZGlsTeEZoCYobS7Cz6zKtua8Nr5AfSRaEY=" providerId="None" clId="Web-{4E455D3C-E106-4A4C-B9EB-8EC68E31C29C}" dt="2025-03-03T14:24:44.261" v="24"/>
        <pc:sldMkLst>
          <pc:docMk/>
          <pc:sldMk cId="3194377694" sldId="256"/>
        </pc:sldMkLst>
        <pc:spChg chg="mod ord">
          <ac:chgData name="Ingrid J" userId="gjGjOM7wvZGlsTeEZoCYobS7Cz6zKtua8Nr5AfSRaEY=" providerId="None" clId="Web-{4E455D3C-E106-4A4C-B9EB-8EC68E31C29C}" dt="2025-03-03T14:24:44.261" v="24"/>
          <ac:spMkLst>
            <pc:docMk/>
            <pc:sldMk cId="3194377694" sldId="256"/>
            <ac:spMk id="2" creationId="{00000000-0000-0000-0000-000000000000}"/>
          </ac:spMkLst>
        </pc:spChg>
        <pc:spChg chg="mod ord">
          <ac:chgData name="Ingrid J" userId="gjGjOM7wvZGlsTeEZoCYobS7Cz6zKtua8Nr5AfSRaEY=" providerId="None" clId="Web-{4E455D3C-E106-4A4C-B9EB-8EC68E31C29C}" dt="2025-03-03T14:24:44.261" v="24"/>
          <ac:spMkLst>
            <pc:docMk/>
            <pc:sldMk cId="3194377694" sldId="256"/>
            <ac:spMk id="3" creationId="{00000000-0000-0000-0000-000000000000}"/>
          </ac:spMkLst>
        </pc:spChg>
      </pc:sldChg>
      <pc:sldMasterChg chg="del delSldLayout">
        <pc:chgData name="Ingrid J" userId="gjGjOM7wvZGlsTeEZoCYobS7Cz6zKtua8Nr5AfSRaEY=" providerId="None" clId="Web-{4E455D3C-E106-4A4C-B9EB-8EC68E31C29C}" dt="2025-03-03T14:24:28.823" v="19"/>
        <pc:sldMasterMkLst>
          <pc:docMk/>
          <pc:sldMasterMk cId="3707285536" sldId="2147483648"/>
        </pc:sldMasterMkLst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3784422522" sldId="2147483649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1322720541" sldId="2147483650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4186728252" sldId="2147483651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3592360552" sldId="2147483652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3277650727" sldId="2147483653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3256609619" sldId="2147483654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3311076576" sldId="2147483655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1548965504" sldId="2147483656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4171453819" sldId="2147483657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2623719344" sldId="2147483658"/>
          </pc:sldLayoutMkLst>
        </pc:sldLayoutChg>
        <pc:sldLayoutChg chg="del">
          <pc:chgData name="Ingrid J" userId="gjGjOM7wvZGlsTeEZoCYobS7Cz6zKtua8Nr5AfSRaEY=" providerId="None" clId="Web-{4E455D3C-E106-4A4C-B9EB-8EC68E31C29C}" dt="2025-03-03T14:24:28.823" v="19"/>
          <pc:sldLayoutMkLst>
            <pc:docMk/>
            <pc:sldMasterMk cId="3707285536" sldId="2147483648"/>
            <pc:sldLayoutMk cId="371644130" sldId="2147483659"/>
          </pc:sldLayoutMkLst>
        </pc:sldLayoutChg>
      </pc:sldMasterChg>
      <pc:sldMasterChg chg="add del addSldLayout delSldLayout modSldLayout">
        <pc:chgData name="Ingrid J" userId="gjGjOM7wvZGlsTeEZoCYobS7Cz6zKtua8Nr5AfSRaEY=" providerId="None" clId="Web-{4E455D3C-E106-4A4C-B9EB-8EC68E31C29C}" dt="2025-03-03T14:24:34.698" v="20"/>
        <pc:sldMasterMkLst>
          <pc:docMk/>
          <pc:sldMasterMk cId="1505016903" sldId="2147483660"/>
        </pc:sldMasterMkLst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2310594121" sldId="2147483661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2895629158" sldId="2147483662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2020171030" sldId="2147483663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1966078532" sldId="2147483664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2678893667" sldId="2147483665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182032628" sldId="2147483666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3555941945" sldId="2147483667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3211602148" sldId="2147483668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961420216" sldId="2147483669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2995237458" sldId="2147483670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4.698" v="20"/>
          <pc:sldLayoutMkLst>
            <pc:docMk/>
            <pc:sldMasterMk cId="1505016903" sldId="2147483660"/>
            <pc:sldLayoutMk cId="3954400330" sldId="2147483671"/>
          </pc:sldLayoutMkLst>
        </pc:sldLayoutChg>
      </pc:sldMasterChg>
      <pc:sldMasterChg chg="add del addSldLayout delSldLayout modSldLayout">
        <pc:chgData name="Ingrid J" userId="gjGjOM7wvZGlsTeEZoCYobS7Cz6zKtua8Nr5AfSRaEY=" providerId="None" clId="Web-{4E455D3C-E106-4A4C-B9EB-8EC68E31C29C}" dt="2025-03-03T14:24:37.995" v="21"/>
        <pc:sldMasterMkLst>
          <pc:docMk/>
          <pc:sldMasterMk cId="3509412759" sldId="2147483672"/>
        </pc:sldMasterMkLst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629451120" sldId="2147483673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998824672" sldId="2147483674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1507324425" sldId="2147483675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258591984" sldId="2147483676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1433835763" sldId="2147483677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35884761" sldId="2147483678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2112908910" sldId="2147483679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1546860401" sldId="2147483680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534581281" sldId="2147483681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1217906696" sldId="2147483682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37.995" v="21"/>
          <pc:sldLayoutMkLst>
            <pc:docMk/>
            <pc:sldMasterMk cId="3509412759" sldId="2147483672"/>
            <pc:sldLayoutMk cId="2711991919" sldId="2147483683"/>
          </pc:sldLayoutMkLst>
        </pc:sldLayoutChg>
      </pc:sldMasterChg>
      <pc:sldMasterChg chg="add del addSldLayout delSldLayout modSldLayout">
        <pc:chgData name="Ingrid J" userId="gjGjOM7wvZGlsTeEZoCYobS7Cz6zKtua8Nr5AfSRaEY=" providerId="None" clId="Web-{4E455D3C-E106-4A4C-B9EB-8EC68E31C29C}" dt="2025-03-03T14:24:40.324" v="22"/>
        <pc:sldMasterMkLst>
          <pc:docMk/>
          <pc:sldMasterMk cId="3292546482" sldId="2147483684"/>
        </pc:sldMasterMkLst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4033925498" sldId="2147483685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3708630784" sldId="2147483686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849314545" sldId="2147483687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3161362705" sldId="2147483688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1190778862" sldId="2147483689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4027508011" sldId="2147483690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3218992558" sldId="2147483691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716143992" sldId="2147483692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837615763" sldId="2147483693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44952831" sldId="2147483694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0.324" v="22"/>
          <pc:sldLayoutMkLst>
            <pc:docMk/>
            <pc:sldMasterMk cId="3292546482" sldId="2147483684"/>
            <pc:sldLayoutMk cId="3318117755" sldId="2147483695"/>
          </pc:sldLayoutMkLst>
        </pc:sldLayoutChg>
      </pc:sldMasterChg>
      <pc:sldMasterChg chg="add del addSldLayout delSldLayout modSldLayout">
        <pc:chgData name="Ingrid J" userId="gjGjOM7wvZGlsTeEZoCYobS7Cz6zKtua8Nr5AfSRaEY=" providerId="None" clId="Web-{4E455D3C-E106-4A4C-B9EB-8EC68E31C29C}" dt="2025-03-03T14:24:42.074" v="23"/>
        <pc:sldMasterMkLst>
          <pc:docMk/>
          <pc:sldMasterMk cId="3469847724" sldId="2147483696"/>
        </pc:sldMasterMkLst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3397444365" sldId="2147483697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2469188764" sldId="2147483698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354281646" sldId="2147483699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420788560" sldId="2147483700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1603934871" sldId="2147483701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4235720794" sldId="2147483702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2558539655" sldId="2147483703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1305690755" sldId="2147483704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2521542379" sldId="2147483705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3426090872" sldId="2147483706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2.074" v="23"/>
          <pc:sldLayoutMkLst>
            <pc:docMk/>
            <pc:sldMasterMk cId="3469847724" sldId="2147483696"/>
            <pc:sldLayoutMk cId="395022423" sldId="2147483707"/>
          </pc:sldLayoutMkLst>
        </pc:sldLayoutChg>
      </pc:sldMasterChg>
      <pc:sldMasterChg chg="add del addSldLayout delSldLayout modSldLayout">
        <pc:chgData name="Ingrid J" userId="gjGjOM7wvZGlsTeEZoCYobS7Cz6zKtua8Nr5AfSRaEY=" providerId="None" clId="Web-{4E455D3C-E106-4A4C-B9EB-8EC68E31C29C}" dt="2025-03-03T14:24:44.261" v="24"/>
        <pc:sldMasterMkLst>
          <pc:docMk/>
          <pc:sldMasterMk cId="1166556158" sldId="2147483708"/>
        </pc:sldMasterMkLst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3349154262" sldId="2147483709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263257644" sldId="2147483710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1145798649" sldId="2147483711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562980785" sldId="2147483712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2520971236" sldId="2147483713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1258491629" sldId="2147483714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1936672748" sldId="2147483715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2660146486" sldId="2147483716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4193324288" sldId="2147483717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999046387" sldId="2147483718"/>
          </pc:sldLayoutMkLst>
        </pc:sldLayoutChg>
        <pc:sldLayoutChg chg="add del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1166556158" sldId="2147483708"/>
            <pc:sldLayoutMk cId="375694754" sldId="2147483719"/>
          </pc:sldLayoutMkLst>
        </pc:sldLayoutChg>
      </pc:sldMasterChg>
      <pc:sldMasterChg chg="add addSldLayout modSldLayout">
        <pc:chgData name="Ingrid J" userId="gjGjOM7wvZGlsTeEZoCYobS7Cz6zKtua8Nr5AfSRaEY=" providerId="None" clId="Web-{4E455D3C-E106-4A4C-B9EB-8EC68E31C29C}" dt="2025-03-03T14:24:44.261" v="24"/>
        <pc:sldMasterMkLst>
          <pc:docMk/>
          <pc:sldMasterMk cId="3922792492" sldId="2147483720"/>
        </pc:sldMasterMkLst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108727030" sldId="2147483721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3919198002" sldId="2147483722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4196494937" sldId="2147483723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2198756262" sldId="2147483724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1970226414" sldId="2147483725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1020533251" sldId="2147483726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3013819801" sldId="2147483727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972049396" sldId="2147483728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3269096551" sldId="2147483729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4268016400" sldId="2147483730"/>
          </pc:sldLayoutMkLst>
        </pc:sldLayoutChg>
        <pc:sldLayoutChg chg="add mod replId">
          <pc:chgData name="Ingrid J" userId="gjGjOM7wvZGlsTeEZoCYobS7Cz6zKtua8Nr5AfSRaEY=" providerId="None" clId="Web-{4E455D3C-E106-4A4C-B9EB-8EC68E31C29C}" dt="2025-03-03T14:24:44.261" v="24"/>
          <pc:sldLayoutMkLst>
            <pc:docMk/>
            <pc:sldMasterMk cId="3922792492" sldId="2147483720"/>
            <pc:sldLayoutMk cId="3706258871" sldId="214748373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965A7A7B-B71A-428D-833F-0F3507A6DB13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72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F9EB-9D34-4B41-B66C-5FAF50876D2D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01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9A26-CAA1-4690-8C1F-1641B1B97745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25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5CF65307-640F-4AE7-B0BE-50C709AD86C5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198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EA1F9-1F0F-4C65-8F6E-9729B924AAAC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49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202278E8-5F4B-47D5-A617-8CCDF75D6A33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756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16AAFA52-7A21-407F-8339-40DF182D7460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226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0335-1C1A-4243-9BDD-9630C417D284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53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1513F-8EBD-4612-96F4-CC3E309609AF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81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E6483A1-31A8-47A2-AB0A-53A7803D5EBF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04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6D8810B9-2C7C-4CAF-99E2-617AE20BA331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096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3E0A-5177-400C-87C9-C93AF466EC49}" type="datetimeFigureOut">
              <a:rPr lang="en-US" dirty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7615-2DB4-4DAA-9DE3-B2B689A846E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9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F14/15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250316</a:t>
            </a:r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FB8B3-22F5-AB79-F99D-A9F5AFE8E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endParaRPr lang="en-SE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F31CE-AC08-D4A1-BA90-1A948DDDD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US" dirty="0" err="1"/>
              <a:t>Laget</a:t>
            </a:r>
            <a:r>
              <a:rPr lang="en-US" dirty="0"/>
              <a:t> 2025</a:t>
            </a:r>
          </a:p>
          <a:p>
            <a:pPr marL="0" indent="0">
              <a:buNone/>
            </a:pPr>
            <a:r>
              <a:rPr lang="en-US" dirty="0" err="1"/>
              <a:t>Aktiviteter</a:t>
            </a:r>
            <a:r>
              <a:rPr lang="en-US" dirty="0"/>
              <a:t> </a:t>
            </a:r>
            <a:r>
              <a:rPr lang="en-US" dirty="0" err="1"/>
              <a:t>våren</a:t>
            </a:r>
            <a:r>
              <a:rPr lang="en-US" dirty="0"/>
              <a:t> 2025 (</a:t>
            </a:r>
            <a:r>
              <a:rPr lang="en-US" dirty="0" err="1"/>
              <a:t>träning</a:t>
            </a:r>
            <a:r>
              <a:rPr lang="en-US" dirty="0"/>
              <a:t>, </a:t>
            </a:r>
            <a:r>
              <a:rPr lang="en-US" dirty="0" err="1"/>
              <a:t>cuper</a:t>
            </a:r>
            <a:r>
              <a:rPr lang="en-US" dirty="0"/>
              <a:t>, </a:t>
            </a:r>
            <a:r>
              <a:rPr lang="en-US" dirty="0" err="1"/>
              <a:t>övrigt</a:t>
            </a:r>
            <a:r>
              <a:rPr lang="en-US" dirty="0"/>
              <a:t>, matcher)</a:t>
            </a:r>
          </a:p>
          <a:p>
            <a:pPr marL="0" indent="0">
              <a:buNone/>
            </a:pPr>
            <a:r>
              <a:rPr lang="en-US" dirty="0" err="1"/>
              <a:t>Förväntningar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Lagföräldrar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42DCD-DECC-A1B3-F40B-9E155FE84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CE31-DD0E-4FE9-8E5C-7ADFA52A4F1A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0B5C5-4352-668E-5A16-645584A60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CFAC9-0FE1-6E7C-04C8-1ADFA6F5B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260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8651F-DC95-322F-16F3-82A9F81A0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9E7CD-E28C-0623-F861-340989B0C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Laget</a:t>
            </a:r>
            <a:r>
              <a:rPr lang="en-US" dirty="0"/>
              <a:t> 2025</a:t>
            </a:r>
            <a:endParaRPr lang="en-SE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2DFF20-9AC6-5074-8087-5D7469425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4725838" cy="4351338"/>
          </a:xfrm>
        </p:spPr>
        <p:txBody>
          <a:bodyPr vert="horz" numCol="1">
            <a:normAutofit lnSpcReduction="10000"/>
          </a:bodyPr>
          <a:lstStyle/>
          <a:p>
            <a:pPr marL="0" indent="0">
              <a:buNone/>
            </a:pPr>
            <a:r>
              <a:rPr lang="en-US" sz="1800" dirty="0" err="1"/>
              <a:t>Spelare</a:t>
            </a:r>
            <a:r>
              <a:rPr lang="en-US" sz="1800" dirty="0"/>
              <a:t>: 36 </a:t>
            </a:r>
            <a:r>
              <a:rPr lang="en-US" sz="1800" dirty="0" err="1"/>
              <a:t>st</a:t>
            </a:r>
            <a:endParaRPr lang="en-US" sz="1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/>
              <a:t>28 </a:t>
            </a:r>
            <a:r>
              <a:rPr lang="en-US" sz="1400" dirty="0" err="1"/>
              <a:t>st</a:t>
            </a:r>
            <a:r>
              <a:rPr lang="en-US" sz="1400" dirty="0"/>
              <a:t> </a:t>
            </a:r>
            <a:r>
              <a:rPr lang="en-US" sz="1400" dirty="0" err="1"/>
              <a:t>födda</a:t>
            </a:r>
            <a:r>
              <a:rPr lang="en-US" sz="1400" dirty="0"/>
              <a:t> 2014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/>
              <a:t>8 </a:t>
            </a:r>
            <a:r>
              <a:rPr lang="en-US" sz="1400" dirty="0" err="1"/>
              <a:t>st</a:t>
            </a:r>
            <a:r>
              <a:rPr lang="en-US" sz="1400" dirty="0"/>
              <a:t> </a:t>
            </a:r>
            <a:r>
              <a:rPr lang="en-US" sz="1400" dirty="0" err="1"/>
              <a:t>födda</a:t>
            </a:r>
            <a:r>
              <a:rPr lang="en-US" sz="1400" dirty="0"/>
              <a:t> 2015</a:t>
            </a:r>
          </a:p>
          <a:p>
            <a:pPr marL="457200" lvl="1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800" dirty="0" err="1"/>
              <a:t>Tränare</a:t>
            </a:r>
            <a:r>
              <a:rPr lang="en-US" sz="1800" dirty="0"/>
              <a:t>: 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Katti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Sandra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Alex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Fredrik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Johannes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Christian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Ingrid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0943E-C105-6F88-7482-7CADD8A8F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CE31-DD0E-4FE9-8E5C-7ADFA52A4F1A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474B8-E442-EB46-54A4-E1662184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F84DE-4AE1-8C1C-CB1E-8E4D3EC37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Vertical Text Placeholder 2">
            <a:extLst>
              <a:ext uri="{FF2B5EF4-FFF2-40B4-BE49-F238E27FC236}">
                <a16:creationId xmlns:a16="http://schemas.microsoft.com/office/drawing/2014/main" id="{35D8D20C-1A1F-F897-79E5-0BB9C52E55F1}"/>
              </a:ext>
            </a:extLst>
          </p:cNvPr>
          <p:cNvSpPr txBox="1">
            <a:spLocks/>
          </p:cNvSpPr>
          <p:nvPr/>
        </p:nvSpPr>
        <p:spPr>
          <a:xfrm>
            <a:off x="6028425" y="1825625"/>
            <a:ext cx="583289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 err="1"/>
              <a:t>Fokus</a:t>
            </a:r>
            <a:r>
              <a:rPr lang="en-US" sz="1600" b="1" dirty="0"/>
              <a:t> 2025: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1600" dirty="0"/>
              <a:t>ETT lag (alla är vänner)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1600" dirty="0"/>
              <a:t>Alla har olika styrkor – de kompletterar varandra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1600" dirty="0"/>
              <a:t>Speldjup, spelbredd, spelförståelse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1600" dirty="0"/>
              <a:t>Bollteknik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1600" dirty="0"/>
              <a:t>Våga ta hand om bollen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1600" dirty="0"/>
              <a:t>Fys/styrka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1600" dirty="0"/>
              <a:t>Knäövningar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1600" dirty="0"/>
              <a:t>Spela schysst – ta för sig och ta plats på plan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6245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3D1E1-2933-993C-2BEB-C89956D68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B9F7-BC46-F12E-3D22-9F4CE4195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Aktiviteter</a:t>
            </a:r>
            <a:r>
              <a:rPr lang="en-US" dirty="0"/>
              <a:t> </a:t>
            </a:r>
            <a:r>
              <a:rPr lang="en-US" dirty="0" err="1"/>
              <a:t>våren</a:t>
            </a:r>
            <a:r>
              <a:rPr lang="en-US" dirty="0"/>
              <a:t> 2025</a:t>
            </a:r>
            <a:endParaRPr lang="en-SE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BEFC2-5B25-6E6C-2785-DA2E97A35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4725838" cy="4351338"/>
          </a:xfrm>
        </p:spPr>
        <p:txBody>
          <a:bodyPr vert="horz" numCol="1">
            <a:normAutofit/>
          </a:bodyPr>
          <a:lstStyle/>
          <a:p>
            <a:pPr marL="0" indent="0">
              <a:buNone/>
            </a:pPr>
            <a:r>
              <a:rPr lang="en-US" sz="2000" b="1" dirty="0" err="1"/>
              <a:t>Träningar</a:t>
            </a:r>
            <a:endParaRPr lang="en-US" sz="2000" b="1" dirty="0"/>
          </a:p>
          <a:p>
            <a:pPr marL="0" indent="0">
              <a:buNone/>
            </a:pPr>
            <a:r>
              <a:rPr lang="en-US" sz="2000" u="sng" dirty="0" err="1"/>
              <a:t>Nuvarande</a:t>
            </a:r>
            <a:r>
              <a:rPr lang="en-US" sz="2000" u="sng" dirty="0"/>
              <a:t> schema </a:t>
            </a:r>
            <a:r>
              <a:rPr lang="en-US" sz="2000" u="sng" dirty="0" err="1"/>
              <a:t>gäller</a:t>
            </a:r>
            <a:r>
              <a:rPr lang="en-US" sz="2000" u="sng" dirty="0"/>
              <a:t> till 250413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/>
              <a:t>Torsdagar</a:t>
            </a:r>
            <a:r>
              <a:rPr lang="en-US" sz="1800" dirty="0"/>
              <a:t> 17:30 – 19:00 (</a:t>
            </a:r>
            <a:r>
              <a:rPr lang="en-US" sz="1800" dirty="0" err="1"/>
              <a:t>inomhus</a:t>
            </a:r>
            <a:r>
              <a:rPr lang="en-US" sz="18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/>
              <a:t>Söndagar</a:t>
            </a:r>
            <a:r>
              <a:rPr lang="en-US" sz="1800" dirty="0"/>
              <a:t> 10:30 – 12:00 (</a:t>
            </a:r>
            <a:r>
              <a:rPr lang="en-US" sz="1800" dirty="0" err="1"/>
              <a:t>utomhus</a:t>
            </a:r>
            <a:r>
              <a:rPr lang="en-US" sz="1800" dirty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err="1"/>
              <a:t>Schemaändring</a:t>
            </a:r>
            <a:r>
              <a:rPr lang="en-US" sz="2000" u="sng" dirty="0"/>
              <a:t> </a:t>
            </a:r>
            <a:r>
              <a:rPr lang="en-US" sz="2000" u="sng" dirty="0" err="1"/>
              <a:t>från</a:t>
            </a:r>
            <a:r>
              <a:rPr lang="en-US" sz="2000" u="sng" dirty="0"/>
              <a:t> </a:t>
            </a:r>
            <a:r>
              <a:rPr lang="en-US" sz="2000" u="sng" dirty="0" err="1"/>
              <a:t>och</a:t>
            </a:r>
            <a:r>
              <a:rPr lang="en-US" sz="2000" u="sng" dirty="0"/>
              <a:t> med 250414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b="1" dirty="0" err="1"/>
              <a:t>Onsdagar</a:t>
            </a:r>
            <a:r>
              <a:rPr lang="en-US" sz="1800" b="1" dirty="0"/>
              <a:t> </a:t>
            </a:r>
            <a:r>
              <a:rPr lang="en-US" sz="1800" dirty="0"/>
              <a:t>17:30 – 19:00 </a:t>
            </a:r>
            <a:r>
              <a:rPr lang="en-US" sz="1800" b="1" dirty="0"/>
              <a:t>(</a:t>
            </a:r>
            <a:r>
              <a:rPr lang="en-US" sz="1800" b="1" dirty="0" err="1"/>
              <a:t>utomhus</a:t>
            </a:r>
            <a:r>
              <a:rPr lang="en-US" sz="1800" b="1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/>
              <a:t>Söndagar</a:t>
            </a:r>
            <a:r>
              <a:rPr lang="en-US" sz="1800" dirty="0"/>
              <a:t> 10:30 – 12:00 (</a:t>
            </a:r>
            <a:r>
              <a:rPr lang="en-US" sz="1800" dirty="0" err="1"/>
              <a:t>utomhus</a:t>
            </a:r>
            <a:r>
              <a:rPr lang="en-US" sz="1800" dirty="0"/>
              <a:t>)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536AE-8ECF-7480-628E-97E76E288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CE31-DD0E-4FE9-8E5C-7ADFA52A4F1A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924F8-4275-79C9-D3FD-423C7C85B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E012-6F9D-DB46-D5AD-12A7C79C1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Vertical Text Placeholder 2">
            <a:extLst>
              <a:ext uri="{FF2B5EF4-FFF2-40B4-BE49-F238E27FC236}">
                <a16:creationId xmlns:a16="http://schemas.microsoft.com/office/drawing/2014/main" id="{D64A9646-FE36-C68D-4A8E-13BFFF6C040A}"/>
              </a:ext>
            </a:extLst>
          </p:cNvPr>
          <p:cNvSpPr txBox="1">
            <a:spLocks/>
          </p:cNvSpPr>
          <p:nvPr/>
        </p:nvSpPr>
        <p:spPr>
          <a:xfrm>
            <a:off x="6028426" y="1825625"/>
            <a:ext cx="4725838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err="1"/>
              <a:t>Övrigt</a:t>
            </a:r>
            <a:endParaRPr lang="en-US" sz="20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/>
              <a:t>Vårcupen</a:t>
            </a:r>
            <a:r>
              <a:rPr lang="en-US" sz="1800" dirty="0"/>
              <a:t> Torslanda – 23/3 (</a:t>
            </a:r>
            <a:r>
              <a:rPr lang="en-US" sz="1800" dirty="0" err="1"/>
              <a:t>söndag</a:t>
            </a:r>
            <a:r>
              <a:rPr lang="en-US" sz="18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/>
              <a:t>Träningsmatch</a:t>
            </a:r>
            <a:r>
              <a:rPr lang="en-US" sz="1800" dirty="0"/>
              <a:t> </a:t>
            </a:r>
            <a:r>
              <a:rPr lang="en-US" sz="1800" dirty="0" err="1"/>
              <a:t>Sävedalen</a:t>
            </a:r>
            <a:r>
              <a:rPr lang="en-US" sz="1800" dirty="0"/>
              <a:t> – 29/3 (</a:t>
            </a:r>
            <a:r>
              <a:rPr lang="en-US" sz="1800" dirty="0" err="1"/>
              <a:t>söndag</a:t>
            </a:r>
            <a:r>
              <a:rPr lang="en-US" sz="18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Ytterby cup – 5/4 (</a:t>
            </a:r>
            <a:r>
              <a:rPr lang="en-US" sz="1800" dirty="0" err="1"/>
              <a:t>lördag</a:t>
            </a:r>
            <a:r>
              <a:rPr lang="en-US" sz="18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/>
              <a:t>Landslagsmatch</a:t>
            </a:r>
            <a:r>
              <a:rPr lang="en-US" sz="1800" dirty="0"/>
              <a:t> – 8/4 (</a:t>
            </a:r>
            <a:r>
              <a:rPr lang="en-US" sz="1800" dirty="0" err="1"/>
              <a:t>tisdag</a:t>
            </a:r>
            <a:r>
              <a:rPr lang="en-US" sz="18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/>
              <a:t>Skepplanda</a:t>
            </a:r>
            <a:r>
              <a:rPr lang="en-US" sz="1800" dirty="0"/>
              <a:t> cup – 3/5 (</a:t>
            </a:r>
            <a:r>
              <a:rPr lang="en-US" sz="1800" dirty="0" err="1"/>
              <a:t>lördag</a:t>
            </a:r>
            <a:r>
              <a:rPr lang="en-US" sz="18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/>
              <a:t>Fotboll</a:t>
            </a:r>
            <a:r>
              <a:rPr lang="en-US" sz="1800" dirty="0"/>
              <a:t> </a:t>
            </a:r>
            <a:r>
              <a:rPr lang="en-US" sz="1800" dirty="0" err="1"/>
              <a:t>tillsammans</a:t>
            </a:r>
            <a:r>
              <a:rPr lang="en-US" sz="1800" dirty="0"/>
              <a:t> – 10/5 (</a:t>
            </a:r>
            <a:r>
              <a:rPr lang="en-US" sz="1800" dirty="0" err="1"/>
              <a:t>lördag</a:t>
            </a:r>
            <a:r>
              <a:rPr lang="en-US" sz="18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 err="1"/>
              <a:t>Ulvacupen</a:t>
            </a:r>
            <a:r>
              <a:rPr lang="en-US" sz="1800" dirty="0"/>
              <a:t> – 13-15/6 (</a:t>
            </a:r>
            <a:r>
              <a:rPr lang="en-US" sz="1800" dirty="0" err="1"/>
              <a:t>fredag-söndag</a:t>
            </a:r>
            <a:r>
              <a:rPr lang="en-US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30360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51A0F-CD35-8E5F-748C-6C19E7B65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8434B-826A-15DD-0037-7AD73C172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Aktiviteter</a:t>
            </a:r>
            <a:r>
              <a:rPr lang="en-US" dirty="0"/>
              <a:t> </a:t>
            </a:r>
            <a:r>
              <a:rPr lang="en-US" dirty="0" err="1"/>
              <a:t>våren</a:t>
            </a:r>
            <a:r>
              <a:rPr lang="en-US" dirty="0"/>
              <a:t> 2025</a:t>
            </a:r>
            <a:endParaRPr lang="en-SE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AF2E7-DAD1-CA29-8186-BAFFE6C07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1825625"/>
            <a:ext cx="5066584" cy="4351338"/>
          </a:xfrm>
        </p:spPr>
        <p:txBody>
          <a:bodyPr vert="horz" numCol="1">
            <a:normAutofit/>
          </a:bodyPr>
          <a:lstStyle/>
          <a:p>
            <a:pPr marL="0" indent="0">
              <a:buNone/>
            </a:pPr>
            <a:r>
              <a:rPr lang="en-US" sz="1600" b="1" dirty="0"/>
              <a:t>Matcher</a:t>
            </a:r>
          </a:p>
          <a:p>
            <a:pPr marL="0" indent="0">
              <a:buNone/>
            </a:pPr>
            <a:r>
              <a:rPr lang="en-US" sz="1600" dirty="0" err="1"/>
              <a:t>Lördagar</a:t>
            </a:r>
            <a:r>
              <a:rPr lang="en-US" sz="1600" dirty="0"/>
              <a:t> 26/4 – 7/6 (</a:t>
            </a:r>
            <a:r>
              <a:rPr lang="en-US" sz="1600" dirty="0" err="1"/>
              <a:t>inlagda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laget.se)</a:t>
            </a:r>
          </a:p>
          <a:p>
            <a:pPr marL="0" indent="0">
              <a:buNone/>
            </a:pPr>
            <a:r>
              <a:rPr lang="en-US" sz="1600" dirty="0"/>
              <a:t>3 lag </a:t>
            </a:r>
            <a:r>
              <a:rPr lang="en-US" sz="1600" dirty="0" err="1"/>
              <a:t>anmälda</a:t>
            </a:r>
            <a:r>
              <a:rPr lang="en-US" sz="1600" dirty="0"/>
              <a:t> (gul, </a:t>
            </a:r>
            <a:r>
              <a:rPr lang="en-US" sz="1600" dirty="0" err="1"/>
              <a:t>blå</a:t>
            </a:r>
            <a:r>
              <a:rPr lang="en-US" sz="1600" dirty="0"/>
              <a:t>, vit) – 7 </a:t>
            </a:r>
            <a:r>
              <a:rPr lang="en-US" sz="1600" dirty="0" err="1"/>
              <a:t>utespelare</a:t>
            </a:r>
            <a:r>
              <a:rPr lang="en-US" sz="1600" dirty="0"/>
              <a:t>, 3 </a:t>
            </a:r>
            <a:r>
              <a:rPr lang="en-US" sz="1600" dirty="0" err="1"/>
              <a:t>avbytare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Nya lag </a:t>
            </a:r>
            <a:r>
              <a:rPr lang="en-US" sz="1600" dirty="0" err="1"/>
              <a:t>varje</a:t>
            </a:r>
            <a:r>
              <a:rPr lang="en-US" sz="1600" dirty="0"/>
              <a:t> match, </a:t>
            </a:r>
            <a:r>
              <a:rPr lang="en-US" sz="1600" dirty="0" err="1"/>
              <a:t>kallelse</a:t>
            </a:r>
            <a:r>
              <a:rPr lang="en-US" sz="1600" dirty="0"/>
              <a:t> </a:t>
            </a:r>
            <a:r>
              <a:rPr lang="en-US" sz="1600" dirty="0" err="1"/>
              <a:t>skickas</a:t>
            </a:r>
            <a:r>
              <a:rPr lang="en-US" sz="1600" dirty="0"/>
              <a:t> </a:t>
            </a:r>
            <a:r>
              <a:rPr lang="en-US" sz="1600" dirty="0" err="1"/>
              <a:t>ut</a:t>
            </a:r>
            <a:r>
              <a:rPr lang="en-US" sz="1600" dirty="0"/>
              <a:t> per </a:t>
            </a:r>
            <a:r>
              <a:rPr lang="en-US" sz="1600" dirty="0" err="1"/>
              <a:t>vecka</a:t>
            </a: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Alla</a:t>
            </a:r>
            <a:r>
              <a:rPr lang="en-US" sz="1600" dirty="0"/>
              <a:t> </a:t>
            </a:r>
            <a:r>
              <a:rPr lang="en-US" sz="1600" dirty="0" err="1"/>
              <a:t>spelar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alla</a:t>
            </a:r>
            <a:r>
              <a:rPr lang="en-US" sz="1600" dirty="0"/>
              <a:t> positioner (</a:t>
            </a:r>
            <a:r>
              <a:rPr lang="en-US" sz="1600" dirty="0" err="1"/>
              <a:t>målvakt</a:t>
            </a:r>
            <a:r>
              <a:rPr lang="en-US" sz="1600" dirty="0"/>
              <a:t>, back, </a:t>
            </a:r>
            <a:r>
              <a:rPr lang="en-US" sz="1600" dirty="0" err="1"/>
              <a:t>mittfält</a:t>
            </a:r>
            <a:r>
              <a:rPr lang="en-US" sz="1600" dirty="0"/>
              <a:t> </a:t>
            </a:r>
            <a:r>
              <a:rPr lang="en-US" sz="1600" dirty="0" err="1"/>
              <a:t>och</a:t>
            </a:r>
            <a:r>
              <a:rPr lang="en-US" sz="1600" dirty="0"/>
              <a:t> </a:t>
            </a:r>
            <a:r>
              <a:rPr lang="en-US" sz="1600" dirty="0" err="1"/>
              <a:t>topp</a:t>
            </a:r>
            <a:r>
              <a:rPr lang="en-US" sz="1600" dirty="0"/>
              <a:t>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Meddela</a:t>
            </a:r>
            <a:r>
              <a:rPr lang="en-US" sz="1600" dirty="0"/>
              <a:t> om </a:t>
            </a:r>
            <a:r>
              <a:rPr lang="en-US" sz="1600" dirty="0" err="1"/>
              <a:t>ni</a:t>
            </a:r>
            <a:r>
              <a:rPr lang="en-US" sz="1600" dirty="0"/>
              <a:t> </a:t>
            </a:r>
            <a:r>
              <a:rPr lang="en-US" sz="1600" dirty="0" err="1"/>
              <a:t>får</a:t>
            </a:r>
            <a:r>
              <a:rPr lang="en-US" sz="1600" dirty="0"/>
              <a:t> </a:t>
            </a:r>
            <a:r>
              <a:rPr lang="en-US" sz="1600" dirty="0" err="1"/>
              <a:t>förhinder</a:t>
            </a:r>
            <a:r>
              <a:rPr lang="en-US" sz="1600" dirty="0"/>
              <a:t> till </a:t>
            </a:r>
            <a:r>
              <a:rPr lang="en-US" sz="1600" dirty="0" err="1"/>
              <a:t>respektive</a:t>
            </a:r>
            <a:r>
              <a:rPr lang="en-US" sz="1600" dirty="0"/>
              <a:t> </a:t>
            </a:r>
            <a:r>
              <a:rPr lang="en-US" sz="1600" dirty="0" err="1"/>
              <a:t>ledare</a:t>
            </a:r>
            <a:r>
              <a:rPr lang="en-US" sz="1600" dirty="0"/>
              <a:t>!</a:t>
            </a:r>
          </a:p>
          <a:p>
            <a:pPr marL="0" indent="0">
              <a:buNone/>
            </a:pPr>
            <a:r>
              <a:rPr lang="en-US" sz="1600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8C0B9-889B-D236-FD9E-5C66CCA43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CE31-DD0E-4FE9-8E5C-7ADFA52A4F1A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0E02D-C72E-63BC-01B8-4E111F0F6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40FF9-D18B-FAD0-A3DC-ADE4E474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Vertical Text Placeholder 2">
            <a:extLst>
              <a:ext uri="{FF2B5EF4-FFF2-40B4-BE49-F238E27FC236}">
                <a16:creationId xmlns:a16="http://schemas.microsoft.com/office/drawing/2014/main" id="{5BBC0C46-8369-2E30-AAEB-55A34410E75A}"/>
              </a:ext>
            </a:extLst>
          </p:cNvPr>
          <p:cNvSpPr txBox="1">
            <a:spLocks/>
          </p:cNvSpPr>
          <p:nvPr/>
        </p:nvSpPr>
        <p:spPr>
          <a:xfrm>
            <a:off x="6287218" y="1825625"/>
            <a:ext cx="5677619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 err="1"/>
              <a:t>Att</a:t>
            </a:r>
            <a:r>
              <a:rPr lang="en-US" sz="1600" b="1" dirty="0"/>
              <a:t> </a:t>
            </a:r>
            <a:r>
              <a:rPr lang="en-US" sz="1600" b="1" dirty="0" err="1"/>
              <a:t>tänka</a:t>
            </a:r>
            <a:r>
              <a:rPr lang="en-US" sz="1600" b="1" dirty="0"/>
              <a:t> </a:t>
            </a:r>
            <a:r>
              <a:rPr lang="en-US" sz="1600" b="1" dirty="0" err="1"/>
              <a:t>på</a:t>
            </a:r>
            <a:r>
              <a:rPr lang="en-US" sz="1600" b="1" dirty="0"/>
              <a:t> vid match: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/>
              <a:t>Ledarna</a:t>
            </a:r>
            <a:r>
              <a:rPr lang="en-US" sz="1600" dirty="0"/>
              <a:t> </a:t>
            </a:r>
            <a:r>
              <a:rPr lang="en-US" sz="1600" dirty="0" err="1"/>
              <a:t>coachar</a:t>
            </a:r>
            <a:r>
              <a:rPr lang="en-US" sz="1600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/>
              <a:t>Föräldrarna</a:t>
            </a:r>
            <a:r>
              <a:rPr lang="en-US" sz="1600" dirty="0"/>
              <a:t> </a:t>
            </a:r>
            <a:r>
              <a:rPr lang="en-US" sz="1600" dirty="0" err="1"/>
              <a:t>hejar</a:t>
            </a: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/>
              <a:t>Föräldrarna</a:t>
            </a:r>
            <a:r>
              <a:rPr lang="en-US" sz="1600" dirty="0"/>
              <a:t> </a:t>
            </a:r>
            <a:r>
              <a:rPr lang="en-US" sz="1600" dirty="0" err="1"/>
              <a:t>står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motsatta</a:t>
            </a:r>
            <a:r>
              <a:rPr lang="en-US" sz="1600" dirty="0"/>
              <a:t> </a:t>
            </a:r>
            <a:r>
              <a:rPr lang="en-US" sz="1600" dirty="0" err="1"/>
              <a:t>långsidan</a:t>
            </a:r>
            <a:r>
              <a:rPr lang="en-US" sz="1600" dirty="0"/>
              <a:t> (</a:t>
            </a:r>
            <a:r>
              <a:rPr lang="en-US" sz="1600" dirty="0" err="1"/>
              <a:t>inte</a:t>
            </a:r>
            <a:r>
              <a:rPr lang="en-US" sz="1600" dirty="0"/>
              <a:t> vid </a:t>
            </a:r>
            <a:r>
              <a:rPr lang="en-US" sz="1600" dirty="0" err="1"/>
              <a:t>spelarna</a:t>
            </a:r>
            <a:r>
              <a:rPr lang="en-US" sz="1600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/>
              <a:t>Domaren</a:t>
            </a:r>
            <a:r>
              <a:rPr lang="en-US" sz="1600" dirty="0"/>
              <a:t> </a:t>
            </a:r>
            <a:r>
              <a:rPr lang="en-US" sz="1600" dirty="0" err="1"/>
              <a:t>bestämmer</a:t>
            </a:r>
            <a:r>
              <a:rPr lang="en-US" sz="1600" dirty="0"/>
              <a:t> </a:t>
            </a:r>
            <a:r>
              <a:rPr lang="en-US" sz="1600" dirty="0" err="1"/>
              <a:t>och</a:t>
            </a:r>
            <a:r>
              <a:rPr lang="en-US" sz="1600" dirty="0"/>
              <a:t> </a:t>
            </a:r>
            <a:r>
              <a:rPr lang="en-US" sz="1600" dirty="0" err="1"/>
              <a:t>behandlas</a:t>
            </a:r>
            <a:r>
              <a:rPr lang="en-US" sz="1600" dirty="0"/>
              <a:t> </a:t>
            </a:r>
            <a:r>
              <a:rPr lang="en-US" sz="1600" dirty="0" err="1"/>
              <a:t>respektfullt</a:t>
            </a:r>
            <a:r>
              <a:rPr lang="en-US" sz="1600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Fair play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87511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21AD4-63FF-C7A4-B73B-9C411B69F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AE6CF-43CF-7A68-F657-78D2F401F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Förväntningar</a:t>
            </a:r>
            <a:endParaRPr lang="en-SE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B4B317-3E9B-DB0F-1B46-1FEC5E2F8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1825625"/>
            <a:ext cx="10652186" cy="4351338"/>
          </a:xfrm>
        </p:spPr>
        <p:txBody>
          <a:bodyPr vert="horz" numCol="2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600" dirty="0" err="1"/>
              <a:t>Kläder</a:t>
            </a:r>
            <a:r>
              <a:rPr lang="en-US" sz="1600" dirty="0"/>
              <a:t> </a:t>
            </a:r>
            <a:r>
              <a:rPr lang="en-US" sz="1600" dirty="0" err="1"/>
              <a:t>efter</a:t>
            </a:r>
            <a:r>
              <a:rPr lang="en-US" sz="1600" dirty="0"/>
              <a:t> </a:t>
            </a:r>
            <a:r>
              <a:rPr lang="en-US" sz="1600" dirty="0" err="1"/>
              <a:t>väder</a:t>
            </a:r>
            <a:r>
              <a:rPr lang="en-US" sz="1600" dirty="0"/>
              <a:t> – lager </a:t>
            </a:r>
            <a:r>
              <a:rPr lang="en-US" sz="1600" dirty="0" err="1"/>
              <a:t>på</a:t>
            </a:r>
            <a:r>
              <a:rPr lang="en-US" sz="1600" dirty="0"/>
              <a:t> lager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Ta av </a:t>
            </a:r>
            <a:r>
              <a:rPr lang="en-US" sz="1600" dirty="0" err="1"/>
              <a:t>smycken</a:t>
            </a:r>
            <a:r>
              <a:rPr lang="en-US" sz="1600" dirty="0"/>
              <a:t> alt. </a:t>
            </a:r>
            <a:r>
              <a:rPr lang="en-US" sz="1600" dirty="0" err="1"/>
              <a:t>tejpa</a:t>
            </a:r>
            <a:r>
              <a:rPr lang="en-US" sz="1600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/>
              <a:t>Fotbollsskor</a:t>
            </a:r>
            <a:r>
              <a:rPr lang="en-US" sz="1600" dirty="0"/>
              <a:t> </a:t>
            </a:r>
            <a:r>
              <a:rPr lang="en-US" sz="1600" dirty="0" err="1"/>
              <a:t>och</a:t>
            </a:r>
            <a:r>
              <a:rPr lang="en-US" sz="1600" dirty="0"/>
              <a:t> </a:t>
            </a:r>
            <a:r>
              <a:rPr lang="en-US" sz="1600" dirty="0" err="1"/>
              <a:t>benskydd</a:t>
            </a:r>
            <a:r>
              <a:rPr lang="en-US" sz="1600" dirty="0"/>
              <a:t>, </a:t>
            </a:r>
            <a:r>
              <a:rPr lang="en-US" sz="1600" dirty="0" err="1"/>
              <a:t>vattenflaska</a:t>
            </a: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Kom i </a:t>
            </a:r>
            <a:r>
              <a:rPr lang="en-US" sz="1600" dirty="0" err="1"/>
              <a:t>tid</a:t>
            </a: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/>
              <a:t>Telefoner</a:t>
            </a:r>
            <a:r>
              <a:rPr lang="en-US" sz="1600" dirty="0"/>
              <a:t> – </a:t>
            </a:r>
            <a:r>
              <a:rPr lang="en-US" sz="1600" dirty="0" err="1"/>
              <a:t>lämna</a:t>
            </a:r>
            <a:r>
              <a:rPr lang="en-US" sz="1600" dirty="0"/>
              <a:t> </a:t>
            </a:r>
            <a:r>
              <a:rPr lang="en-US" sz="1600" dirty="0" err="1"/>
              <a:t>hemma</a:t>
            </a:r>
            <a:r>
              <a:rPr lang="en-US" sz="1600" dirty="0"/>
              <a:t> om </a:t>
            </a:r>
            <a:r>
              <a:rPr lang="en-US" sz="1600" dirty="0" err="1"/>
              <a:t>möjligt</a:t>
            </a:r>
            <a:r>
              <a:rPr lang="en-US" sz="1600" dirty="0"/>
              <a:t>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/>
              <a:t>Utvilade</a:t>
            </a:r>
            <a:r>
              <a:rPr lang="en-US" sz="1600" dirty="0"/>
              <a:t> </a:t>
            </a:r>
            <a:r>
              <a:rPr lang="en-US" sz="1600" dirty="0" err="1"/>
              <a:t>och</a:t>
            </a:r>
            <a:r>
              <a:rPr lang="en-US" sz="1600" dirty="0"/>
              <a:t> </a:t>
            </a:r>
            <a:r>
              <a:rPr lang="en-US" sz="1600" dirty="0" err="1"/>
              <a:t>fulla</a:t>
            </a:r>
            <a:r>
              <a:rPr lang="en-US" sz="1600" dirty="0"/>
              <a:t> med </a:t>
            </a:r>
            <a:r>
              <a:rPr lang="en-US" sz="1600" dirty="0" err="1"/>
              <a:t>energi</a:t>
            </a: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Prata med </a:t>
            </a:r>
            <a:r>
              <a:rPr lang="en-US" sz="1600" dirty="0" err="1"/>
              <a:t>tjejerna</a:t>
            </a:r>
            <a:r>
              <a:rPr lang="en-US" sz="1600" dirty="0"/>
              <a:t> </a:t>
            </a:r>
            <a:r>
              <a:rPr lang="en-US" sz="1600" dirty="0" err="1"/>
              <a:t>när</a:t>
            </a:r>
            <a:r>
              <a:rPr lang="en-US" sz="1600" dirty="0"/>
              <a:t> de </a:t>
            </a:r>
            <a:r>
              <a:rPr lang="en-US" sz="1600" dirty="0" err="1"/>
              <a:t>är</a:t>
            </a:r>
            <a:r>
              <a:rPr lang="en-US" sz="1600" dirty="0"/>
              <a:t> </a:t>
            </a:r>
            <a:r>
              <a:rPr lang="en-US" sz="1600" dirty="0" err="1"/>
              <a:t>arg</a:t>
            </a:r>
            <a:r>
              <a:rPr lang="en-US" sz="1600" dirty="0"/>
              <a:t> </a:t>
            </a:r>
            <a:r>
              <a:rPr lang="en-US" sz="1600" dirty="0" err="1"/>
              <a:t>eller</a:t>
            </a:r>
            <a:r>
              <a:rPr lang="en-US" sz="1600" dirty="0"/>
              <a:t> </a:t>
            </a:r>
            <a:r>
              <a:rPr lang="en-US" sz="1600" dirty="0" err="1"/>
              <a:t>upprörda</a:t>
            </a:r>
            <a:r>
              <a:rPr lang="en-US" sz="1600" dirty="0"/>
              <a:t>      (</a:t>
            </a:r>
            <a:r>
              <a:rPr lang="en-US" sz="1600" dirty="0" err="1"/>
              <a:t>som</a:t>
            </a:r>
            <a:r>
              <a:rPr lang="en-US" sz="1600" dirty="0"/>
              <a:t> support till </a:t>
            </a:r>
            <a:r>
              <a:rPr lang="en-US" sz="1600" dirty="0" err="1"/>
              <a:t>oss</a:t>
            </a:r>
            <a:r>
              <a:rPr lang="en-US" sz="1600" dirty="0"/>
              <a:t> </a:t>
            </a:r>
            <a:r>
              <a:rPr lang="en-US" sz="1600" dirty="0" err="1"/>
              <a:t>tränare</a:t>
            </a:r>
            <a:r>
              <a:rPr lang="en-US" sz="16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200" i="1" dirty="0"/>
              <a:t>“Jag </a:t>
            </a:r>
            <a:r>
              <a:rPr lang="en-US" sz="1200" i="1" dirty="0" err="1"/>
              <a:t>får</a:t>
            </a:r>
            <a:r>
              <a:rPr lang="en-US" sz="1200" i="1" dirty="0"/>
              <a:t> </a:t>
            </a:r>
            <a:r>
              <a:rPr lang="en-US" sz="1200" i="1" dirty="0" err="1"/>
              <a:t>aldrig</a:t>
            </a:r>
            <a:r>
              <a:rPr lang="en-US" sz="1200" i="1" dirty="0"/>
              <a:t> </a:t>
            </a:r>
            <a:r>
              <a:rPr lang="en-US" sz="1200" i="1" dirty="0" err="1"/>
              <a:t>spela</a:t>
            </a:r>
            <a:r>
              <a:rPr lang="en-US" sz="1200" i="1" dirty="0"/>
              <a:t> med </a:t>
            </a:r>
            <a:r>
              <a:rPr lang="en-US" sz="1200" i="1" dirty="0" err="1"/>
              <a:t>henne</a:t>
            </a:r>
            <a:r>
              <a:rPr lang="en-US" sz="1200" i="1" dirty="0"/>
              <a:t>”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200" i="1" dirty="0"/>
              <a:t>“De </a:t>
            </a:r>
            <a:r>
              <a:rPr lang="en-US" sz="1200" i="1" dirty="0" err="1"/>
              <a:t>får</a:t>
            </a:r>
            <a:r>
              <a:rPr lang="en-US" sz="1200" i="1" dirty="0"/>
              <a:t> </a:t>
            </a:r>
            <a:r>
              <a:rPr lang="en-US" sz="1200" i="1" dirty="0" err="1"/>
              <a:t>alltid</a:t>
            </a:r>
            <a:r>
              <a:rPr lang="en-US" sz="1200" i="1" dirty="0"/>
              <a:t> </a:t>
            </a:r>
            <a:r>
              <a:rPr lang="en-US" sz="1200" i="1" dirty="0" err="1"/>
              <a:t>spela</a:t>
            </a:r>
            <a:r>
              <a:rPr lang="en-US" sz="1200" i="1" dirty="0"/>
              <a:t> i </a:t>
            </a:r>
            <a:r>
              <a:rPr lang="en-US" sz="1200" i="1" dirty="0" err="1"/>
              <a:t>samma</a:t>
            </a:r>
            <a:r>
              <a:rPr lang="en-US" sz="1200" i="1" dirty="0"/>
              <a:t> lag”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200" i="1" dirty="0"/>
              <a:t>“Hon </a:t>
            </a:r>
            <a:r>
              <a:rPr lang="en-US" sz="1200" i="1" dirty="0" err="1"/>
              <a:t>spelade</a:t>
            </a:r>
            <a:r>
              <a:rPr lang="en-US" sz="1200" i="1" dirty="0"/>
              <a:t> </a:t>
            </a:r>
            <a:r>
              <a:rPr lang="en-US" sz="1200" i="1" dirty="0" err="1"/>
              <a:t>dåligt</a:t>
            </a:r>
            <a:r>
              <a:rPr lang="en-US" sz="1200" i="1" dirty="0"/>
              <a:t> </a:t>
            </a:r>
            <a:r>
              <a:rPr lang="en-US" sz="1200" i="1" dirty="0" err="1"/>
              <a:t>och</a:t>
            </a:r>
            <a:r>
              <a:rPr lang="en-US" sz="1200" i="1" dirty="0"/>
              <a:t> </a:t>
            </a:r>
            <a:r>
              <a:rPr lang="en-US" sz="1200" i="1" dirty="0" err="1"/>
              <a:t>gjorde</a:t>
            </a:r>
            <a:r>
              <a:rPr lang="en-US" sz="1200" i="1" dirty="0"/>
              <a:t> </a:t>
            </a:r>
            <a:r>
              <a:rPr lang="en-US" sz="1200" i="1" dirty="0" err="1"/>
              <a:t>så</a:t>
            </a:r>
            <a:r>
              <a:rPr lang="en-US" sz="1200" i="1" dirty="0"/>
              <a:t> </a:t>
            </a:r>
            <a:r>
              <a:rPr lang="en-US" sz="1200" i="1" dirty="0" err="1"/>
              <a:t>att</a:t>
            </a:r>
            <a:r>
              <a:rPr lang="en-US" sz="1200" i="1" dirty="0"/>
              <a:t> vi </a:t>
            </a:r>
            <a:r>
              <a:rPr lang="en-US" sz="1200" i="1" dirty="0" err="1"/>
              <a:t>förlorade</a:t>
            </a:r>
            <a:r>
              <a:rPr lang="en-US" sz="1200" i="1" dirty="0"/>
              <a:t>”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200" i="1" dirty="0"/>
              <a:t>“Hon </a:t>
            </a:r>
            <a:r>
              <a:rPr lang="en-US" sz="1200" i="1" dirty="0" err="1"/>
              <a:t>fällde</a:t>
            </a:r>
            <a:r>
              <a:rPr lang="en-US" sz="1200" i="1" dirty="0"/>
              <a:t> </a:t>
            </a:r>
            <a:r>
              <a:rPr lang="en-US" sz="1200" i="1" dirty="0" err="1"/>
              <a:t>mig</a:t>
            </a:r>
            <a:r>
              <a:rPr lang="en-US" sz="1200" i="1" dirty="0"/>
              <a:t>”</a:t>
            </a:r>
            <a:endParaRPr lang="en-US" sz="1400" dirty="0"/>
          </a:p>
          <a:p>
            <a:pPr marL="0" indent="0">
              <a:buNone/>
            </a:pPr>
            <a:r>
              <a:rPr lang="en-US" sz="1600" u="sng" dirty="0" err="1"/>
              <a:t>Viktigt</a:t>
            </a:r>
            <a:r>
              <a:rPr lang="en-US" sz="1600" u="sng" dirty="0"/>
              <a:t>: </a:t>
            </a:r>
          </a:p>
          <a:p>
            <a:pPr marL="0" indent="0">
              <a:buNone/>
            </a:pPr>
            <a:r>
              <a:rPr lang="en-US" sz="1600" dirty="0" err="1"/>
              <a:t>Svara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kallelser</a:t>
            </a:r>
            <a:r>
              <a:rPr lang="en-US" sz="1600" dirty="0"/>
              <a:t> till </a:t>
            </a:r>
            <a:r>
              <a:rPr lang="en-US" sz="1600" dirty="0" err="1"/>
              <a:t>träning</a:t>
            </a:r>
            <a:r>
              <a:rPr lang="en-US" sz="1600" dirty="0"/>
              <a:t> </a:t>
            </a:r>
            <a:r>
              <a:rPr lang="en-US" sz="1600" dirty="0" err="1"/>
              <a:t>och</a:t>
            </a:r>
            <a:r>
              <a:rPr lang="en-US" sz="1600" dirty="0"/>
              <a:t> match</a:t>
            </a:r>
          </a:p>
          <a:p>
            <a:pPr marL="0" indent="0">
              <a:buNone/>
            </a:pPr>
            <a:r>
              <a:rPr lang="en-US" sz="1600" dirty="0" err="1"/>
              <a:t>Läs</a:t>
            </a:r>
            <a:r>
              <a:rPr lang="en-US" sz="1600" dirty="0"/>
              <a:t> </a:t>
            </a:r>
            <a:r>
              <a:rPr lang="en-US" sz="1600" dirty="0" err="1"/>
              <a:t>informationen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/>
              <a:t> laget.se</a:t>
            </a:r>
            <a:endParaRPr lang="en-US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67069-EB6F-C329-59A3-9DB2AAB3E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CE31-DD0E-4FE9-8E5C-7ADFA52A4F1A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4177E-C8F2-01E1-16D3-2A640FC7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EBD51-0327-5D7C-BE92-4B96B9027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51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80504-6EEC-795B-D674-196B1D51D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8691F-9AC5-0444-236B-EBE19D5A9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Förväntningar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107D4-B776-FCFE-15A0-C82F4F42C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CE31-DD0E-4FE9-8E5C-7ADFA52A4F1A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E6733-D647-F4A0-C93A-24B017B7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20376-B761-E4DF-385C-FAB641264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EAFC6B-74F6-2FEF-4096-F403045FED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48"/>
          <a:stretch/>
        </p:blipFill>
        <p:spPr>
          <a:xfrm>
            <a:off x="2997179" y="1614745"/>
            <a:ext cx="6435089" cy="445510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26889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14A23-026E-B45A-E69A-C689EBB19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F8947-FB3E-DF0E-AD87-C9C698BF5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Lagföräldrar</a:t>
            </a:r>
            <a:endParaRPr lang="en-SE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C7EDD5-4BF4-ED17-437F-094174950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1825625"/>
            <a:ext cx="10652186" cy="4351338"/>
          </a:xfrm>
        </p:spPr>
        <p:txBody>
          <a:bodyPr vert="horz" numCol="1">
            <a:normAutofit fontScale="92500" lnSpcReduction="20000"/>
          </a:bodyPr>
          <a:lstStyle/>
          <a:p>
            <a:pPr marL="0" indent="0">
              <a:buNone/>
            </a:pPr>
            <a:r>
              <a:rPr lang="sv-SE" sz="2000" dirty="0"/>
              <a:t> Ansvarar för lagets försäljningar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Kommande  våren 2025: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Bingolotter (påsk)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Sportlotten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Ev. ytterligare försäljning?</a:t>
            </a:r>
          </a:p>
          <a:p>
            <a:pPr>
              <a:buFont typeface="Wingdings" panose="05000000000000000000" pitchFamily="2" charset="2"/>
              <a:buChar char="§"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Vi hjälps alla åt att underlätta för lagföräldrarna (tar emot lotter, säljer och redovisar i tid)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2024 – Johanna &amp; Elin</a:t>
            </a:r>
          </a:p>
          <a:p>
            <a:pPr marL="0" indent="0">
              <a:buNone/>
            </a:pPr>
            <a:r>
              <a:rPr lang="sv-SE" sz="2000" dirty="0"/>
              <a:t>2025 – 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3BF03-2516-5FE3-600E-2CC5CC204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CE31-DD0E-4FE9-8E5C-7ADFA52A4F1A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E7C75-4DF8-2821-6F48-1E1956342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21936-6AB3-5F48-013F-06C5B4C64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180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ccentBoxVTI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AccentBox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F4FE582F-5DDE-4E50-A331-B77FB79D7361}" vid="{42624B42-66F4-4B9A-A3DB-EB561F16279A}"/>
    </a:ext>
  </a:extLst>
</a:theme>
</file>

<file path=docMetadata/LabelInfo.xml><?xml version="1.0" encoding="utf-8"?>
<clbl:labelList xmlns:clbl="http://schemas.microsoft.com/office/2020/mipLabelMetadata">
  <clbl:label id="{7fea2623-af8f-4fb8-b1cf-b63cc8e496aa}" enabled="1" method="Standard" siteId="{81fa766e-a349-4867-8bf4-ab35e250a0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429</Words>
  <Application>Microsoft Office PowerPoint</Application>
  <PresentationFormat>Widescreen</PresentationFormat>
  <Paragraphs>104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Avenir Next LT Pro</vt:lpstr>
      <vt:lpstr>Wingdings</vt:lpstr>
      <vt:lpstr>AccentBoxVTI</vt:lpstr>
      <vt:lpstr>Föräldramöte F14/15</vt:lpstr>
      <vt:lpstr>Agenda</vt:lpstr>
      <vt:lpstr>Laget 2025</vt:lpstr>
      <vt:lpstr>Aktiviteter våren 2025</vt:lpstr>
      <vt:lpstr>Aktiviteter våren 2025</vt:lpstr>
      <vt:lpstr>Förväntningar</vt:lpstr>
      <vt:lpstr>Förväntningar</vt:lpstr>
      <vt:lpstr>Lagföräldrar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Jenshagen, Ingrid</cp:lastModifiedBy>
  <cp:revision>8</cp:revision>
  <dcterms:created xsi:type="dcterms:W3CDTF">2025-03-03T14:22:04Z</dcterms:created>
  <dcterms:modified xsi:type="dcterms:W3CDTF">2025-03-15T14:04:05Z</dcterms:modified>
</cp:coreProperties>
</file>