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1291" r:id="rId3"/>
    <p:sldId id="257" r:id="rId4"/>
    <p:sldId id="258" r:id="rId5"/>
    <p:sldId id="263" r:id="rId6"/>
    <p:sldId id="259" r:id="rId7"/>
    <p:sldId id="261" r:id="rId8"/>
    <p:sldId id="262" r:id="rId9"/>
    <p:sldId id="1290" r:id="rId10"/>
    <p:sldId id="1292" r:id="rId11"/>
    <p:sldId id="1293" r:id="rId12"/>
    <p:sldId id="1294" r:id="rId13"/>
    <p:sldId id="1295"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image" Target="../media/image12.jpeg"/><Relationship Id="rId5" Type="http://schemas.openxmlformats.org/officeDocument/2006/relationships/image" Target="../media/image16.sv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image" Target="../media/image12.jpeg"/><Relationship Id="rId5" Type="http://schemas.openxmlformats.org/officeDocument/2006/relationships/image" Target="../media/image16.sv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B1AC9-FC67-4446-8125-4B081EEBB00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63C11D7-01E2-4096-8895-89EB5DCC5E9F}">
      <dgm:prSet/>
      <dgm:spPr/>
      <dgm:t>
        <a:bodyPr/>
        <a:lstStyle/>
        <a:p>
          <a:r>
            <a:rPr lang="en-US" b="1" dirty="0" err="1"/>
            <a:t>Utrustning</a:t>
          </a:r>
          <a:r>
            <a:rPr lang="en-US" b="1" dirty="0"/>
            <a:t>: </a:t>
          </a:r>
          <a:r>
            <a:rPr lang="en-US" dirty="0" err="1"/>
            <a:t>Spelare</a:t>
          </a:r>
          <a:r>
            <a:rPr lang="en-US" dirty="0"/>
            <a:t> </a:t>
          </a:r>
          <a:r>
            <a:rPr lang="en-US" dirty="0" err="1"/>
            <a:t>måste</a:t>
          </a:r>
          <a:r>
            <a:rPr lang="en-US" dirty="0"/>
            <a:t> ha </a:t>
          </a:r>
          <a:r>
            <a:rPr lang="en-US" dirty="0" err="1"/>
            <a:t>benskydd</a:t>
          </a:r>
          <a:br>
            <a:rPr lang="en-US" dirty="0"/>
          </a:br>
          <a:r>
            <a:rPr lang="en-US" dirty="0"/>
            <a:t>(</a:t>
          </a:r>
          <a:r>
            <a:rPr lang="en-US" dirty="0" err="1"/>
            <a:t>Förbjudet</a:t>
          </a:r>
          <a:r>
            <a:rPr lang="en-US" dirty="0"/>
            <a:t> att ha </a:t>
          </a:r>
          <a:r>
            <a:rPr lang="en-US" dirty="0" err="1"/>
            <a:t>smycken</a:t>
          </a:r>
          <a:r>
            <a:rPr lang="en-US" dirty="0"/>
            <a:t> </a:t>
          </a:r>
          <a:r>
            <a:rPr lang="en-US" dirty="0" err="1"/>
            <a:t>på</a:t>
          </a:r>
          <a:r>
            <a:rPr lang="en-US" dirty="0"/>
            <a:t> match)</a:t>
          </a:r>
          <a:br>
            <a:rPr lang="en-US" dirty="0"/>
          </a:br>
          <a:endParaRPr lang="en-US" dirty="0"/>
        </a:p>
      </dgm:t>
    </dgm:pt>
    <dgm:pt modelId="{E53F7890-204D-444E-B262-B5214745114C}" type="parTrans" cxnId="{8BE3073C-5E13-4D5A-873C-346798947BAE}">
      <dgm:prSet/>
      <dgm:spPr/>
      <dgm:t>
        <a:bodyPr/>
        <a:lstStyle/>
        <a:p>
          <a:endParaRPr lang="en-US"/>
        </a:p>
      </dgm:t>
    </dgm:pt>
    <dgm:pt modelId="{47633ADF-AEF4-4748-B62C-0787D3A07255}" type="sibTrans" cxnId="{8BE3073C-5E13-4D5A-873C-346798947BAE}">
      <dgm:prSet/>
      <dgm:spPr/>
      <dgm:t>
        <a:bodyPr/>
        <a:lstStyle/>
        <a:p>
          <a:endParaRPr lang="en-US"/>
        </a:p>
      </dgm:t>
    </dgm:pt>
    <dgm:pt modelId="{52661E8A-59FF-48C9-B6AD-09952167A4F0}">
      <dgm:prSet/>
      <dgm:spPr/>
      <dgm:t>
        <a:bodyPr/>
        <a:lstStyle/>
        <a:p>
          <a:r>
            <a:rPr lang="en-US" b="0" i="0"/>
            <a:t>En match består av fyra lika långa perioder. Domaren avgör om det ska läggas till tid i någon period och i så fall hur många minuter.</a:t>
          </a:r>
          <a:endParaRPr lang="en-US"/>
        </a:p>
      </dgm:t>
    </dgm:pt>
    <dgm:pt modelId="{68C4AC10-D167-4792-888C-E2C7F2B11A4C}" type="parTrans" cxnId="{4F8DAE62-F23E-41D0-A2CD-A861CD1789FE}">
      <dgm:prSet/>
      <dgm:spPr/>
      <dgm:t>
        <a:bodyPr/>
        <a:lstStyle/>
        <a:p>
          <a:endParaRPr lang="en-US"/>
        </a:p>
      </dgm:t>
    </dgm:pt>
    <dgm:pt modelId="{068101A1-2495-4020-A237-AF3607E22B79}" type="sibTrans" cxnId="{4F8DAE62-F23E-41D0-A2CD-A861CD1789FE}">
      <dgm:prSet/>
      <dgm:spPr/>
      <dgm:t>
        <a:bodyPr/>
        <a:lstStyle/>
        <a:p>
          <a:endParaRPr lang="en-US"/>
        </a:p>
      </dgm:t>
    </dgm:pt>
    <dgm:pt modelId="{9A1BB81C-F0F3-4090-879A-D6913585FB56}">
      <dgm:prSet/>
      <dgm:spPr/>
      <dgm:t>
        <a:bodyPr/>
        <a:lstStyle/>
        <a:p>
          <a:r>
            <a:rPr lang="en-US" b="1" i="0"/>
            <a:t>Speltiden</a:t>
          </a:r>
          <a:r>
            <a:rPr lang="en-US" b="0" i="0"/>
            <a:t> är 4 x 3 minuter. Pauserna är maximalt tre minuter mellan perioderna. Lagen behöver inte byta sida.</a:t>
          </a:r>
          <a:br>
            <a:rPr lang="en-US" b="0" i="0"/>
          </a:br>
          <a:r>
            <a:rPr lang="en-US" b="0" i="0"/>
            <a:t>(Tiden kan variera på cuper och andra matcher)</a:t>
          </a:r>
          <a:endParaRPr lang="en-US"/>
        </a:p>
      </dgm:t>
    </dgm:pt>
    <dgm:pt modelId="{E50B542C-A4B5-4269-8075-3D4869E12F21}" type="parTrans" cxnId="{2E92859D-A87D-4A6E-A777-B0C494CA18C2}">
      <dgm:prSet/>
      <dgm:spPr/>
      <dgm:t>
        <a:bodyPr/>
        <a:lstStyle/>
        <a:p>
          <a:endParaRPr lang="en-US"/>
        </a:p>
      </dgm:t>
    </dgm:pt>
    <dgm:pt modelId="{0A15279D-0EF0-44C2-B5E4-1AAABF39C2A2}" type="sibTrans" cxnId="{2E92859D-A87D-4A6E-A777-B0C494CA18C2}">
      <dgm:prSet/>
      <dgm:spPr/>
      <dgm:t>
        <a:bodyPr/>
        <a:lstStyle/>
        <a:p>
          <a:endParaRPr lang="en-US"/>
        </a:p>
      </dgm:t>
    </dgm:pt>
    <dgm:pt modelId="{13E2D431-5769-4082-BE3C-6A0D51C3F757}" type="pres">
      <dgm:prSet presAssocID="{7E5B1AC9-FC67-4446-8125-4B081EEBB006}" presName="root" presStyleCnt="0">
        <dgm:presLayoutVars>
          <dgm:dir/>
          <dgm:resizeHandles val="exact"/>
        </dgm:presLayoutVars>
      </dgm:prSet>
      <dgm:spPr/>
    </dgm:pt>
    <dgm:pt modelId="{8BC89991-ED89-47F7-8D2C-AF926CE4DFA6}" type="pres">
      <dgm:prSet presAssocID="{363C11D7-01E2-4096-8895-89EB5DCC5E9F}" presName="compNode" presStyleCnt="0"/>
      <dgm:spPr/>
    </dgm:pt>
    <dgm:pt modelId="{665C0047-2283-49D1-AE54-E6885C7E233F}" type="pres">
      <dgm:prSet presAssocID="{363C11D7-01E2-4096-8895-89EB5DCC5E9F}" presName="bgRect" presStyleLbl="bgShp" presStyleIdx="0" presStyleCnt="3"/>
      <dgm:spPr/>
    </dgm:pt>
    <dgm:pt modelId="{D6539596-44B7-414A-8A12-CDCE2335275C}" type="pres">
      <dgm:prSet presAssocID="{363C11D7-01E2-4096-8895-89EB5DCC5E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517FC977-2296-478D-B4D5-E17E1754E88C}" type="pres">
      <dgm:prSet presAssocID="{363C11D7-01E2-4096-8895-89EB5DCC5E9F}" presName="spaceRect" presStyleCnt="0"/>
      <dgm:spPr/>
    </dgm:pt>
    <dgm:pt modelId="{C9FC3D70-CC58-4696-8B5B-EC80D97F74A6}" type="pres">
      <dgm:prSet presAssocID="{363C11D7-01E2-4096-8895-89EB5DCC5E9F}" presName="parTx" presStyleLbl="revTx" presStyleIdx="0" presStyleCnt="3">
        <dgm:presLayoutVars>
          <dgm:chMax val="0"/>
          <dgm:chPref val="0"/>
        </dgm:presLayoutVars>
      </dgm:prSet>
      <dgm:spPr/>
    </dgm:pt>
    <dgm:pt modelId="{57FDC9DD-0185-4008-B390-ACB200489268}" type="pres">
      <dgm:prSet presAssocID="{47633ADF-AEF4-4748-B62C-0787D3A07255}" presName="sibTrans" presStyleCnt="0"/>
      <dgm:spPr/>
    </dgm:pt>
    <dgm:pt modelId="{44226DF5-8DE0-4557-B92B-F64070D39C19}" type="pres">
      <dgm:prSet presAssocID="{52661E8A-59FF-48C9-B6AD-09952167A4F0}" presName="compNode" presStyleCnt="0"/>
      <dgm:spPr/>
    </dgm:pt>
    <dgm:pt modelId="{72DB2024-9684-48CA-8B46-876D7569A365}" type="pres">
      <dgm:prSet presAssocID="{52661E8A-59FF-48C9-B6AD-09952167A4F0}" presName="bgRect" presStyleLbl="bgShp" presStyleIdx="1" presStyleCnt="3"/>
      <dgm:spPr/>
    </dgm:pt>
    <dgm:pt modelId="{59DF8CF5-3CE2-4BDB-A399-70CF124D1995}" type="pres">
      <dgm:prSet presAssocID="{52661E8A-59FF-48C9-B6AD-09952167A4F0}" presName="iconRect" presStyleLbl="node1" presStyleIdx="1" presStyleCnt="3"/>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Fotboll med hel fyllning"/>
        </a:ext>
      </dgm:extLst>
    </dgm:pt>
    <dgm:pt modelId="{97D0D8C9-DD8B-4DCA-A082-C13A01676159}" type="pres">
      <dgm:prSet presAssocID="{52661E8A-59FF-48C9-B6AD-09952167A4F0}" presName="spaceRect" presStyleCnt="0"/>
      <dgm:spPr/>
    </dgm:pt>
    <dgm:pt modelId="{5FD54ACF-168A-40A8-8F05-76D372730C23}" type="pres">
      <dgm:prSet presAssocID="{52661E8A-59FF-48C9-B6AD-09952167A4F0}" presName="parTx" presStyleLbl="revTx" presStyleIdx="1" presStyleCnt="3">
        <dgm:presLayoutVars>
          <dgm:chMax val="0"/>
          <dgm:chPref val="0"/>
        </dgm:presLayoutVars>
      </dgm:prSet>
      <dgm:spPr/>
    </dgm:pt>
    <dgm:pt modelId="{C8066335-43EC-431E-95CA-EBBCA9D97350}" type="pres">
      <dgm:prSet presAssocID="{068101A1-2495-4020-A237-AF3607E22B79}" presName="sibTrans" presStyleCnt="0"/>
      <dgm:spPr/>
    </dgm:pt>
    <dgm:pt modelId="{8C4B2697-693B-476D-8C1A-8F578CA2F469}" type="pres">
      <dgm:prSet presAssocID="{9A1BB81C-F0F3-4090-879A-D6913585FB56}" presName="compNode" presStyleCnt="0"/>
      <dgm:spPr/>
    </dgm:pt>
    <dgm:pt modelId="{8A7E8927-4EBF-4C2D-B363-38A938B4F1F3}" type="pres">
      <dgm:prSet presAssocID="{9A1BB81C-F0F3-4090-879A-D6913585FB56}" presName="bgRect" presStyleLbl="bgShp" presStyleIdx="2" presStyleCnt="3"/>
      <dgm:spPr/>
    </dgm:pt>
    <dgm:pt modelId="{1F0651C3-0153-4458-9035-17DA48DD7DAB}" type="pres">
      <dgm:prSet presAssocID="{9A1BB81C-F0F3-4090-879A-D6913585FB56}"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idtagarur"/>
        </a:ext>
      </dgm:extLst>
    </dgm:pt>
    <dgm:pt modelId="{71641819-B494-4BBA-A5DF-B0133A8A6B1C}" type="pres">
      <dgm:prSet presAssocID="{9A1BB81C-F0F3-4090-879A-D6913585FB56}" presName="spaceRect" presStyleCnt="0"/>
      <dgm:spPr/>
    </dgm:pt>
    <dgm:pt modelId="{924C68D1-659B-42B8-A746-1EE5B2C6BC9A}" type="pres">
      <dgm:prSet presAssocID="{9A1BB81C-F0F3-4090-879A-D6913585FB56}" presName="parTx" presStyleLbl="revTx" presStyleIdx="2" presStyleCnt="3">
        <dgm:presLayoutVars>
          <dgm:chMax val="0"/>
          <dgm:chPref val="0"/>
        </dgm:presLayoutVars>
      </dgm:prSet>
      <dgm:spPr/>
    </dgm:pt>
  </dgm:ptLst>
  <dgm:cxnLst>
    <dgm:cxn modelId="{7AA0BB0E-228A-4CA9-8C3F-72C7673EC668}" type="presOf" srcId="{9A1BB81C-F0F3-4090-879A-D6913585FB56}" destId="{924C68D1-659B-42B8-A746-1EE5B2C6BC9A}" srcOrd="0" destOrd="0" presId="urn:microsoft.com/office/officeart/2018/2/layout/IconVerticalSolidList"/>
    <dgm:cxn modelId="{8BE3073C-5E13-4D5A-873C-346798947BAE}" srcId="{7E5B1AC9-FC67-4446-8125-4B081EEBB006}" destId="{363C11D7-01E2-4096-8895-89EB5DCC5E9F}" srcOrd="0" destOrd="0" parTransId="{E53F7890-204D-444E-B262-B5214745114C}" sibTransId="{47633ADF-AEF4-4748-B62C-0787D3A07255}"/>
    <dgm:cxn modelId="{4F8DAE62-F23E-41D0-A2CD-A861CD1789FE}" srcId="{7E5B1AC9-FC67-4446-8125-4B081EEBB006}" destId="{52661E8A-59FF-48C9-B6AD-09952167A4F0}" srcOrd="1" destOrd="0" parTransId="{68C4AC10-D167-4792-888C-E2C7F2B11A4C}" sibTransId="{068101A1-2495-4020-A237-AF3607E22B79}"/>
    <dgm:cxn modelId="{9672B993-2FF8-410F-99D9-5D15060B83D9}" type="presOf" srcId="{52661E8A-59FF-48C9-B6AD-09952167A4F0}" destId="{5FD54ACF-168A-40A8-8F05-76D372730C23}" srcOrd="0" destOrd="0" presId="urn:microsoft.com/office/officeart/2018/2/layout/IconVerticalSolidList"/>
    <dgm:cxn modelId="{2E92859D-A87D-4A6E-A777-B0C494CA18C2}" srcId="{7E5B1AC9-FC67-4446-8125-4B081EEBB006}" destId="{9A1BB81C-F0F3-4090-879A-D6913585FB56}" srcOrd="2" destOrd="0" parTransId="{E50B542C-A4B5-4269-8075-3D4869E12F21}" sibTransId="{0A15279D-0EF0-44C2-B5E4-1AAABF39C2A2}"/>
    <dgm:cxn modelId="{EED1DEAD-9F0D-45B0-93D2-350316DD6622}" type="presOf" srcId="{7E5B1AC9-FC67-4446-8125-4B081EEBB006}" destId="{13E2D431-5769-4082-BE3C-6A0D51C3F757}" srcOrd="0" destOrd="0" presId="urn:microsoft.com/office/officeart/2018/2/layout/IconVerticalSolidList"/>
    <dgm:cxn modelId="{FC388DBE-A927-492B-A24B-D56682DD31F3}" type="presOf" srcId="{363C11D7-01E2-4096-8895-89EB5DCC5E9F}" destId="{C9FC3D70-CC58-4696-8B5B-EC80D97F74A6}" srcOrd="0" destOrd="0" presId="urn:microsoft.com/office/officeart/2018/2/layout/IconVerticalSolidList"/>
    <dgm:cxn modelId="{B507210F-626E-4D04-85DE-4D0574AE17AA}" type="presParOf" srcId="{13E2D431-5769-4082-BE3C-6A0D51C3F757}" destId="{8BC89991-ED89-47F7-8D2C-AF926CE4DFA6}" srcOrd="0" destOrd="0" presId="urn:microsoft.com/office/officeart/2018/2/layout/IconVerticalSolidList"/>
    <dgm:cxn modelId="{BD654121-2B65-4B51-8816-D73549C17578}" type="presParOf" srcId="{8BC89991-ED89-47F7-8D2C-AF926CE4DFA6}" destId="{665C0047-2283-49D1-AE54-E6885C7E233F}" srcOrd="0" destOrd="0" presId="urn:microsoft.com/office/officeart/2018/2/layout/IconVerticalSolidList"/>
    <dgm:cxn modelId="{EC67C1A8-9793-4A72-BA52-42D1A0BB2ED9}" type="presParOf" srcId="{8BC89991-ED89-47F7-8D2C-AF926CE4DFA6}" destId="{D6539596-44B7-414A-8A12-CDCE2335275C}" srcOrd="1" destOrd="0" presId="urn:microsoft.com/office/officeart/2018/2/layout/IconVerticalSolidList"/>
    <dgm:cxn modelId="{585DD467-5512-4307-B8B2-06BEA17D8CAB}" type="presParOf" srcId="{8BC89991-ED89-47F7-8D2C-AF926CE4DFA6}" destId="{517FC977-2296-478D-B4D5-E17E1754E88C}" srcOrd="2" destOrd="0" presId="urn:microsoft.com/office/officeart/2018/2/layout/IconVerticalSolidList"/>
    <dgm:cxn modelId="{31954326-5D11-4524-991A-7DF9B29FA829}" type="presParOf" srcId="{8BC89991-ED89-47F7-8D2C-AF926CE4DFA6}" destId="{C9FC3D70-CC58-4696-8B5B-EC80D97F74A6}" srcOrd="3" destOrd="0" presId="urn:microsoft.com/office/officeart/2018/2/layout/IconVerticalSolidList"/>
    <dgm:cxn modelId="{CA28299D-544F-400D-970D-55F5DB8E4770}" type="presParOf" srcId="{13E2D431-5769-4082-BE3C-6A0D51C3F757}" destId="{57FDC9DD-0185-4008-B390-ACB200489268}" srcOrd="1" destOrd="0" presId="urn:microsoft.com/office/officeart/2018/2/layout/IconVerticalSolidList"/>
    <dgm:cxn modelId="{B20C81C2-C938-4BBA-832C-D24839F007AE}" type="presParOf" srcId="{13E2D431-5769-4082-BE3C-6A0D51C3F757}" destId="{44226DF5-8DE0-4557-B92B-F64070D39C19}" srcOrd="2" destOrd="0" presId="urn:microsoft.com/office/officeart/2018/2/layout/IconVerticalSolidList"/>
    <dgm:cxn modelId="{B527427A-47BB-4A89-96D0-57AC4D6E3801}" type="presParOf" srcId="{44226DF5-8DE0-4557-B92B-F64070D39C19}" destId="{72DB2024-9684-48CA-8B46-876D7569A365}" srcOrd="0" destOrd="0" presId="urn:microsoft.com/office/officeart/2018/2/layout/IconVerticalSolidList"/>
    <dgm:cxn modelId="{86C2FE2A-94D7-47ED-B7A5-3F04CDA0F02B}" type="presParOf" srcId="{44226DF5-8DE0-4557-B92B-F64070D39C19}" destId="{59DF8CF5-3CE2-4BDB-A399-70CF124D1995}" srcOrd="1" destOrd="0" presId="urn:microsoft.com/office/officeart/2018/2/layout/IconVerticalSolidList"/>
    <dgm:cxn modelId="{EE6C5766-3159-42A6-9F1C-97D83F4B4EA5}" type="presParOf" srcId="{44226DF5-8DE0-4557-B92B-F64070D39C19}" destId="{97D0D8C9-DD8B-4DCA-A082-C13A01676159}" srcOrd="2" destOrd="0" presId="urn:microsoft.com/office/officeart/2018/2/layout/IconVerticalSolidList"/>
    <dgm:cxn modelId="{6A367B0D-3565-4EFB-9398-7CCF3E015781}" type="presParOf" srcId="{44226DF5-8DE0-4557-B92B-F64070D39C19}" destId="{5FD54ACF-168A-40A8-8F05-76D372730C23}" srcOrd="3" destOrd="0" presId="urn:microsoft.com/office/officeart/2018/2/layout/IconVerticalSolidList"/>
    <dgm:cxn modelId="{A1808DA4-5F93-4949-8070-64743C80B870}" type="presParOf" srcId="{13E2D431-5769-4082-BE3C-6A0D51C3F757}" destId="{C8066335-43EC-431E-95CA-EBBCA9D97350}" srcOrd="3" destOrd="0" presId="urn:microsoft.com/office/officeart/2018/2/layout/IconVerticalSolidList"/>
    <dgm:cxn modelId="{A5D4003B-FE9F-48DD-B749-0A393DF89483}" type="presParOf" srcId="{13E2D431-5769-4082-BE3C-6A0D51C3F757}" destId="{8C4B2697-693B-476D-8C1A-8F578CA2F469}" srcOrd="4" destOrd="0" presId="urn:microsoft.com/office/officeart/2018/2/layout/IconVerticalSolidList"/>
    <dgm:cxn modelId="{6F29624D-1B64-467C-A4BE-7EC94FE86BF2}" type="presParOf" srcId="{8C4B2697-693B-476D-8C1A-8F578CA2F469}" destId="{8A7E8927-4EBF-4C2D-B363-38A938B4F1F3}" srcOrd="0" destOrd="0" presId="urn:microsoft.com/office/officeart/2018/2/layout/IconVerticalSolidList"/>
    <dgm:cxn modelId="{D456B31C-7A24-4BD6-972C-52F1BF1B0AEC}" type="presParOf" srcId="{8C4B2697-693B-476D-8C1A-8F578CA2F469}" destId="{1F0651C3-0153-4458-9035-17DA48DD7DAB}" srcOrd="1" destOrd="0" presId="urn:microsoft.com/office/officeart/2018/2/layout/IconVerticalSolidList"/>
    <dgm:cxn modelId="{AB503D62-56D6-41B1-B851-7B04AB51E524}" type="presParOf" srcId="{8C4B2697-693B-476D-8C1A-8F578CA2F469}" destId="{71641819-B494-4BBA-A5DF-B0133A8A6B1C}" srcOrd="2" destOrd="0" presId="urn:microsoft.com/office/officeart/2018/2/layout/IconVerticalSolidList"/>
    <dgm:cxn modelId="{E994389C-13CE-4E77-A711-16C1094F8D11}" type="presParOf" srcId="{8C4B2697-693B-476D-8C1A-8F578CA2F469}" destId="{924C68D1-659B-42B8-A746-1EE5B2C6BC9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844EFE-FB70-40EA-BA15-C904A94BAD9B}" type="doc">
      <dgm:prSet loTypeId="urn:microsoft.com/office/officeart/2008/layout/LinedList" loCatId="list" qsTypeId="urn:microsoft.com/office/officeart/2005/8/quickstyle/simple2" qsCatId="simple" csTypeId="urn:microsoft.com/office/officeart/2005/8/colors/accent6_2" csCatId="accent6"/>
      <dgm:spPr/>
      <dgm:t>
        <a:bodyPr/>
        <a:lstStyle/>
        <a:p>
          <a:endParaRPr lang="en-US"/>
        </a:p>
      </dgm:t>
    </dgm:pt>
    <dgm:pt modelId="{9D22878A-5055-45F9-AA5F-2AF3C7891CB1}">
      <dgm:prSet/>
      <dgm:spPr/>
      <dgm:t>
        <a:bodyPr/>
        <a:lstStyle/>
        <a:p>
          <a:r>
            <a:rPr lang="en-US" b="1" i="0"/>
            <a:t>Låt spelarna ta egna beslut </a:t>
          </a:r>
          <a:r>
            <a:rPr lang="en-US" b="0" i="0"/>
            <a:t>på planen och ge beröm när de försöker göra bra saker. Var extra noga med att ge beröm när spelarna försöker göra saker även om de inte lyckas. Sträva efter att </a:t>
          </a:r>
          <a:r>
            <a:rPr lang="en-US" b="1" i="0"/>
            <a:t>alla får spela lika mycket.</a:t>
          </a:r>
          <a:endParaRPr lang="en-US"/>
        </a:p>
      </dgm:t>
    </dgm:pt>
    <dgm:pt modelId="{69A9EF96-14D1-4F81-AE5C-0DF9CBDB513D}" type="parTrans" cxnId="{E9430C0F-BA59-45E2-9B24-B03C39279474}">
      <dgm:prSet/>
      <dgm:spPr/>
      <dgm:t>
        <a:bodyPr/>
        <a:lstStyle/>
        <a:p>
          <a:endParaRPr lang="en-US"/>
        </a:p>
      </dgm:t>
    </dgm:pt>
    <dgm:pt modelId="{7E4D5E5E-355C-4052-8FB8-5B9B98A1D8F9}" type="sibTrans" cxnId="{E9430C0F-BA59-45E2-9B24-B03C39279474}">
      <dgm:prSet/>
      <dgm:spPr/>
      <dgm:t>
        <a:bodyPr/>
        <a:lstStyle/>
        <a:p>
          <a:endParaRPr lang="en-US"/>
        </a:p>
      </dgm:t>
    </dgm:pt>
    <dgm:pt modelId="{8EC815EF-5C73-47F9-80E9-D2CD28742EF1}">
      <dgm:prSet/>
      <dgm:spPr/>
      <dgm:t>
        <a:bodyPr/>
        <a:lstStyle/>
        <a:p>
          <a:r>
            <a:rPr lang="en-US" b="0" i="0"/>
            <a:t>Efter matchen ska laget </a:t>
          </a:r>
          <a:r>
            <a:rPr lang="en-US" b="1" i="0"/>
            <a:t>tacka motståndarna och domarna </a:t>
          </a:r>
          <a:r>
            <a:rPr lang="en-US" b="0" i="0"/>
            <a:t>för matchen. Detta ska ske på ett respektfullt sätt oavsett hur matchen har varit. Påpeka för spelarna att de ska tacka de andra, inte hylla sig själva. Efter matchen är det bra att samla spelarna och ge mer beröm och feedback. </a:t>
          </a:r>
          <a:endParaRPr lang="en-US"/>
        </a:p>
      </dgm:t>
    </dgm:pt>
    <dgm:pt modelId="{1E0250C6-9136-421C-B6DE-D96204727C45}" type="parTrans" cxnId="{B134575B-7FBB-4239-BF73-D632656496CE}">
      <dgm:prSet/>
      <dgm:spPr/>
      <dgm:t>
        <a:bodyPr/>
        <a:lstStyle/>
        <a:p>
          <a:endParaRPr lang="en-US"/>
        </a:p>
      </dgm:t>
    </dgm:pt>
    <dgm:pt modelId="{47DBB195-2603-45F8-A223-7271A73ED7FF}" type="sibTrans" cxnId="{B134575B-7FBB-4239-BF73-D632656496CE}">
      <dgm:prSet/>
      <dgm:spPr/>
      <dgm:t>
        <a:bodyPr/>
        <a:lstStyle/>
        <a:p>
          <a:endParaRPr lang="en-US"/>
        </a:p>
      </dgm:t>
    </dgm:pt>
    <dgm:pt modelId="{3E12ABE5-CF09-43E0-8C96-6D20CDBD835B}" type="pres">
      <dgm:prSet presAssocID="{9D844EFE-FB70-40EA-BA15-C904A94BAD9B}" presName="vert0" presStyleCnt="0">
        <dgm:presLayoutVars>
          <dgm:dir/>
          <dgm:animOne val="branch"/>
          <dgm:animLvl val="lvl"/>
        </dgm:presLayoutVars>
      </dgm:prSet>
      <dgm:spPr/>
    </dgm:pt>
    <dgm:pt modelId="{A3F6D681-DA11-4983-809A-08E399C0D316}" type="pres">
      <dgm:prSet presAssocID="{9D22878A-5055-45F9-AA5F-2AF3C7891CB1}" presName="thickLine" presStyleLbl="alignNode1" presStyleIdx="0" presStyleCnt="2"/>
      <dgm:spPr/>
    </dgm:pt>
    <dgm:pt modelId="{7A6D5891-B7C9-42BB-ABC3-FC387DB11EF5}" type="pres">
      <dgm:prSet presAssocID="{9D22878A-5055-45F9-AA5F-2AF3C7891CB1}" presName="horz1" presStyleCnt="0"/>
      <dgm:spPr/>
    </dgm:pt>
    <dgm:pt modelId="{46A470BF-6822-43CE-ABA7-D912AA503F9B}" type="pres">
      <dgm:prSet presAssocID="{9D22878A-5055-45F9-AA5F-2AF3C7891CB1}" presName="tx1" presStyleLbl="revTx" presStyleIdx="0" presStyleCnt="2"/>
      <dgm:spPr/>
    </dgm:pt>
    <dgm:pt modelId="{E90F1245-39AB-415B-9287-69C1A8A60969}" type="pres">
      <dgm:prSet presAssocID="{9D22878A-5055-45F9-AA5F-2AF3C7891CB1}" presName="vert1" presStyleCnt="0"/>
      <dgm:spPr/>
    </dgm:pt>
    <dgm:pt modelId="{C4C358BB-3548-4906-8EF2-BE534E30B0CC}" type="pres">
      <dgm:prSet presAssocID="{8EC815EF-5C73-47F9-80E9-D2CD28742EF1}" presName="thickLine" presStyleLbl="alignNode1" presStyleIdx="1" presStyleCnt="2"/>
      <dgm:spPr/>
    </dgm:pt>
    <dgm:pt modelId="{5A7E9CC4-EFC4-4A5F-BB3F-926756CE35CA}" type="pres">
      <dgm:prSet presAssocID="{8EC815EF-5C73-47F9-80E9-D2CD28742EF1}" presName="horz1" presStyleCnt="0"/>
      <dgm:spPr/>
    </dgm:pt>
    <dgm:pt modelId="{9678B328-E70F-46E7-8BEA-5738ECEF5254}" type="pres">
      <dgm:prSet presAssocID="{8EC815EF-5C73-47F9-80E9-D2CD28742EF1}" presName="tx1" presStyleLbl="revTx" presStyleIdx="1" presStyleCnt="2"/>
      <dgm:spPr/>
    </dgm:pt>
    <dgm:pt modelId="{B3BA8A0C-D94B-4172-9ED4-D757A39B36D5}" type="pres">
      <dgm:prSet presAssocID="{8EC815EF-5C73-47F9-80E9-D2CD28742EF1}" presName="vert1" presStyleCnt="0"/>
      <dgm:spPr/>
    </dgm:pt>
  </dgm:ptLst>
  <dgm:cxnLst>
    <dgm:cxn modelId="{C1C5D102-2B31-4227-8AFB-0CC7E52B72FC}" type="presOf" srcId="{8EC815EF-5C73-47F9-80E9-D2CD28742EF1}" destId="{9678B328-E70F-46E7-8BEA-5738ECEF5254}" srcOrd="0" destOrd="0" presId="urn:microsoft.com/office/officeart/2008/layout/LinedList"/>
    <dgm:cxn modelId="{E9430C0F-BA59-45E2-9B24-B03C39279474}" srcId="{9D844EFE-FB70-40EA-BA15-C904A94BAD9B}" destId="{9D22878A-5055-45F9-AA5F-2AF3C7891CB1}" srcOrd="0" destOrd="0" parTransId="{69A9EF96-14D1-4F81-AE5C-0DF9CBDB513D}" sibTransId="{7E4D5E5E-355C-4052-8FB8-5B9B98A1D8F9}"/>
    <dgm:cxn modelId="{B134575B-7FBB-4239-BF73-D632656496CE}" srcId="{9D844EFE-FB70-40EA-BA15-C904A94BAD9B}" destId="{8EC815EF-5C73-47F9-80E9-D2CD28742EF1}" srcOrd="1" destOrd="0" parTransId="{1E0250C6-9136-421C-B6DE-D96204727C45}" sibTransId="{47DBB195-2603-45F8-A223-7271A73ED7FF}"/>
    <dgm:cxn modelId="{75B05578-0BDD-4920-BCE5-06D3B3AFB068}" type="presOf" srcId="{9D844EFE-FB70-40EA-BA15-C904A94BAD9B}" destId="{3E12ABE5-CF09-43E0-8C96-6D20CDBD835B}" srcOrd="0" destOrd="0" presId="urn:microsoft.com/office/officeart/2008/layout/LinedList"/>
    <dgm:cxn modelId="{CCE661DE-621C-4DF2-BAFA-32859AA2A57E}" type="presOf" srcId="{9D22878A-5055-45F9-AA5F-2AF3C7891CB1}" destId="{46A470BF-6822-43CE-ABA7-D912AA503F9B}" srcOrd="0" destOrd="0" presId="urn:microsoft.com/office/officeart/2008/layout/LinedList"/>
    <dgm:cxn modelId="{A92AB2B2-8D09-4D6B-A9ED-D843D01F0D60}" type="presParOf" srcId="{3E12ABE5-CF09-43E0-8C96-6D20CDBD835B}" destId="{A3F6D681-DA11-4983-809A-08E399C0D316}" srcOrd="0" destOrd="0" presId="urn:microsoft.com/office/officeart/2008/layout/LinedList"/>
    <dgm:cxn modelId="{6CD8B5FB-0A90-40BA-884F-30BF847F5707}" type="presParOf" srcId="{3E12ABE5-CF09-43E0-8C96-6D20CDBD835B}" destId="{7A6D5891-B7C9-42BB-ABC3-FC387DB11EF5}" srcOrd="1" destOrd="0" presId="urn:microsoft.com/office/officeart/2008/layout/LinedList"/>
    <dgm:cxn modelId="{62DE0C7D-723F-4773-968C-D33E58B2D6F4}" type="presParOf" srcId="{7A6D5891-B7C9-42BB-ABC3-FC387DB11EF5}" destId="{46A470BF-6822-43CE-ABA7-D912AA503F9B}" srcOrd="0" destOrd="0" presId="urn:microsoft.com/office/officeart/2008/layout/LinedList"/>
    <dgm:cxn modelId="{871CF97C-6F6E-4799-9B78-49FDBA60487B}" type="presParOf" srcId="{7A6D5891-B7C9-42BB-ABC3-FC387DB11EF5}" destId="{E90F1245-39AB-415B-9287-69C1A8A60969}" srcOrd="1" destOrd="0" presId="urn:microsoft.com/office/officeart/2008/layout/LinedList"/>
    <dgm:cxn modelId="{D05A058D-2A67-460C-8088-74695F3D5509}" type="presParOf" srcId="{3E12ABE5-CF09-43E0-8C96-6D20CDBD835B}" destId="{C4C358BB-3548-4906-8EF2-BE534E30B0CC}" srcOrd="2" destOrd="0" presId="urn:microsoft.com/office/officeart/2008/layout/LinedList"/>
    <dgm:cxn modelId="{5A5382B4-E10D-4231-B477-FFE4EDF52B90}" type="presParOf" srcId="{3E12ABE5-CF09-43E0-8C96-6D20CDBD835B}" destId="{5A7E9CC4-EFC4-4A5F-BB3F-926756CE35CA}" srcOrd="3" destOrd="0" presId="urn:microsoft.com/office/officeart/2008/layout/LinedList"/>
    <dgm:cxn modelId="{E58B0270-4C23-48BD-88CA-BFFD85285E73}" type="presParOf" srcId="{5A7E9CC4-EFC4-4A5F-BB3F-926756CE35CA}" destId="{9678B328-E70F-46E7-8BEA-5738ECEF5254}" srcOrd="0" destOrd="0" presId="urn:microsoft.com/office/officeart/2008/layout/LinedList"/>
    <dgm:cxn modelId="{7B80EED5-6F95-4937-9CE0-5FF6654697DA}" type="presParOf" srcId="{5A7E9CC4-EFC4-4A5F-BB3F-926756CE35CA}" destId="{B3BA8A0C-D94B-4172-9ED4-D757A39B36D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C0047-2283-49D1-AE54-E6885C7E233F}">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539596-44B7-414A-8A12-CDCE2335275C}">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FC3D70-CC58-4696-8B5B-EC80D97F74A6}">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kern="1200" dirty="0" err="1"/>
            <a:t>Utrustning</a:t>
          </a:r>
          <a:r>
            <a:rPr lang="en-US" sz="2300" b="1" kern="1200" dirty="0"/>
            <a:t>: </a:t>
          </a:r>
          <a:r>
            <a:rPr lang="en-US" sz="2300" kern="1200" dirty="0" err="1"/>
            <a:t>Spelare</a:t>
          </a:r>
          <a:r>
            <a:rPr lang="en-US" sz="2300" kern="1200" dirty="0"/>
            <a:t> </a:t>
          </a:r>
          <a:r>
            <a:rPr lang="en-US" sz="2300" kern="1200" dirty="0" err="1"/>
            <a:t>måste</a:t>
          </a:r>
          <a:r>
            <a:rPr lang="en-US" sz="2300" kern="1200" dirty="0"/>
            <a:t> ha </a:t>
          </a:r>
          <a:r>
            <a:rPr lang="en-US" sz="2300" kern="1200" dirty="0" err="1"/>
            <a:t>benskydd</a:t>
          </a:r>
          <a:br>
            <a:rPr lang="en-US" sz="2300" kern="1200" dirty="0"/>
          </a:br>
          <a:r>
            <a:rPr lang="en-US" sz="2300" kern="1200" dirty="0"/>
            <a:t>(</a:t>
          </a:r>
          <a:r>
            <a:rPr lang="en-US" sz="2300" kern="1200" dirty="0" err="1"/>
            <a:t>Förbjudet</a:t>
          </a:r>
          <a:r>
            <a:rPr lang="en-US" sz="2300" kern="1200" dirty="0"/>
            <a:t> att ha </a:t>
          </a:r>
          <a:r>
            <a:rPr lang="en-US" sz="2300" kern="1200" dirty="0" err="1"/>
            <a:t>smycken</a:t>
          </a:r>
          <a:r>
            <a:rPr lang="en-US" sz="2300" kern="1200" dirty="0"/>
            <a:t> </a:t>
          </a:r>
          <a:r>
            <a:rPr lang="en-US" sz="2300" kern="1200" dirty="0" err="1"/>
            <a:t>på</a:t>
          </a:r>
          <a:r>
            <a:rPr lang="en-US" sz="2300" kern="1200" dirty="0"/>
            <a:t> match)</a:t>
          </a:r>
          <a:br>
            <a:rPr lang="en-US" sz="2300" kern="1200" dirty="0"/>
          </a:br>
          <a:endParaRPr lang="en-US" sz="2300" kern="1200" dirty="0"/>
        </a:p>
      </dsp:txBody>
      <dsp:txXfrm>
        <a:off x="1437631" y="531"/>
        <a:ext cx="9077968" cy="1244702"/>
      </dsp:txXfrm>
    </dsp:sp>
    <dsp:sp modelId="{72DB2024-9684-48CA-8B46-876D7569A365}">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DF8CF5-3CE2-4BDB-A399-70CF124D1995}">
      <dsp:nvSpPr>
        <dsp:cNvPr id="0" name=""/>
        <dsp:cNvSpPr/>
      </dsp:nvSpPr>
      <dsp:spPr>
        <a:xfrm>
          <a:off x="376522" y="1836468"/>
          <a:ext cx="684586" cy="684586"/>
        </a:xfrm>
        <a:prstGeom prst="rect">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D54ACF-168A-40A8-8F05-76D372730C23}">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0" i="0" kern="1200"/>
            <a:t>En match består av fyra lika långa perioder. Domaren avgör om det ska läggas till tid i någon period och i så fall hur många minuter.</a:t>
          </a:r>
          <a:endParaRPr lang="en-US" sz="2300" kern="1200"/>
        </a:p>
      </dsp:txBody>
      <dsp:txXfrm>
        <a:off x="1437631" y="1556410"/>
        <a:ext cx="9077968" cy="1244702"/>
      </dsp:txXfrm>
    </dsp:sp>
    <dsp:sp modelId="{8A7E8927-4EBF-4C2D-B363-38A938B4F1F3}">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651C3-0153-4458-9035-17DA48DD7DAB}">
      <dsp:nvSpPr>
        <dsp:cNvPr id="0" name=""/>
        <dsp:cNvSpPr/>
      </dsp:nvSpPr>
      <dsp:spPr>
        <a:xfrm>
          <a:off x="376522" y="3392347"/>
          <a:ext cx="684586" cy="68458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4C68D1-659B-42B8-A746-1EE5B2C6BC9A}">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i="0" kern="1200"/>
            <a:t>Speltiden</a:t>
          </a:r>
          <a:r>
            <a:rPr lang="en-US" sz="2300" b="0" i="0" kern="1200"/>
            <a:t> är 4 x 3 minuter. Pauserna är maximalt tre minuter mellan perioderna. Lagen behöver inte byta sida.</a:t>
          </a:r>
          <a:br>
            <a:rPr lang="en-US" sz="2300" b="0" i="0" kern="1200"/>
          </a:br>
          <a:r>
            <a:rPr lang="en-US" sz="2300" b="0" i="0" kern="1200"/>
            <a:t>(Tiden kan variera på cuper och andra matcher)</a:t>
          </a:r>
          <a:endParaRPr lang="en-US" sz="2300" kern="1200"/>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6D681-DA11-4983-809A-08E399C0D316}">
      <dsp:nvSpPr>
        <dsp:cNvPr id="0" name=""/>
        <dsp:cNvSpPr/>
      </dsp:nvSpPr>
      <dsp:spPr>
        <a:xfrm>
          <a:off x="0" y="0"/>
          <a:ext cx="4765949"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6A470BF-6822-43CE-ABA7-D912AA503F9B}">
      <dsp:nvSpPr>
        <dsp:cNvPr id="0" name=""/>
        <dsp:cNvSpPr/>
      </dsp:nvSpPr>
      <dsp:spPr>
        <a:xfrm>
          <a:off x="0" y="0"/>
          <a:ext cx="4765949" cy="1676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a:t>Låt spelarna ta egna beslut </a:t>
          </a:r>
          <a:r>
            <a:rPr lang="en-US" sz="1700" b="0" i="0" kern="1200"/>
            <a:t>på planen och ge beröm när de försöker göra bra saker. Var extra noga med att ge beröm när spelarna försöker göra saker även om de inte lyckas. Sträva efter att </a:t>
          </a:r>
          <a:r>
            <a:rPr lang="en-US" sz="1700" b="1" i="0" kern="1200"/>
            <a:t>alla får spela lika mycket.</a:t>
          </a:r>
          <a:endParaRPr lang="en-US" sz="1700" kern="1200"/>
        </a:p>
      </dsp:txBody>
      <dsp:txXfrm>
        <a:off x="0" y="0"/>
        <a:ext cx="4765949" cy="1676738"/>
      </dsp:txXfrm>
    </dsp:sp>
    <dsp:sp modelId="{C4C358BB-3548-4906-8EF2-BE534E30B0CC}">
      <dsp:nvSpPr>
        <dsp:cNvPr id="0" name=""/>
        <dsp:cNvSpPr/>
      </dsp:nvSpPr>
      <dsp:spPr>
        <a:xfrm>
          <a:off x="0" y="1676738"/>
          <a:ext cx="4765949"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678B328-E70F-46E7-8BEA-5738ECEF5254}">
      <dsp:nvSpPr>
        <dsp:cNvPr id="0" name=""/>
        <dsp:cNvSpPr/>
      </dsp:nvSpPr>
      <dsp:spPr>
        <a:xfrm>
          <a:off x="0" y="1676738"/>
          <a:ext cx="4765949" cy="1676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a:t>Efter matchen ska laget </a:t>
          </a:r>
          <a:r>
            <a:rPr lang="en-US" sz="1700" b="1" i="0" kern="1200"/>
            <a:t>tacka motståndarna och domarna </a:t>
          </a:r>
          <a:r>
            <a:rPr lang="en-US" sz="1700" b="0" i="0" kern="1200"/>
            <a:t>för matchen. Detta ska ske på ett respektfullt sätt oavsett hur matchen har varit. Påpeka för spelarna att de ska tacka de andra, inte hylla sig själva. Efter matchen är det bra att samla spelarna och ge mer beröm och feedback. </a:t>
          </a:r>
          <a:endParaRPr lang="en-US" sz="1700" kern="1200"/>
        </a:p>
      </dsp:txBody>
      <dsp:txXfrm>
        <a:off x="0" y="1676738"/>
        <a:ext cx="4765949" cy="16767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76AE4151-E612-163D-6BEA-4AF5E26114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Sanna Lövgren - MSSK</a:t>
            </a:r>
          </a:p>
        </p:txBody>
      </p:sp>
      <p:sp>
        <p:nvSpPr>
          <p:cNvPr id="3" name="Platshållare för datum 2">
            <a:extLst>
              <a:ext uri="{FF2B5EF4-FFF2-40B4-BE49-F238E27FC236}">
                <a16:creationId xmlns:a16="http://schemas.microsoft.com/office/drawing/2014/main" id="{BECF9301-15B6-F835-4EF3-858D86D19F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F469F9-9C7A-40CB-A75B-2FBAE5346C1C}" type="datetimeFigureOut">
              <a:rPr lang="sv-SE" smtClean="0"/>
              <a:t>2025-06-25</a:t>
            </a:fld>
            <a:endParaRPr lang="sv-SE"/>
          </a:p>
        </p:txBody>
      </p:sp>
      <p:sp>
        <p:nvSpPr>
          <p:cNvPr id="4" name="Platshållare för sidfot 3">
            <a:extLst>
              <a:ext uri="{FF2B5EF4-FFF2-40B4-BE49-F238E27FC236}">
                <a16:creationId xmlns:a16="http://schemas.microsoft.com/office/drawing/2014/main" id="{E235CC6A-15A0-223C-5B6B-EF54E64633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699D43B-DF80-1CC3-12F3-1FD1AAD719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F3E2E6-7184-42E4-BA1B-7EDBDD69167F}" type="slidenum">
              <a:rPr lang="sv-SE" smtClean="0"/>
              <a:t>‹#›</a:t>
            </a:fld>
            <a:endParaRPr lang="sv-SE"/>
          </a:p>
        </p:txBody>
      </p:sp>
    </p:spTree>
    <p:extLst>
      <p:ext uri="{BB962C8B-B14F-4D97-AF65-F5344CB8AC3E}">
        <p14:creationId xmlns:p14="http://schemas.microsoft.com/office/powerpoint/2010/main" val="23937298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Sanna Lövgren - MSSK</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F3443-B845-4242-80A0-254DFA68C978}" type="datetimeFigureOut">
              <a:rPr lang="sv-SE" smtClean="0"/>
              <a:t>2025-06-25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8E3F1-8B3F-4EF9-B41B-32BDA44891B5}" type="slidenum">
              <a:rPr lang="sv-SE" smtClean="0"/>
              <a:t>‹#›</a:t>
            </a:fld>
            <a:endParaRPr lang="sv-SE"/>
          </a:p>
        </p:txBody>
      </p:sp>
    </p:spTree>
    <p:extLst>
      <p:ext uri="{BB962C8B-B14F-4D97-AF65-F5344CB8AC3E}">
        <p14:creationId xmlns:p14="http://schemas.microsoft.com/office/powerpoint/2010/main" val="4889114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508B6E-1434-AF1C-CD72-E6225C8C632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5C5CD0C-1C4D-40E4-4468-7A1C4620E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95474FA-E4C9-4052-F9B2-E67DFB6E7486}"/>
              </a:ext>
            </a:extLst>
          </p:cNvPr>
          <p:cNvSpPr>
            <a:spLocks noGrp="1"/>
          </p:cNvSpPr>
          <p:nvPr>
            <p:ph type="dt" sz="half" idx="10"/>
          </p:nvPr>
        </p:nvSpPr>
        <p:spPr/>
        <p:txBody>
          <a:bodyPr/>
          <a:lstStyle/>
          <a:p>
            <a:fld id="{839040FD-CC53-47C8-A055-F1E58423C106}" type="datetime1">
              <a:rPr lang="sv-SE" smtClean="0"/>
              <a:t>2025-06-25</a:t>
            </a:fld>
            <a:endParaRPr lang="sv-SE"/>
          </a:p>
        </p:txBody>
      </p:sp>
      <p:sp>
        <p:nvSpPr>
          <p:cNvPr id="5" name="Platshållare för sidfot 4">
            <a:extLst>
              <a:ext uri="{FF2B5EF4-FFF2-40B4-BE49-F238E27FC236}">
                <a16:creationId xmlns:a16="http://schemas.microsoft.com/office/drawing/2014/main" id="{4DE3C492-3CFF-39F9-A97F-9AD76B9B63BF}"/>
              </a:ext>
            </a:extLst>
          </p:cNvPr>
          <p:cNvSpPr>
            <a:spLocks noGrp="1"/>
          </p:cNvSpPr>
          <p:nvPr>
            <p:ph type="ftr" sz="quarter" idx="11"/>
          </p:nvPr>
        </p:nvSpPr>
        <p:spPr/>
        <p:txBody>
          <a:bodyPr/>
          <a:lstStyle/>
          <a:p>
            <a:r>
              <a:rPr lang="sv-SE"/>
              <a:t>Sanna Lövgren - MSSK</a:t>
            </a:r>
          </a:p>
        </p:txBody>
      </p:sp>
      <p:sp>
        <p:nvSpPr>
          <p:cNvPr id="6" name="Platshållare för bildnummer 5">
            <a:extLst>
              <a:ext uri="{FF2B5EF4-FFF2-40B4-BE49-F238E27FC236}">
                <a16:creationId xmlns:a16="http://schemas.microsoft.com/office/drawing/2014/main" id="{E310FC08-0CC3-3FEB-BA24-987FEE755C52}"/>
              </a:ext>
            </a:extLst>
          </p:cNvPr>
          <p:cNvSpPr>
            <a:spLocks noGrp="1"/>
          </p:cNvSpPr>
          <p:nvPr>
            <p:ph type="sldNum" sz="quarter" idx="12"/>
          </p:nvPr>
        </p:nvSpPr>
        <p:spPr/>
        <p:txBody>
          <a:bodyPr/>
          <a:lstStyle/>
          <a:p>
            <a:fld id="{13CE478A-87F5-48DC-951F-C8FC2F3E3E45}" type="slidenum">
              <a:rPr lang="sv-SE" smtClean="0"/>
              <a:t>‹#›</a:t>
            </a:fld>
            <a:endParaRPr lang="sv-SE"/>
          </a:p>
        </p:txBody>
      </p:sp>
    </p:spTree>
    <p:extLst>
      <p:ext uri="{BB962C8B-B14F-4D97-AF65-F5344CB8AC3E}">
        <p14:creationId xmlns:p14="http://schemas.microsoft.com/office/powerpoint/2010/main" val="289607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7BD359-40B7-2849-61B9-979F1176DA7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D5E661E-EA0F-2F79-6B51-0E4CC37CCA0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83058E-FEF6-44CD-E684-6ADD52357CF7}"/>
              </a:ext>
            </a:extLst>
          </p:cNvPr>
          <p:cNvSpPr>
            <a:spLocks noGrp="1"/>
          </p:cNvSpPr>
          <p:nvPr>
            <p:ph type="dt" sz="half" idx="10"/>
          </p:nvPr>
        </p:nvSpPr>
        <p:spPr/>
        <p:txBody>
          <a:bodyPr/>
          <a:lstStyle/>
          <a:p>
            <a:fld id="{0547B9E6-96B3-43BC-8A39-DD67583BD2F6}" type="datetime1">
              <a:rPr lang="sv-SE" smtClean="0"/>
              <a:t>2025-06-25</a:t>
            </a:fld>
            <a:endParaRPr lang="sv-SE"/>
          </a:p>
        </p:txBody>
      </p:sp>
      <p:sp>
        <p:nvSpPr>
          <p:cNvPr id="5" name="Platshållare för sidfot 4">
            <a:extLst>
              <a:ext uri="{FF2B5EF4-FFF2-40B4-BE49-F238E27FC236}">
                <a16:creationId xmlns:a16="http://schemas.microsoft.com/office/drawing/2014/main" id="{317C6AE2-0459-978D-2E60-D9B9E9CA8CBC}"/>
              </a:ext>
            </a:extLst>
          </p:cNvPr>
          <p:cNvSpPr>
            <a:spLocks noGrp="1"/>
          </p:cNvSpPr>
          <p:nvPr>
            <p:ph type="ftr" sz="quarter" idx="11"/>
          </p:nvPr>
        </p:nvSpPr>
        <p:spPr/>
        <p:txBody>
          <a:bodyPr/>
          <a:lstStyle/>
          <a:p>
            <a:r>
              <a:rPr lang="sv-SE"/>
              <a:t>Sanna Lövgren - MSSK</a:t>
            </a:r>
          </a:p>
        </p:txBody>
      </p:sp>
      <p:sp>
        <p:nvSpPr>
          <p:cNvPr id="6" name="Platshållare för bildnummer 5">
            <a:extLst>
              <a:ext uri="{FF2B5EF4-FFF2-40B4-BE49-F238E27FC236}">
                <a16:creationId xmlns:a16="http://schemas.microsoft.com/office/drawing/2014/main" id="{1FAA7983-E3D3-D204-51C2-D91AACF7D23D}"/>
              </a:ext>
            </a:extLst>
          </p:cNvPr>
          <p:cNvSpPr>
            <a:spLocks noGrp="1"/>
          </p:cNvSpPr>
          <p:nvPr>
            <p:ph type="sldNum" sz="quarter" idx="12"/>
          </p:nvPr>
        </p:nvSpPr>
        <p:spPr/>
        <p:txBody>
          <a:bodyPr/>
          <a:lstStyle/>
          <a:p>
            <a:fld id="{13CE478A-87F5-48DC-951F-C8FC2F3E3E45}" type="slidenum">
              <a:rPr lang="sv-SE" smtClean="0"/>
              <a:t>‹#›</a:t>
            </a:fld>
            <a:endParaRPr lang="sv-SE"/>
          </a:p>
        </p:txBody>
      </p:sp>
    </p:spTree>
    <p:extLst>
      <p:ext uri="{BB962C8B-B14F-4D97-AF65-F5344CB8AC3E}">
        <p14:creationId xmlns:p14="http://schemas.microsoft.com/office/powerpoint/2010/main" val="154184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9808B87-E6DB-5A09-BFB2-E1700DECF0B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C5E4100-142F-0F95-F022-0E929379B66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222AD16-7859-89BA-9FE6-E9AF451009FB}"/>
              </a:ext>
            </a:extLst>
          </p:cNvPr>
          <p:cNvSpPr>
            <a:spLocks noGrp="1"/>
          </p:cNvSpPr>
          <p:nvPr>
            <p:ph type="dt" sz="half" idx="10"/>
          </p:nvPr>
        </p:nvSpPr>
        <p:spPr/>
        <p:txBody>
          <a:bodyPr/>
          <a:lstStyle/>
          <a:p>
            <a:fld id="{B49101CC-8926-4541-9C43-A337A472A707}" type="datetime1">
              <a:rPr lang="sv-SE" smtClean="0"/>
              <a:t>2025-06-25</a:t>
            </a:fld>
            <a:endParaRPr lang="sv-SE"/>
          </a:p>
        </p:txBody>
      </p:sp>
      <p:sp>
        <p:nvSpPr>
          <p:cNvPr id="5" name="Platshållare för sidfot 4">
            <a:extLst>
              <a:ext uri="{FF2B5EF4-FFF2-40B4-BE49-F238E27FC236}">
                <a16:creationId xmlns:a16="http://schemas.microsoft.com/office/drawing/2014/main" id="{C11680E8-0165-2BBC-D909-F6C3D99191E0}"/>
              </a:ext>
            </a:extLst>
          </p:cNvPr>
          <p:cNvSpPr>
            <a:spLocks noGrp="1"/>
          </p:cNvSpPr>
          <p:nvPr>
            <p:ph type="ftr" sz="quarter" idx="11"/>
          </p:nvPr>
        </p:nvSpPr>
        <p:spPr/>
        <p:txBody>
          <a:bodyPr/>
          <a:lstStyle/>
          <a:p>
            <a:r>
              <a:rPr lang="sv-SE"/>
              <a:t>Sanna Lövgren - MSSK</a:t>
            </a:r>
          </a:p>
        </p:txBody>
      </p:sp>
      <p:sp>
        <p:nvSpPr>
          <p:cNvPr id="6" name="Platshållare för bildnummer 5">
            <a:extLst>
              <a:ext uri="{FF2B5EF4-FFF2-40B4-BE49-F238E27FC236}">
                <a16:creationId xmlns:a16="http://schemas.microsoft.com/office/drawing/2014/main" id="{F47EDA57-7FFB-C21C-469F-2200BA3F7567}"/>
              </a:ext>
            </a:extLst>
          </p:cNvPr>
          <p:cNvSpPr>
            <a:spLocks noGrp="1"/>
          </p:cNvSpPr>
          <p:nvPr>
            <p:ph type="sldNum" sz="quarter" idx="12"/>
          </p:nvPr>
        </p:nvSpPr>
        <p:spPr/>
        <p:txBody>
          <a:bodyPr/>
          <a:lstStyle/>
          <a:p>
            <a:fld id="{13CE478A-87F5-48DC-951F-C8FC2F3E3E45}" type="slidenum">
              <a:rPr lang="sv-SE" smtClean="0"/>
              <a:t>‹#›</a:t>
            </a:fld>
            <a:endParaRPr lang="sv-SE"/>
          </a:p>
        </p:txBody>
      </p:sp>
    </p:spTree>
    <p:extLst>
      <p:ext uri="{BB962C8B-B14F-4D97-AF65-F5344CB8AC3E}">
        <p14:creationId xmlns:p14="http://schemas.microsoft.com/office/powerpoint/2010/main" val="979750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extsida med toning över helbild">
    <p:spTree>
      <p:nvGrpSpPr>
        <p:cNvPr id="1" name=""/>
        <p:cNvGrpSpPr/>
        <p:nvPr/>
      </p:nvGrpSpPr>
      <p:grpSpPr>
        <a:xfrm>
          <a:off x="0" y="0"/>
          <a:ext cx="0" cy="0"/>
          <a:chOff x="0" y="0"/>
          <a:chExt cx="0" cy="0"/>
        </a:xfrm>
      </p:grpSpPr>
      <p:sp>
        <p:nvSpPr>
          <p:cNvPr id="117" name="Titeltext"/>
          <p:cNvSpPr txBox="1">
            <a:spLocks noGrp="1"/>
          </p:cNvSpPr>
          <p:nvPr>
            <p:ph type="title"/>
          </p:nvPr>
        </p:nvSpPr>
        <p:spPr>
          <a:xfrm>
            <a:off x="784225" y="1173479"/>
            <a:ext cx="6175377" cy="770257"/>
          </a:xfrm>
          <a:prstGeom prst="rect">
            <a:avLst/>
          </a:prstGeom>
        </p:spPr>
        <p:txBody>
          <a:bodyPr lIns="0" tIns="0" rIns="0" bIns="0" anchor="b"/>
          <a:lstStyle>
            <a:lvl1pPr algn="l" defTabSz="914400">
              <a:lnSpc>
                <a:spcPct val="90000"/>
              </a:lnSpc>
              <a:defRPr sz="4600" b="1">
                <a:solidFill>
                  <a:srgbClr val="FFFFFF"/>
                </a:solidFill>
                <a:latin typeface="Calibri"/>
                <a:ea typeface="Calibri"/>
                <a:cs typeface="Calibri"/>
                <a:sym typeface="Calibri"/>
              </a:defRPr>
            </a:lvl1pPr>
          </a:lstStyle>
          <a:p>
            <a:r>
              <a:t>Titeltext</a:t>
            </a:r>
          </a:p>
        </p:txBody>
      </p:sp>
      <p:sp>
        <p:nvSpPr>
          <p:cNvPr id="118" name="Brödtext nivå ett…"/>
          <p:cNvSpPr txBox="1">
            <a:spLocks noGrp="1"/>
          </p:cNvSpPr>
          <p:nvPr>
            <p:ph type="body" sz="half" idx="1"/>
          </p:nvPr>
        </p:nvSpPr>
        <p:spPr>
          <a:xfrm>
            <a:off x="784225" y="2561955"/>
            <a:ext cx="6175375" cy="3422921"/>
          </a:xfrm>
          <a:prstGeom prst="rect">
            <a:avLst/>
          </a:prstGeom>
        </p:spPr>
        <p:txBody>
          <a:bodyPr lIns="0" tIns="0" rIns="0" bIns="0" anchor="t"/>
          <a:lstStyle>
            <a:lvl1pPr marL="198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1pPr>
            <a:lvl2pPr marL="297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2pPr>
            <a:lvl3pPr marL="396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3pPr>
            <a:lvl4pPr marL="495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4pPr>
            <a:lvl5pPr marL="594000" indent="-198000" defTabSz="914400">
              <a:lnSpc>
                <a:spcPct val="95000"/>
              </a:lnSpc>
              <a:spcBef>
                <a:spcPts val="1000"/>
              </a:spcBef>
              <a:buSzPct val="100000"/>
              <a:buFont typeface="Arial"/>
              <a:defRPr sz="1700">
                <a:solidFill>
                  <a:srgbClr val="FFFFFF"/>
                </a:solidFill>
                <a:latin typeface="Calibri"/>
                <a:ea typeface="Calibri"/>
                <a:cs typeface="Calibri"/>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pic>
        <p:nvPicPr>
          <p:cNvPr id="119" name="Bildobjekt 16" descr="Bildobjekt 16"/>
          <p:cNvPicPr>
            <a:picLocks noChangeAspect="1"/>
          </p:cNvPicPr>
          <p:nvPr/>
        </p:nvPicPr>
        <p:blipFill>
          <a:blip r:embed="rId2"/>
          <a:stretch>
            <a:fillRect/>
          </a:stretch>
        </p:blipFill>
        <p:spPr>
          <a:xfrm>
            <a:off x="0" y="0"/>
            <a:ext cx="7829974" cy="6858000"/>
          </a:xfrm>
          <a:prstGeom prst="rect">
            <a:avLst/>
          </a:prstGeom>
          <a:ln w="12700">
            <a:miter lim="400000"/>
          </a:ln>
        </p:spPr>
      </p:pic>
      <p:sp>
        <p:nvSpPr>
          <p:cNvPr id="120" name="Rak koppling 6"/>
          <p:cNvSpPr/>
          <p:nvPr/>
        </p:nvSpPr>
        <p:spPr>
          <a:xfrm>
            <a:off x="515937" y="403225"/>
            <a:ext cx="5436000" cy="0"/>
          </a:xfrm>
          <a:prstGeom prst="line">
            <a:avLst/>
          </a:prstGeom>
          <a:ln w="12700">
            <a:solidFill>
              <a:srgbClr val="FFFFFF"/>
            </a:solidFill>
            <a:miter/>
          </a:ln>
        </p:spPr>
        <p:txBody>
          <a:bodyPr tIns="45720" bIns="45720"/>
          <a:lstStyle/>
          <a:p>
            <a:pPr algn="l" defTabSz="914400">
              <a:defRPr sz="3600" b="0">
                <a:latin typeface="Calibri"/>
                <a:ea typeface="Calibri"/>
                <a:cs typeface="Calibri"/>
                <a:sym typeface="Calibri"/>
              </a:defRPr>
            </a:pPr>
            <a:endParaRPr sz="1800"/>
          </a:p>
        </p:txBody>
      </p:sp>
      <p:sp>
        <p:nvSpPr>
          <p:cNvPr id="121" name="Rak koppling 7"/>
          <p:cNvSpPr/>
          <p:nvPr/>
        </p:nvSpPr>
        <p:spPr>
          <a:xfrm>
            <a:off x="6065839" y="403225"/>
            <a:ext cx="5184001" cy="0"/>
          </a:xfrm>
          <a:prstGeom prst="line">
            <a:avLst/>
          </a:prstGeom>
          <a:ln w="12700">
            <a:solidFill>
              <a:srgbClr val="FFFFFF"/>
            </a:solidFill>
            <a:miter/>
          </a:ln>
        </p:spPr>
        <p:txBody>
          <a:bodyPr tIns="45720" bIns="45720"/>
          <a:lstStyle/>
          <a:p>
            <a:pPr algn="l" defTabSz="914400">
              <a:defRPr sz="3600" b="0">
                <a:latin typeface="Calibri"/>
                <a:ea typeface="Calibri"/>
                <a:cs typeface="Calibri"/>
                <a:sym typeface="Calibri"/>
              </a:defRPr>
            </a:pPr>
            <a:endParaRPr sz="1800"/>
          </a:p>
        </p:txBody>
      </p:sp>
      <p:sp>
        <p:nvSpPr>
          <p:cNvPr id="122" name="textruta 17"/>
          <p:cNvSpPr txBox="1"/>
          <p:nvPr/>
        </p:nvSpPr>
        <p:spPr>
          <a:xfrm>
            <a:off x="0" y="-363264"/>
            <a:ext cx="12192000" cy="246221"/>
          </a:xfrm>
          <a:prstGeom prst="rect">
            <a:avLst/>
          </a:prstGeom>
          <a:solidFill>
            <a:srgbClr val="FFFFFF"/>
          </a:solidFill>
          <a:ln w="12700">
            <a:miter lim="400000"/>
          </a:ln>
          <a:effectLst>
            <a:outerShdw blurRad="101600" dist="76200" dir="2700000" rotWithShape="0">
              <a:srgbClr val="000000">
                <a:alpha val="40000"/>
              </a:srgbClr>
            </a:outerShdw>
          </a:effectLst>
          <a:extLst>
            <a:ext uri="{C572A759-6A51-4108-AA02-DFA0A04FC94B}">
              <ma14:wrappingTextBoxFlag xmlns="" xmlns:ma14="http://schemas.microsoft.com/office/mac/drawingml/2011/main" val="1"/>
            </a:ext>
          </a:extLst>
        </p:spPr>
        <p:txBody>
          <a:bodyPr tIns="45720" bIns="45720" anchor="b">
            <a:spAutoFit/>
          </a:bodyPr>
          <a:lstStyle>
            <a:lvl1pPr algn="l" defTabSz="1828800">
              <a:defRPr sz="2000" b="0">
                <a:solidFill>
                  <a:srgbClr val="595959"/>
                </a:solidFill>
                <a:latin typeface="Calibri"/>
                <a:ea typeface="Calibri"/>
                <a:cs typeface="Calibri"/>
                <a:sym typeface="Calibri"/>
              </a:defRPr>
            </a:lvl1pPr>
          </a:lstStyle>
          <a:p>
            <a:r>
              <a:rPr sz="1000"/>
              <a:t>För att lägga till bild i bakgrunden - Högerklicka på tomt utrymme. Välj Formatera bakgrund/Fyllning/Bild eller strukturfyllning och välj sedan önskad bild.</a:t>
            </a:r>
          </a:p>
        </p:txBody>
      </p:sp>
      <p:pic>
        <p:nvPicPr>
          <p:cNvPr id="123" name="Bildobjekt 12" descr="Bildobjekt 12"/>
          <p:cNvPicPr>
            <a:picLocks noChangeAspect="1"/>
          </p:cNvPicPr>
          <p:nvPr/>
        </p:nvPicPr>
        <p:blipFill>
          <a:blip r:embed="rId3"/>
          <a:stretch>
            <a:fillRect/>
          </a:stretch>
        </p:blipFill>
        <p:spPr>
          <a:xfrm>
            <a:off x="11397829" y="209551"/>
            <a:ext cx="467222" cy="747264"/>
          </a:xfrm>
          <a:prstGeom prst="rect">
            <a:avLst/>
          </a:prstGeom>
          <a:ln w="12700">
            <a:miter lim="400000"/>
          </a:ln>
        </p:spPr>
      </p:pic>
      <p:sp>
        <p:nvSpPr>
          <p:cNvPr id="124" name="Diabildsnummer"/>
          <p:cNvSpPr txBox="1">
            <a:spLocks noGrp="1"/>
          </p:cNvSpPr>
          <p:nvPr>
            <p:ph type="sldNum" sz="quarter" idx="2"/>
          </p:nvPr>
        </p:nvSpPr>
        <p:spPr>
          <a:xfrm>
            <a:off x="5892800" y="6172200"/>
            <a:ext cx="2844800" cy="368301"/>
          </a:xfrm>
          <a:prstGeom prst="rect">
            <a:avLst/>
          </a:prstGeom>
        </p:spPr>
        <p:txBody>
          <a:bodyPr lIns="91439" tIns="91439" rIns="91439" bIns="91439" anchor="ctr"/>
          <a:lstStyle>
            <a:lvl1pPr algn="r" defTabSz="914400">
              <a:defRPr>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9245441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77FDFF-8B3D-916B-7C4D-D5E6439F555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A051540-032E-7BE8-E4C3-28CCE07F93A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F5F636-7890-43C1-375C-0E80AB25D36E}"/>
              </a:ext>
            </a:extLst>
          </p:cNvPr>
          <p:cNvSpPr>
            <a:spLocks noGrp="1"/>
          </p:cNvSpPr>
          <p:nvPr>
            <p:ph type="dt" sz="half" idx="10"/>
          </p:nvPr>
        </p:nvSpPr>
        <p:spPr/>
        <p:txBody>
          <a:bodyPr/>
          <a:lstStyle/>
          <a:p>
            <a:fld id="{3DCD6BC4-B395-4696-BBF1-9209061A2E74}" type="datetime1">
              <a:rPr lang="sv-SE" smtClean="0"/>
              <a:t>2025-06-25</a:t>
            </a:fld>
            <a:endParaRPr lang="sv-SE"/>
          </a:p>
        </p:txBody>
      </p:sp>
      <p:sp>
        <p:nvSpPr>
          <p:cNvPr id="5" name="Platshållare för sidfot 4">
            <a:extLst>
              <a:ext uri="{FF2B5EF4-FFF2-40B4-BE49-F238E27FC236}">
                <a16:creationId xmlns:a16="http://schemas.microsoft.com/office/drawing/2014/main" id="{C552DBE2-EA04-AEFF-2684-6474F370902E}"/>
              </a:ext>
            </a:extLst>
          </p:cNvPr>
          <p:cNvSpPr>
            <a:spLocks noGrp="1"/>
          </p:cNvSpPr>
          <p:nvPr>
            <p:ph type="ftr" sz="quarter" idx="11"/>
          </p:nvPr>
        </p:nvSpPr>
        <p:spPr/>
        <p:txBody>
          <a:bodyPr/>
          <a:lstStyle/>
          <a:p>
            <a:r>
              <a:rPr lang="sv-SE"/>
              <a:t>Sanna Lövgren - MSSK</a:t>
            </a:r>
          </a:p>
        </p:txBody>
      </p:sp>
      <p:sp>
        <p:nvSpPr>
          <p:cNvPr id="6" name="Platshållare för bildnummer 5">
            <a:extLst>
              <a:ext uri="{FF2B5EF4-FFF2-40B4-BE49-F238E27FC236}">
                <a16:creationId xmlns:a16="http://schemas.microsoft.com/office/drawing/2014/main" id="{7D21D4F5-C93F-D82D-4A2C-FF9D9F902C39}"/>
              </a:ext>
            </a:extLst>
          </p:cNvPr>
          <p:cNvSpPr>
            <a:spLocks noGrp="1"/>
          </p:cNvSpPr>
          <p:nvPr>
            <p:ph type="sldNum" sz="quarter" idx="12"/>
          </p:nvPr>
        </p:nvSpPr>
        <p:spPr/>
        <p:txBody>
          <a:bodyPr/>
          <a:lstStyle/>
          <a:p>
            <a:fld id="{13CE478A-87F5-48DC-951F-C8FC2F3E3E45}" type="slidenum">
              <a:rPr lang="sv-SE" smtClean="0"/>
              <a:t>‹#›</a:t>
            </a:fld>
            <a:endParaRPr lang="sv-SE"/>
          </a:p>
        </p:txBody>
      </p:sp>
    </p:spTree>
    <p:extLst>
      <p:ext uri="{BB962C8B-B14F-4D97-AF65-F5344CB8AC3E}">
        <p14:creationId xmlns:p14="http://schemas.microsoft.com/office/powerpoint/2010/main" val="404559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36DF75-7DA9-2E85-2A38-7D9AD9DD8CD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DE074BE-520D-3102-FCB9-100075B160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668E5B8-1C02-83B2-3127-9AA445B94F95}"/>
              </a:ext>
            </a:extLst>
          </p:cNvPr>
          <p:cNvSpPr>
            <a:spLocks noGrp="1"/>
          </p:cNvSpPr>
          <p:nvPr>
            <p:ph type="dt" sz="half" idx="10"/>
          </p:nvPr>
        </p:nvSpPr>
        <p:spPr/>
        <p:txBody>
          <a:bodyPr/>
          <a:lstStyle/>
          <a:p>
            <a:fld id="{EFD1F7F4-614E-4608-A174-8D05CBB3872E}" type="datetime1">
              <a:rPr lang="sv-SE" smtClean="0"/>
              <a:t>2025-06-25</a:t>
            </a:fld>
            <a:endParaRPr lang="sv-SE"/>
          </a:p>
        </p:txBody>
      </p:sp>
      <p:sp>
        <p:nvSpPr>
          <p:cNvPr id="5" name="Platshållare för sidfot 4">
            <a:extLst>
              <a:ext uri="{FF2B5EF4-FFF2-40B4-BE49-F238E27FC236}">
                <a16:creationId xmlns:a16="http://schemas.microsoft.com/office/drawing/2014/main" id="{5981177C-65BD-7BEF-D2EF-D7D722B516B4}"/>
              </a:ext>
            </a:extLst>
          </p:cNvPr>
          <p:cNvSpPr>
            <a:spLocks noGrp="1"/>
          </p:cNvSpPr>
          <p:nvPr>
            <p:ph type="ftr" sz="quarter" idx="11"/>
          </p:nvPr>
        </p:nvSpPr>
        <p:spPr/>
        <p:txBody>
          <a:bodyPr/>
          <a:lstStyle/>
          <a:p>
            <a:r>
              <a:rPr lang="sv-SE"/>
              <a:t>Sanna Lövgren - MSSK</a:t>
            </a:r>
          </a:p>
        </p:txBody>
      </p:sp>
      <p:sp>
        <p:nvSpPr>
          <p:cNvPr id="6" name="Platshållare för bildnummer 5">
            <a:extLst>
              <a:ext uri="{FF2B5EF4-FFF2-40B4-BE49-F238E27FC236}">
                <a16:creationId xmlns:a16="http://schemas.microsoft.com/office/drawing/2014/main" id="{A9A489D4-BD53-0E2C-E03F-D17346E6207A}"/>
              </a:ext>
            </a:extLst>
          </p:cNvPr>
          <p:cNvSpPr>
            <a:spLocks noGrp="1"/>
          </p:cNvSpPr>
          <p:nvPr>
            <p:ph type="sldNum" sz="quarter" idx="12"/>
          </p:nvPr>
        </p:nvSpPr>
        <p:spPr/>
        <p:txBody>
          <a:bodyPr/>
          <a:lstStyle/>
          <a:p>
            <a:fld id="{13CE478A-87F5-48DC-951F-C8FC2F3E3E45}" type="slidenum">
              <a:rPr lang="sv-SE" smtClean="0"/>
              <a:t>‹#›</a:t>
            </a:fld>
            <a:endParaRPr lang="sv-SE"/>
          </a:p>
        </p:txBody>
      </p:sp>
    </p:spTree>
    <p:extLst>
      <p:ext uri="{BB962C8B-B14F-4D97-AF65-F5344CB8AC3E}">
        <p14:creationId xmlns:p14="http://schemas.microsoft.com/office/powerpoint/2010/main" val="69374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4F5F65-6DB5-C08E-3645-9E80E78CEA7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7B984A4-C87E-11D2-210E-C471AF7D180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F5C6C71-5DD4-4CE0-F799-F8A6C9B642A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AD092B6-D34A-C0A8-060A-01FBDDB06973}"/>
              </a:ext>
            </a:extLst>
          </p:cNvPr>
          <p:cNvSpPr>
            <a:spLocks noGrp="1"/>
          </p:cNvSpPr>
          <p:nvPr>
            <p:ph type="dt" sz="half" idx="10"/>
          </p:nvPr>
        </p:nvSpPr>
        <p:spPr/>
        <p:txBody>
          <a:bodyPr/>
          <a:lstStyle/>
          <a:p>
            <a:fld id="{6B6FE5E0-FE66-4C82-B20C-303F9B8337C0}" type="datetime1">
              <a:rPr lang="sv-SE" smtClean="0"/>
              <a:t>2025-06-25</a:t>
            </a:fld>
            <a:endParaRPr lang="sv-SE"/>
          </a:p>
        </p:txBody>
      </p:sp>
      <p:sp>
        <p:nvSpPr>
          <p:cNvPr id="6" name="Platshållare för sidfot 5">
            <a:extLst>
              <a:ext uri="{FF2B5EF4-FFF2-40B4-BE49-F238E27FC236}">
                <a16:creationId xmlns:a16="http://schemas.microsoft.com/office/drawing/2014/main" id="{CC2F5FEA-AB29-CEA9-7D2E-C3AAE8E68F4E}"/>
              </a:ext>
            </a:extLst>
          </p:cNvPr>
          <p:cNvSpPr>
            <a:spLocks noGrp="1"/>
          </p:cNvSpPr>
          <p:nvPr>
            <p:ph type="ftr" sz="quarter" idx="11"/>
          </p:nvPr>
        </p:nvSpPr>
        <p:spPr/>
        <p:txBody>
          <a:bodyPr/>
          <a:lstStyle/>
          <a:p>
            <a:r>
              <a:rPr lang="sv-SE"/>
              <a:t>Sanna Lövgren - MSSK</a:t>
            </a:r>
          </a:p>
        </p:txBody>
      </p:sp>
      <p:sp>
        <p:nvSpPr>
          <p:cNvPr id="7" name="Platshållare för bildnummer 6">
            <a:extLst>
              <a:ext uri="{FF2B5EF4-FFF2-40B4-BE49-F238E27FC236}">
                <a16:creationId xmlns:a16="http://schemas.microsoft.com/office/drawing/2014/main" id="{C220FB5D-EC2A-C6BD-B0DE-2958EA446100}"/>
              </a:ext>
            </a:extLst>
          </p:cNvPr>
          <p:cNvSpPr>
            <a:spLocks noGrp="1"/>
          </p:cNvSpPr>
          <p:nvPr>
            <p:ph type="sldNum" sz="quarter" idx="12"/>
          </p:nvPr>
        </p:nvSpPr>
        <p:spPr/>
        <p:txBody>
          <a:bodyPr/>
          <a:lstStyle/>
          <a:p>
            <a:fld id="{13CE478A-87F5-48DC-951F-C8FC2F3E3E45}" type="slidenum">
              <a:rPr lang="sv-SE" smtClean="0"/>
              <a:t>‹#›</a:t>
            </a:fld>
            <a:endParaRPr lang="sv-SE"/>
          </a:p>
        </p:txBody>
      </p:sp>
    </p:spTree>
    <p:extLst>
      <p:ext uri="{BB962C8B-B14F-4D97-AF65-F5344CB8AC3E}">
        <p14:creationId xmlns:p14="http://schemas.microsoft.com/office/powerpoint/2010/main" val="106225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DC62A5-FD57-DAD7-D304-ED2B1AD0E6F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8626CE0-F679-BDAD-AC68-30CB2D16EB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CFBF34A-99FE-6C43-CDF1-0296477246C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7B63EC9-147F-2CEE-B44E-FAD85220C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AD98DFE-CB9B-245D-6608-DCE19822ABE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86BD2DA-7513-1359-38C7-A0DFA9290A8E}"/>
              </a:ext>
            </a:extLst>
          </p:cNvPr>
          <p:cNvSpPr>
            <a:spLocks noGrp="1"/>
          </p:cNvSpPr>
          <p:nvPr>
            <p:ph type="dt" sz="half" idx="10"/>
          </p:nvPr>
        </p:nvSpPr>
        <p:spPr/>
        <p:txBody>
          <a:bodyPr/>
          <a:lstStyle/>
          <a:p>
            <a:fld id="{433DA542-1ED2-4654-976B-831117BC8B3D}" type="datetime1">
              <a:rPr lang="sv-SE" smtClean="0"/>
              <a:t>2025-06-25</a:t>
            </a:fld>
            <a:endParaRPr lang="sv-SE"/>
          </a:p>
        </p:txBody>
      </p:sp>
      <p:sp>
        <p:nvSpPr>
          <p:cNvPr id="8" name="Platshållare för sidfot 7">
            <a:extLst>
              <a:ext uri="{FF2B5EF4-FFF2-40B4-BE49-F238E27FC236}">
                <a16:creationId xmlns:a16="http://schemas.microsoft.com/office/drawing/2014/main" id="{CAE8B592-F41B-2065-B12C-415C31694689}"/>
              </a:ext>
            </a:extLst>
          </p:cNvPr>
          <p:cNvSpPr>
            <a:spLocks noGrp="1"/>
          </p:cNvSpPr>
          <p:nvPr>
            <p:ph type="ftr" sz="quarter" idx="11"/>
          </p:nvPr>
        </p:nvSpPr>
        <p:spPr/>
        <p:txBody>
          <a:bodyPr/>
          <a:lstStyle/>
          <a:p>
            <a:r>
              <a:rPr lang="sv-SE"/>
              <a:t>Sanna Lövgren - MSSK</a:t>
            </a:r>
          </a:p>
        </p:txBody>
      </p:sp>
      <p:sp>
        <p:nvSpPr>
          <p:cNvPr id="9" name="Platshållare för bildnummer 8">
            <a:extLst>
              <a:ext uri="{FF2B5EF4-FFF2-40B4-BE49-F238E27FC236}">
                <a16:creationId xmlns:a16="http://schemas.microsoft.com/office/drawing/2014/main" id="{01AB6E21-280B-D638-67FC-1922978E6771}"/>
              </a:ext>
            </a:extLst>
          </p:cNvPr>
          <p:cNvSpPr>
            <a:spLocks noGrp="1"/>
          </p:cNvSpPr>
          <p:nvPr>
            <p:ph type="sldNum" sz="quarter" idx="12"/>
          </p:nvPr>
        </p:nvSpPr>
        <p:spPr/>
        <p:txBody>
          <a:bodyPr/>
          <a:lstStyle/>
          <a:p>
            <a:fld id="{13CE478A-87F5-48DC-951F-C8FC2F3E3E45}" type="slidenum">
              <a:rPr lang="sv-SE" smtClean="0"/>
              <a:t>‹#›</a:t>
            </a:fld>
            <a:endParaRPr lang="sv-SE"/>
          </a:p>
        </p:txBody>
      </p:sp>
    </p:spTree>
    <p:extLst>
      <p:ext uri="{BB962C8B-B14F-4D97-AF65-F5344CB8AC3E}">
        <p14:creationId xmlns:p14="http://schemas.microsoft.com/office/powerpoint/2010/main" val="3988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AD04F-34F4-7861-44D8-458B4E74342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F3710CD-E2F7-AEF0-7203-6F880E589EFA}"/>
              </a:ext>
            </a:extLst>
          </p:cNvPr>
          <p:cNvSpPr>
            <a:spLocks noGrp="1"/>
          </p:cNvSpPr>
          <p:nvPr>
            <p:ph type="dt" sz="half" idx="10"/>
          </p:nvPr>
        </p:nvSpPr>
        <p:spPr/>
        <p:txBody>
          <a:bodyPr/>
          <a:lstStyle/>
          <a:p>
            <a:fld id="{3999F34D-5154-42C4-BF5B-35AE63D01B59}" type="datetime1">
              <a:rPr lang="sv-SE" smtClean="0"/>
              <a:t>2025-06-25</a:t>
            </a:fld>
            <a:endParaRPr lang="sv-SE"/>
          </a:p>
        </p:txBody>
      </p:sp>
      <p:sp>
        <p:nvSpPr>
          <p:cNvPr id="4" name="Platshållare för sidfot 3">
            <a:extLst>
              <a:ext uri="{FF2B5EF4-FFF2-40B4-BE49-F238E27FC236}">
                <a16:creationId xmlns:a16="http://schemas.microsoft.com/office/drawing/2014/main" id="{6287A8B5-EE23-1BA9-4015-2B1AB55554F8}"/>
              </a:ext>
            </a:extLst>
          </p:cNvPr>
          <p:cNvSpPr>
            <a:spLocks noGrp="1"/>
          </p:cNvSpPr>
          <p:nvPr>
            <p:ph type="ftr" sz="quarter" idx="11"/>
          </p:nvPr>
        </p:nvSpPr>
        <p:spPr/>
        <p:txBody>
          <a:bodyPr/>
          <a:lstStyle/>
          <a:p>
            <a:r>
              <a:rPr lang="sv-SE"/>
              <a:t>Sanna Lövgren - MSSK</a:t>
            </a:r>
          </a:p>
        </p:txBody>
      </p:sp>
      <p:sp>
        <p:nvSpPr>
          <p:cNvPr id="5" name="Platshållare för bildnummer 4">
            <a:extLst>
              <a:ext uri="{FF2B5EF4-FFF2-40B4-BE49-F238E27FC236}">
                <a16:creationId xmlns:a16="http://schemas.microsoft.com/office/drawing/2014/main" id="{2324075A-BF0A-B01E-F542-E4658AC28FDD}"/>
              </a:ext>
            </a:extLst>
          </p:cNvPr>
          <p:cNvSpPr>
            <a:spLocks noGrp="1"/>
          </p:cNvSpPr>
          <p:nvPr>
            <p:ph type="sldNum" sz="quarter" idx="12"/>
          </p:nvPr>
        </p:nvSpPr>
        <p:spPr/>
        <p:txBody>
          <a:bodyPr/>
          <a:lstStyle/>
          <a:p>
            <a:fld id="{13CE478A-87F5-48DC-951F-C8FC2F3E3E45}" type="slidenum">
              <a:rPr lang="sv-SE" smtClean="0"/>
              <a:t>‹#›</a:t>
            </a:fld>
            <a:endParaRPr lang="sv-SE"/>
          </a:p>
        </p:txBody>
      </p:sp>
    </p:spTree>
    <p:extLst>
      <p:ext uri="{BB962C8B-B14F-4D97-AF65-F5344CB8AC3E}">
        <p14:creationId xmlns:p14="http://schemas.microsoft.com/office/powerpoint/2010/main" val="181797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81A1AA3-0765-58B6-C1F9-26254E747DDF}"/>
              </a:ext>
            </a:extLst>
          </p:cNvPr>
          <p:cNvSpPr>
            <a:spLocks noGrp="1"/>
          </p:cNvSpPr>
          <p:nvPr>
            <p:ph type="dt" sz="half" idx="10"/>
          </p:nvPr>
        </p:nvSpPr>
        <p:spPr/>
        <p:txBody>
          <a:bodyPr/>
          <a:lstStyle/>
          <a:p>
            <a:fld id="{D1DF3ACC-5D7E-4D46-94F1-DCC29386DA65}" type="datetime1">
              <a:rPr lang="sv-SE" smtClean="0"/>
              <a:t>2025-06-25</a:t>
            </a:fld>
            <a:endParaRPr lang="sv-SE"/>
          </a:p>
        </p:txBody>
      </p:sp>
      <p:sp>
        <p:nvSpPr>
          <p:cNvPr id="3" name="Platshållare för sidfot 2">
            <a:extLst>
              <a:ext uri="{FF2B5EF4-FFF2-40B4-BE49-F238E27FC236}">
                <a16:creationId xmlns:a16="http://schemas.microsoft.com/office/drawing/2014/main" id="{148A4887-589B-36B7-7A47-081BD0E17B93}"/>
              </a:ext>
            </a:extLst>
          </p:cNvPr>
          <p:cNvSpPr>
            <a:spLocks noGrp="1"/>
          </p:cNvSpPr>
          <p:nvPr>
            <p:ph type="ftr" sz="quarter" idx="11"/>
          </p:nvPr>
        </p:nvSpPr>
        <p:spPr/>
        <p:txBody>
          <a:bodyPr/>
          <a:lstStyle/>
          <a:p>
            <a:r>
              <a:rPr lang="sv-SE"/>
              <a:t>Sanna Lövgren - MSSK</a:t>
            </a:r>
          </a:p>
        </p:txBody>
      </p:sp>
      <p:sp>
        <p:nvSpPr>
          <p:cNvPr id="4" name="Platshållare för bildnummer 3">
            <a:extLst>
              <a:ext uri="{FF2B5EF4-FFF2-40B4-BE49-F238E27FC236}">
                <a16:creationId xmlns:a16="http://schemas.microsoft.com/office/drawing/2014/main" id="{18DE41A2-A9BA-C2F7-F4C1-96761719D606}"/>
              </a:ext>
            </a:extLst>
          </p:cNvPr>
          <p:cNvSpPr>
            <a:spLocks noGrp="1"/>
          </p:cNvSpPr>
          <p:nvPr>
            <p:ph type="sldNum" sz="quarter" idx="12"/>
          </p:nvPr>
        </p:nvSpPr>
        <p:spPr/>
        <p:txBody>
          <a:bodyPr/>
          <a:lstStyle/>
          <a:p>
            <a:fld id="{13CE478A-87F5-48DC-951F-C8FC2F3E3E45}" type="slidenum">
              <a:rPr lang="sv-SE" smtClean="0"/>
              <a:t>‹#›</a:t>
            </a:fld>
            <a:endParaRPr lang="sv-SE"/>
          </a:p>
        </p:txBody>
      </p:sp>
    </p:spTree>
    <p:extLst>
      <p:ext uri="{BB962C8B-B14F-4D97-AF65-F5344CB8AC3E}">
        <p14:creationId xmlns:p14="http://schemas.microsoft.com/office/powerpoint/2010/main" val="97087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F4C12B-9123-4036-CD4D-5460283D3DD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4DE91F8-DC82-B439-51D4-9610E67E5C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BC37773-8D3F-581D-974C-19470E1512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20E0256-6350-9A77-CC19-FCD2C09D7993}"/>
              </a:ext>
            </a:extLst>
          </p:cNvPr>
          <p:cNvSpPr>
            <a:spLocks noGrp="1"/>
          </p:cNvSpPr>
          <p:nvPr>
            <p:ph type="dt" sz="half" idx="10"/>
          </p:nvPr>
        </p:nvSpPr>
        <p:spPr/>
        <p:txBody>
          <a:bodyPr/>
          <a:lstStyle/>
          <a:p>
            <a:fld id="{C33DFD32-D467-4262-BD0E-FAFCA9D5D732}" type="datetime1">
              <a:rPr lang="sv-SE" smtClean="0"/>
              <a:t>2025-06-25</a:t>
            </a:fld>
            <a:endParaRPr lang="sv-SE"/>
          </a:p>
        </p:txBody>
      </p:sp>
      <p:sp>
        <p:nvSpPr>
          <p:cNvPr id="6" name="Platshållare för sidfot 5">
            <a:extLst>
              <a:ext uri="{FF2B5EF4-FFF2-40B4-BE49-F238E27FC236}">
                <a16:creationId xmlns:a16="http://schemas.microsoft.com/office/drawing/2014/main" id="{DA15E41A-7E05-818F-BF8E-11353A5DB6C3}"/>
              </a:ext>
            </a:extLst>
          </p:cNvPr>
          <p:cNvSpPr>
            <a:spLocks noGrp="1"/>
          </p:cNvSpPr>
          <p:nvPr>
            <p:ph type="ftr" sz="quarter" idx="11"/>
          </p:nvPr>
        </p:nvSpPr>
        <p:spPr/>
        <p:txBody>
          <a:bodyPr/>
          <a:lstStyle/>
          <a:p>
            <a:r>
              <a:rPr lang="sv-SE"/>
              <a:t>Sanna Lövgren - MSSK</a:t>
            </a:r>
          </a:p>
        </p:txBody>
      </p:sp>
      <p:sp>
        <p:nvSpPr>
          <p:cNvPr id="7" name="Platshållare för bildnummer 6">
            <a:extLst>
              <a:ext uri="{FF2B5EF4-FFF2-40B4-BE49-F238E27FC236}">
                <a16:creationId xmlns:a16="http://schemas.microsoft.com/office/drawing/2014/main" id="{075C6407-8CBD-2722-ED75-2B9BA0E98428}"/>
              </a:ext>
            </a:extLst>
          </p:cNvPr>
          <p:cNvSpPr>
            <a:spLocks noGrp="1"/>
          </p:cNvSpPr>
          <p:nvPr>
            <p:ph type="sldNum" sz="quarter" idx="12"/>
          </p:nvPr>
        </p:nvSpPr>
        <p:spPr/>
        <p:txBody>
          <a:bodyPr/>
          <a:lstStyle/>
          <a:p>
            <a:fld id="{13CE478A-87F5-48DC-951F-C8FC2F3E3E45}" type="slidenum">
              <a:rPr lang="sv-SE" smtClean="0"/>
              <a:t>‹#›</a:t>
            </a:fld>
            <a:endParaRPr lang="sv-SE"/>
          </a:p>
        </p:txBody>
      </p:sp>
    </p:spTree>
    <p:extLst>
      <p:ext uri="{BB962C8B-B14F-4D97-AF65-F5344CB8AC3E}">
        <p14:creationId xmlns:p14="http://schemas.microsoft.com/office/powerpoint/2010/main" val="3471739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10B28C-1E22-E4ED-8621-8814583B98E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EFAA0D1-E5B6-5BE2-051E-64825B0B7C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6CB27E2-79E8-B1ED-817E-BDFB4D145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B62BFC9-005E-3F48-6336-5FDAB737BC89}"/>
              </a:ext>
            </a:extLst>
          </p:cNvPr>
          <p:cNvSpPr>
            <a:spLocks noGrp="1"/>
          </p:cNvSpPr>
          <p:nvPr>
            <p:ph type="dt" sz="half" idx="10"/>
          </p:nvPr>
        </p:nvSpPr>
        <p:spPr/>
        <p:txBody>
          <a:bodyPr/>
          <a:lstStyle/>
          <a:p>
            <a:fld id="{4BC7936C-85FA-490C-A07F-74E87DC2738F}" type="datetime1">
              <a:rPr lang="sv-SE" smtClean="0"/>
              <a:t>2025-06-25</a:t>
            </a:fld>
            <a:endParaRPr lang="sv-SE"/>
          </a:p>
        </p:txBody>
      </p:sp>
      <p:sp>
        <p:nvSpPr>
          <p:cNvPr id="6" name="Platshållare för sidfot 5">
            <a:extLst>
              <a:ext uri="{FF2B5EF4-FFF2-40B4-BE49-F238E27FC236}">
                <a16:creationId xmlns:a16="http://schemas.microsoft.com/office/drawing/2014/main" id="{6F365275-E650-7718-B18E-B8ECBE088491}"/>
              </a:ext>
            </a:extLst>
          </p:cNvPr>
          <p:cNvSpPr>
            <a:spLocks noGrp="1"/>
          </p:cNvSpPr>
          <p:nvPr>
            <p:ph type="ftr" sz="quarter" idx="11"/>
          </p:nvPr>
        </p:nvSpPr>
        <p:spPr/>
        <p:txBody>
          <a:bodyPr/>
          <a:lstStyle/>
          <a:p>
            <a:r>
              <a:rPr lang="sv-SE"/>
              <a:t>Sanna Lövgren - MSSK</a:t>
            </a:r>
          </a:p>
        </p:txBody>
      </p:sp>
      <p:sp>
        <p:nvSpPr>
          <p:cNvPr id="7" name="Platshållare för bildnummer 6">
            <a:extLst>
              <a:ext uri="{FF2B5EF4-FFF2-40B4-BE49-F238E27FC236}">
                <a16:creationId xmlns:a16="http://schemas.microsoft.com/office/drawing/2014/main" id="{D879B1D6-F467-71E9-CDEF-2D2F0E760DAB}"/>
              </a:ext>
            </a:extLst>
          </p:cNvPr>
          <p:cNvSpPr>
            <a:spLocks noGrp="1"/>
          </p:cNvSpPr>
          <p:nvPr>
            <p:ph type="sldNum" sz="quarter" idx="12"/>
          </p:nvPr>
        </p:nvSpPr>
        <p:spPr/>
        <p:txBody>
          <a:bodyPr/>
          <a:lstStyle/>
          <a:p>
            <a:fld id="{13CE478A-87F5-48DC-951F-C8FC2F3E3E45}" type="slidenum">
              <a:rPr lang="sv-SE" smtClean="0"/>
              <a:t>‹#›</a:t>
            </a:fld>
            <a:endParaRPr lang="sv-SE"/>
          </a:p>
        </p:txBody>
      </p:sp>
    </p:spTree>
    <p:extLst>
      <p:ext uri="{BB962C8B-B14F-4D97-AF65-F5344CB8AC3E}">
        <p14:creationId xmlns:p14="http://schemas.microsoft.com/office/powerpoint/2010/main" val="378543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974A3AF-D159-6344-8A0F-7875AB3A3C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51C84A-4B1B-6A78-38EF-F3CFA162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BC44AC6-00A4-6F43-95BD-2E12B152D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E8341D-53A7-45B4-B32E-E0F18191FC3F}" type="datetime1">
              <a:rPr lang="sv-SE" smtClean="0"/>
              <a:t>2025-06-25</a:t>
            </a:fld>
            <a:endParaRPr lang="sv-SE"/>
          </a:p>
        </p:txBody>
      </p:sp>
      <p:sp>
        <p:nvSpPr>
          <p:cNvPr id="5" name="Platshållare för sidfot 4">
            <a:extLst>
              <a:ext uri="{FF2B5EF4-FFF2-40B4-BE49-F238E27FC236}">
                <a16:creationId xmlns:a16="http://schemas.microsoft.com/office/drawing/2014/main" id="{12D3BFF4-49E1-4483-0610-AAAAE03BA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sv-SE"/>
              <a:t>Sanna Lövgren - MSSK</a:t>
            </a:r>
          </a:p>
        </p:txBody>
      </p:sp>
      <p:sp>
        <p:nvSpPr>
          <p:cNvPr id="6" name="Platshållare för bildnummer 5">
            <a:extLst>
              <a:ext uri="{FF2B5EF4-FFF2-40B4-BE49-F238E27FC236}">
                <a16:creationId xmlns:a16="http://schemas.microsoft.com/office/drawing/2014/main" id="{B9C70246-CDDE-7C5D-7BC8-989BFA43F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CE478A-87F5-48DC-951F-C8FC2F3E3E45}" type="slidenum">
              <a:rPr lang="sv-SE" smtClean="0"/>
              <a:t>‹#›</a:t>
            </a:fld>
            <a:endParaRPr lang="sv-SE"/>
          </a:p>
        </p:txBody>
      </p:sp>
    </p:spTree>
    <p:extLst>
      <p:ext uri="{BB962C8B-B14F-4D97-AF65-F5344CB8AC3E}">
        <p14:creationId xmlns:p14="http://schemas.microsoft.com/office/powerpoint/2010/main" val="3152183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pixabay.com/sv/fotbollsplan-spelplan-fotboll-449357/"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aktiva.svenskfotboll.se/utbildning/tranarmaterial/digitala-bocker/spelform-3-mot-3/#/lessons/sPpE4cei0_p1Ze1DA9IdhCDgbLmCuCVR" TargetMode="External"/><Relationship Id="rId3" Type="http://schemas.openxmlformats.org/officeDocument/2006/relationships/hyperlink" Target="https://aktiva.svenskfotboll.se/utbildning/tranarmaterial/digitala-bocker/spelform-3-mot-3/#/lessons/7veDQkcVNJMNj80lIOHBiD0dDEjB0cqS" TargetMode="External"/><Relationship Id="rId7" Type="http://schemas.openxmlformats.org/officeDocument/2006/relationships/hyperlink" Target="https://aktiva.svenskfotboll.se/utbildning/tranarmaterial/digitala-bocker/spelform-3-mot-3/#/lessons/fOFglY7xOslDDGYUmG7TlPHYTGq9RjHe" TargetMode="External"/><Relationship Id="rId2" Type="http://schemas.openxmlformats.org/officeDocument/2006/relationships/hyperlink" Target="https://aktiva.svenskfotboll.se/utbildning/tranarmaterial/digitala-bocker/spelform-3-mot-3/#/lessons/qjPmnMppZg2JybT46WwEuL9vXnG54K9s" TargetMode="External"/><Relationship Id="rId1" Type="http://schemas.openxmlformats.org/officeDocument/2006/relationships/slideLayout" Target="../slideLayouts/slideLayout2.xml"/><Relationship Id="rId6" Type="http://schemas.openxmlformats.org/officeDocument/2006/relationships/hyperlink" Target="https://aktiva.svenskfotboll.se/utbildning/tranarmaterial/digitala-bocker/spelform-3-mot-3/#/lessons/8VpkUwABU0EHpy6uesA6nWQC3A6P1MSB" TargetMode="External"/><Relationship Id="rId5" Type="http://schemas.openxmlformats.org/officeDocument/2006/relationships/hyperlink" Target="https://aktiva.svenskfotboll.se/utbildning/tranarmaterial/digitala-bocker/spelform-3-mot-3/#/lessons/vgPjQ9a9H9WIFhUuiPQm9gB1nPs7q0zq" TargetMode="External"/><Relationship Id="rId10" Type="http://schemas.openxmlformats.org/officeDocument/2006/relationships/hyperlink" Target="https://aktiva.svenskfotboll.se/utbildning/tranarmaterial/digitala-bocker/spelform-3-mot-3/#/lessons/sOHTh2iq0sILEP9JrOvY7SiLyf4ZpVv4" TargetMode="External"/><Relationship Id="rId4" Type="http://schemas.openxmlformats.org/officeDocument/2006/relationships/hyperlink" Target="https://aktiva.svenskfotboll.se/utbildning/tranarmaterial/digitala-bocker/spelform-3-mot-3/#/lessons/zzCTJmO_EL9USKFyX7p0iRFRKZDdsmVo" TargetMode="External"/><Relationship Id="rId9" Type="http://schemas.openxmlformats.org/officeDocument/2006/relationships/hyperlink" Target="https://aktiva.svenskfotboll.se/utbildning/tranarmaterial/digitala-bocker/spelform-3-mot-3/#/lessons/-7iybGCpyUxBFAh57NQDRcb9nly5-oU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kademifabriken.se/svff/spelarutbildningsplanen/spelformer/3mot3/ovningar/anfallsspel-speluppbyggnad-2.pdf" TargetMode="External"/><Relationship Id="rId7" Type="http://schemas.openxmlformats.org/officeDocument/2006/relationships/hyperlink" Target="https://www.freelogovectors.net/swedish-football-association-sweden-national-team-logo-ai-file/" TargetMode="External"/><Relationship Id="rId2" Type="http://schemas.openxmlformats.org/officeDocument/2006/relationships/hyperlink" Target="https://akademifabriken.se/svff/spelarutbildningsplanen/spelformer/3mot3/ovningar/anfallsspel-speluppbyggnad.pdf"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akademifabriken.se/svff/spelarutbildningsplanen/spelformer/3mot3/ovningar/anfallsspel-speluppbyggnad-4.pdf" TargetMode="External"/><Relationship Id="rId4" Type="http://schemas.openxmlformats.org/officeDocument/2006/relationships/hyperlink" Target="https://akademifabriken.se/svff/spelarutbildningsplanen/spelformer/3mot3/ovningar/anfallsspel-speluppbyggnad-3.pdf"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C76D4A29-7379-3596-BFBD-AF405667197F}"/>
              </a:ext>
            </a:extLst>
          </p:cNvPr>
          <p:cNvSpPr>
            <a:spLocks noGrp="1"/>
          </p:cNvSpPr>
          <p:nvPr>
            <p:ph type="ctrTitle"/>
          </p:nvPr>
        </p:nvSpPr>
        <p:spPr>
          <a:xfrm>
            <a:off x="773408" y="992094"/>
            <a:ext cx="4429963" cy="2795160"/>
          </a:xfrm>
        </p:spPr>
        <p:txBody>
          <a:bodyPr>
            <a:normAutofit/>
          </a:bodyPr>
          <a:lstStyle/>
          <a:p>
            <a:r>
              <a:rPr lang="sv-SE" sz="7200" dirty="0"/>
              <a:t>Spelformer</a:t>
            </a:r>
          </a:p>
        </p:txBody>
      </p:sp>
      <p:sp>
        <p:nvSpPr>
          <p:cNvPr id="3" name="Underrubrik 2">
            <a:extLst>
              <a:ext uri="{FF2B5EF4-FFF2-40B4-BE49-F238E27FC236}">
                <a16:creationId xmlns:a16="http://schemas.microsoft.com/office/drawing/2014/main" id="{193D6D83-3D1B-8DB1-BC69-F1AF339FB4D3}"/>
              </a:ext>
            </a:extLst>
          </p:cNvPr>
          <p:cNvSpPr>
            <a:spLocks noGrp="1"/>
          </p:cNvSpPr>
          <p:nvPr>
            <p:ph type="subTitle" idx="1"/>
          </p:nvPr>
        </p:nvSpPr>
        <p:spPr>
          <a:xfrm>
            <a:off x="996287" y="4121253"/>
            <a:ext cx="3125337" cy="1136843"/>
          </a:xfrm>
        </p:spPr>
        <p:txBody>
          <a:bodyPr>
            <a:normAutofit/>
          </a:bodyPr>
          <a:lstStyle/>
          <a:p>
            <a:r>
              <a:rPr lang="sv-SE" sz="6600" dirty="0"/>
              <a:t>3v3</a:t>
            </a:r>
          </a:p>
        </p:txBody>
      </p:sp>
      <p:pic>
        <p:nvPicPr>
          <p:cNvPr id="4" name="Bildobjekt 2">
            <a:extLst>
              <a:ext uri="{FF2B5EF4-FFF2-40B4-BE49-F238E27FC236}">
                <a16:creationId xmlns:a16="http://schemas.microsoft.com/office/drawing/2014/main" id="{7C0FB45C-7F4C-35F9-3061-D7E0D41427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95751" y="1808455"/>
            <a:ext cx="5708649" cy="32111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sidfot 4">
            <a:extLst>
              <a:ext uri="{FF2B5EF4-FFF2-40B4-BE49-F238E27FC236}">
                <a16:creationId xmlns:a16="http://schemas.microsoft.com/office/drawing/2014/main" id="{4EFCAF63-3B4E-AD93-75E9-31041264C98B}"/>
              </a:ext>
            </a:extLst>
          </p:cNvPr>
          <p:cNvSpPr>
            <a:spLocks noGrp="1"/>
          </p:cNvSpPr>
          <p:nvPr>
            <p:ph type="ftr" sz="quarter" idx="11"/>
          </p:nvPr>
        </p:nvSpPr>
        <p:spPr/>
        <p:txBody>
          <a:bodyPr/>
          <a:lstStyle/>
          <a:p>
            <a:r>
              <a:rPr lang="sv-SE"/>
              <a:t>Sanna Lövgren - MSSK</a:t>
            </a:r>
          </a:p>
        </p:txBody>
      </p:sp>
    </p:spTree>
    <p:extLst>
      <p:ext uri="{BB962C8B-B14F-4D97-AF65-F5344CB8AC3E}">
        <p14:creationId xmlns:p14="http://schemas.microsoft.com/office/powerpoint/2010/main" val="1516672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E67909-CC5B-DA99-48AD-F2A7EA78C73E}"/>
              </a:ext>
            </a:extLst>
          </p:cNvPr>
          <p:cNvSpPr>
            <a:spLocks noGrp="1"/>
          </p:cNvSpPr>
          <p:nvPr>
            <p:ph type="title"/>
          </p:nvPr>
        </p:nvSpPr>
        <p:spPr/>
        <p:txBody>
          <a:bodyPr/>
          <a:lstStyle/>
          <a:p>
            <a:r>
              <a:rPr lang="sv-SE" dirty="0"/>
              <a:t>Match</a:t>
            </a:r>
          </a:p>
        </p:txBody>
      </p:sp>
      <p:sp>
        <p:nvSpPr>
          <p:cNvPr id="3" name="Platshållare för innehåll 2">
            <a:extLst>
              <a:ext uri="{FF2B5EF4-FFF2-40B4-BE49-F238E27FC236}">
                <a16:creationId xmlns:a16="http://schemas.microsoft.com/office/drawing/2014/main" id="{C90E5901-41F6-DDF7-70BE-255A163C6A10}"/>
              </a:ext>
            </a:extLst>
          </p:cNvPr>
          <p:cNvSpPr>
            <a:spLocks noGrp="1"/>
          </p:cNvSpPr>
          <p:nvPr>
            <p:ph idx="1"/>
          </p:nvPr>
        </p:nvSpPr>
        <p:spPr>
          <a:xfrm>
            <a:off x="838200" y="1825625"/>
            <a:ext cx="10515600" cy="1325563"/>
          </a:xfrm>
        </p:spPr>
        <p:txBody>
          <a:bodyPr/>
          <a:lstStyle/>
          <a:p>
            <a:pPr marL="0" indent="0">
              <a:buNone/>
            </a:pPr>
            <a:r>
              <a:rPr lang="sv-SE" b="0" i="0" dirty="0">
                <a:solidFill>
                  <a:srgbClr val="000000"/>
                </a:solidFill>
                <a:effectLst/>
                <a:latin typeface="StagSans"/>
              </a:rPr>
              <a:t>Matcher ska vara roliga och ses som en del av träningen. De sker oftast i poolspel/cuper där laget spelar flera matcher samma dag för att sedan inte spela match under några veckor. </a:t>
            </a:r>
          </a:p>
          <a:p>
            <a:pPr marL="0" indent="0">
              <a:buNone/>
            </a:pPr>
            <a:endParaRPr lang="sv-SE" dirty="0">
              <a:solidFill>
                <a:srgbClr val="000000"/>
              </a:solidFill>
              <a:latin typeface="StagSans"/>
            </a:endParaRPr>
          </a:p>
        </p:txBody>
      </p:sp>
      <p:sp>
        <p:nvSpPr>
          <p:cNvPr id="5" name="textruta 4">
            <a:extLst>
              <a:ext uri="{FF2B5EF4-FFF2-40B4-BE49-F238E27FC236}">
                <a16:creationId xmlns:a16="http://schemas.microsoft.com/office/drawing/2014/main" id="{28756F01-E258-C557-046A-8986293F2B22}"/>
              </a:ext>
            </a:extLst>
          </p:cNvPr>
          <p:cNvSpPr txBox="1"/>
          <p:nvPr/>
        </p:nvSpPr>
        <p:spPr>
          <a:xfrm>
            <a:off x="1273629" y="3831771"/>
            <a:ext cx="4136572" cy="2523768"/>
          </a:xfrm>
          <a:prstGeom prst="rect">
            <a:avLst/>
          </a:prstGeom>
          <a:noFill/>
          <a:ln>
            <a:solidFill>
              <a:schemeClr val="tx1"/>
            </a:solidFill>
          </a:ln>
        </p:spPr>
        <p:txBody>
          <a:bodyPr wrap="square" rtlCol="0">
            <a:spAutoFit/>
          </a:bodyPr>
          <a:lstStyle/>
          <a:p>
            <a:pPr algn="l" fontAlgn="auto">
              <a:buNone/>
            </a:pPr>
            <a:r>
              <a:rPr lang="sv-SE" sz="2800" b="0" i="0" dirty="0">
                <a:solidFill>
                  <a:srgbClr val="000000"/>
                </a:solidFill>
                <a:effectLst/>
                <a:latin typeface="inherit"/>
              </a:rPr>
              <a:t>Tips till matchen!</a:t>
            </a:r>
            <a:endParaRPr lang="sv-SE" sz="2800" b="0" i="0" dirty="0">
              <a:solidFill>
                <a:srgbClr val="000000"/>
              </a:solidFill>
              <a:effectLst/>
              <a:latin typeface="StagSans"/>
            </a:endParaRPr>
          </a:p>
          <a:p>
            <a:pPr algn="l" fontAlgn="auto">
              <a:buFont typeface="Arial" panose="020B0604020202020204" pitchFamily="34" charset="0"/>
              <a:buChar char="•"/>
            </a:pPr>
            <a:r>
              <a:rPr lang="sv-SE" sz="2800" b="0" i="0" dirty="0">
                <a:solidFill>
                  <a:srgbClr val="000000"/>
                </a:solidFill>
                <a:effectLst/>
                <a:latin typeface="inherit"/>
              </a:rPr>
              <a:t>Lika speltid för alla.</a:t>
            </a:r>
          </a:p>
          <a:p>
            <a:pPr algn="l" fontAlgn="auto">
              <a:buFont typeface="Arial" panose="020B0604020202020204" pitchFamily="34" charset="0"/>
              <a:buChar char="•"/>
            </a:pPr>
            <a:r>
              <a:rPr lang="sv-SE" sz="2800" b="0" i="0" dirty="0">
                <a:solidFill>
                  <a:srgbClr val="000000"/>
                </a:solidFill>
                <a:effectLst/>
                <a:latin typeface="inherit"/>
              </a:rPr>
              <a:t>Cirka 1–3 avbytare.</a:t>
            </a:r>
          </a:p>
          <a:p>
            <a:pPr algn="l" fontAlgn="auto">
              <a:buFont typeface="Arial" panose="020B0604020202020204" pitchFamily="34" charset="0"/>
              <a:buChar char="•"/>
            </a:pPr>
            <a:r>
              <a:rPr lang="sv-SE" sz="2800" b="0" i="0" dirty="0">
                <a:solidFill>
                  <a:srgbClr val="000000"/>
                </a:solidFill>
                <a:effectLst/>
                <a:latin typeface="inherit"/>
              </a:rPr>
              <a:t>Byten sker företrädesvis i paus.</a:t>
            </a:r>
          </a:p>
          <a:p>
            <a:endParaRPr lang="sv-SE" dirty="0"/>
          </a:p>
        </p:txBody>
      </p:sp>
      <p:pic>
        <p:nvPicPr>
          <p:cNvPr id="6" name="Bildobjekt 2">
            <a:extLst>
              <a:ext uri="{FF2B5EF4-FFF2-40B4-BE49-F238E27FC236}">
                <a16:creationId xmlns:a16="http://schemas.microsoft.com/office/drawing/2014/main" id="{27861337-9078-D481-D8EA-39D3B135FE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1016" y="230188"/>
            <a:ext cx="2356557" cy="1325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descr="En bild som visar grön, Rektangel, skärmbild, kvadrat&#10;&#10;AI-genererat innehåll kan vara felaktigt.">
            <a:extLst>
              <a:ext uri="{FF2B5EF4-FFF2-40B4-BE49-F238E27FC236}">
                <a16:creationId xmlns:a16="http://schemas.microsoft.com/office/drawing/2014/main" id="{529DB6AA-04D8-83DE-224A-5035317A01F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80322" y="3242582"/>
            <a:ext cx="3573478" cy="2523769"/>
          </a:xfrm>
          <a:prstGeom prst="rect">
            <a:avLst/>
          </a:prstGeom>
        </p:spPr>
      </p:pic>
      <p:sp>
        <p:nvSpPr>
          <p:cNvPr id="9" name="Platshållare för sidfot 8">
            <a:extLst>
              <a:ext uri="{FF2B5EF4-FFF2-40B4-BE49-F238E27FC236}">
                <a16:creationId xmlns:a16="http://schemas.microsoft.com/office/drawing/2014/main" id="{105B5BFB-DDC0-A171-8ED2-11B043926F0E}"/>
              </a:ext>
            </a:extLst>
          </p:cNvPr>
          <p:cNvSpPr>
            <a:spLocks noGrp="1"/>
          </p:cNvSpPr>
          <p:nvPr>
            <p:ph type="ftr" sz="quarter" idx="11"/>
          </p:nvPr>
        </p:nvSpPr>
        <p:spPr/>
        <p:txBody>
          <a:bodyPr/>
          <a:lstStyle/>
          <a:p>
            <a:r>
              <a:rPr lang="sv-SE"/>
              <a:t>Sanna Lövgren - MSSK</a:t>
            </a:r>
          </a:p>
        </p:txBody>
      </p:sp>
    </p:spTree>
    <p:extLst>
      <p:ext uri="{BB962C8B-B14F-4D97-AF65-F5344CB8AC3E}">
        <p14:creationId xmlns:p14="http://schemas.microsoft.com/office/powerpoint/2010/main" val="296467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D428141-BB9C-535C-1DF6-002B76F2AF7E}"/>
              </a:ext>
            </a:extLst>
          </p:cNvPr>
          <p:cNvSpPr>
            <a:spLocks noGrp="1"/>
          </p:cNvSpPr>
          <p:nvPr>
            <p:ph type="title"/>
          </p:nvPr>
        </p:nvSpPr>
        <p:spPr>
          <a:xfrm>
            <a:off x="630936" y="640080"/>
            <a:ext cx="4818888" cy="1481328"/>
          </a:xfrm>
        </p:spPr>
        <p:txBody>
          <a:bodyPr anchor="b">
            <a:normAutofit/>
          </a:bodyPr>
          <a:lstStyle/>
          <a:p>
            <a:r>
              <a:rPr lang="sv-SE" sz="5400" dirty="0"/>
              <a:t>Match och regler</a:t>
            </a:r>
          </a:p>
        </p:txBody>
      </p:sp>
      <p:sp>
        <p:nvSpPr>
          <p:cNvPr id="512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FFA1FCFA-2FE5-3475-9D3C-30985FB3FD80}"/>
              </a:ext>
            </a:extLst>
          </p:cNvPr>
          <p:cNvSpPr>
            <a:spLocks noGrp="1"/>
          </p:cNvSpPr>
          <p:nvPr>
            <p:ph idx="1"/>
          </p:nvPr>
        </p:nvSpPr>
        <p:spPr>
          <a:xfrm>
            <a:off x="630935" y="2660903"/>
            <a:ext cx="6357693" cy="3794325"/>
          </a:xfrm>
        </p:spPr>
        <p:txBody>
          <a:bodyPr anchor="t">
            <a:normAutofit/>
          </a:bodyPr>
          <a:lstStyle/>
          <a:p>
            <a:r>
              <a:rPr lang="sv-SE" sz="2000" b="1" dirty="0"/>
              <a:t>Match spelas </a:t>
            </a:r>
            <a:r>
              <a:rPr lang="sv-SE" sz="2000" dirty="0"/>
              <a:t>med 3 utespelare i varje lag. </a:t>
            </a:r>
            <a:br>
              <a:rPr lang="sv-SE" sz="2000" dirty="0"/>
            </a:br>
            <a:r>
              <a:rPr lang="sv-SE" sz="2000" dirty="0"/>
              <a:t>Inga målvakter.</a:t>
            </a:r>
            <a:br>
              <a:rPr lang="sv-SE" sz="2000" dirty="0"/>
            </a:br>
            <a:r>
              <a:rPr lang="sv-SE" sz="2000" dirty="0"/>
              <a:t>(om ett lag ligger under med 4 mål så får motståndaren sätta in en extra spelare på planen tills resultatet är lika)</a:t>
            </a:r>
          </a:p>
          <a:p>
            <a:r>
              <a:rPr lang="sv-SE" sz="2000" b="1" dirty="0"/>
              <a:t>Planen</a:t>
            </a:r>
            <a:r>
              <a:rPr lang="sv-SE" sz="2000" dirty="0"/>
              <a:t> är liten och har sarger samt litet mål.</a:t>
            </a:r>
          </a:p>
          <a:p>
            <a:r>
              <a:rPr lang="sv-SE" sz="2000" b="1" dirty="0"/>
              <a:t>Avbytare: </a:t>
            </a:r>
            <a:r>
              <a:rPr lang="sv-SE" sz="2000" dirty="0"/>
              <a:t>Rekommenderas 1-3</a:t>
            </a:r>
            <a:br>
              <a:rPr lang="sv-SE" sz="2000" dirty="0"/>
            </a:br>
            <a:r>
              <a:rPr lang="sv-SE" sz="2000" dirty="0"/>
              <a:t>Byten får ske när som helst under matchen nära mittlinjen.</a:t>
            </a:r>
            <a:br>
              <a:rPr lang="sv-SE" sz="2000" dirty="0"/>
            </a:br>
            <a:r>
              <a:rPr lang="sv-SE" sz="2000" dirty="0"/>
              <a:t>Då perioderna är korta kan man med fördel byta i paus.</a:t>
            </a:r>
          </a:p>
          <a:p>
            <a:endParaRPr lang="sv-SE" sz="1700" dirty="0"/>
          </a:p>
          <a:p>
            <a:endParaRPr lang="sv-SE" sz="1700" dirty="0"/>
          </a:p>
        </p:txBody>
      </p:sp>
      <p:pic>
        <p:nvPicPr>
          <p:cNvPr id="5122" name="Picture 2">
            <a:extLst>
              <a:ext uri="{FF2B5EF4-FFF2-40B4-BE49-F238E27FC236}">
                <a16:creationId xmlns:a16="http://schemas.microsoft.com/office/drawing/2014/main" id="{8646AF73-6B63-CB02-F70C-A7157EE092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07030" y="2558143"/>
            <a:ext cx="4050986" cy="2669560"/>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sidfot 3">
            <a:extLst>
              <a:ext uri="{FF2B5EF4-FFF2-40B4-BE49-F238E27FC236}">
                <a16:creationId xmlns:a16="http://schemas.microsoft.com/office/drawing/2014/main" id="{D129F1F0-887B-2E46-F282-ECA8414DB7A2}"/>
              </a:ext>
            </a:extLst>
          </p:cNvPr>
          <p:cNvSpPr>
            <a:spLocks noGrp="1"/>
          </p:cNvSpPr>
          <p:nvPr>
            <p:ph type="ftr" sz="quarter" idx="11"/>
          </p:nvPr>
        </p:nvSpPr>
        <p:spPr/>
        <p:txBody>
          <a:bodyPr/>
          <a:lstStyle/>
          <a:p>
            <a:r>
              <a:rPr lang="sv-SE"/>
              <a:t>Sanna Lövgren - MSSK</a:t>
            </a:r>
          </a:p>
        </p:txBody>
      </p:sp>
    </p:spTree>
    <p:extLst>
      <p:ext uri="{BB962C8B-B14F-4D97-AF65-F5344CB8AC3E}">
        <p14:creationId xmlns:p14="http://schemas.microsoft.com/office/powerpoint/2010/main" val="396732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382F9FC-B8B2-DEBD-B21B-A40A5A00DB3D}"/>
              </a:ext>
            </a:extLst>
          </p:cNvPr>
          <p:cNvSpPr>
            <a:spLocks noGrp="1"/>
          </p:cNvSpPr>
          <p:nvPr>
            <p:ph type="title"/>
          </p:nvPr>
        </p:nvSpPr>
        <p:spPr>
          <a:xfrm>
            <a:off x="841248" y="256032"/>
            <a:ext cx="10506456" cy="1014984"/>
          </a:xfrm>
        </p:spPr>
        <p:txBody>
          <a:bodyPr anchor="b">
            <a:normAutofit/>
          </a:bodyPr>
          <a:lstStyle/>
          <a:p>
            <a:r>
              <a:rPr lang="sv-SE" dirty="0"/>
              <a:t>Match och regler</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Platshållare för innehåll 2">
            <a:extLst>
              <a:ext uri="{FF2B5EF4-FFF2-40B4-BE49-F238E27FC236}">
                <a16:creationId xmlns:a16="http://schemas.microsoft.com/office/drawing/2014/main" id="{53CBB994-CFA3-B2FF-72AD-2491DB522E1F}"/>
              </a:ext>
            </a:extLst>
          </p:cNvPr>
          <p:cNvGraphicFramePr>
            <a:graphicFrameLocks noGrp="1"/>
          </p:cNvGraphicFramePr>
          <p:nvPr>
            <p:ph idx="1"/>
            <p:extLst>
              <p:ext uri="{D42A27DB-BD31-4B8C-83A1-F6EECF244321}">
                <p14:modId xmlns:p14="http://schemas.microsoft.com/office/powerpoint/2010/main" val="214560166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sidfot 3">
            <a:extLst>
              <a:ext uri="{FF2B5EF4-FFF2-40B4-BE49-F238E27FC236}">
                <a16:creationId xmlns:a16="http://schemas.microsoft.com/office/drawing/2014/main" id="{638C0379-37D8-BD9A-FF09-A616905C8FA3}"/>
              </a:ext>
            </a:extLst>
          </p:cNvPr>
          <p:cNvSpPr>
            <a:spLocks noGrp="1"/>
          </p:cNvSpPr>
          <p:nvPr>
            <p:ph type="ftr" sz="quarter" idx="11"/>
          </p:nvPr>
        </p:nvSpPr>
        <p:spPr/>
        <p:txBody>
          <a:bodyPr/>
          <a:lstStyle/>
          <a:p>
            <a:r>
              <a:rPr lang="sv-SE"/>
              <a:t>Sanna Lövgren - MSSK</a:t>
            </a:r>
          </a:p>
        </p:txBody>
      </p:sp>
    </p:spTree>
    <p:extLst>
      <p:ext uri="{BB962C8B-B14F-4D97-AF65-F5344CB8AC3E}">
        <p14:creationId xmlns:p14="http://schemas.microsoft.com/office/powerpoint/2010/main" val="1978077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DF4C70E-1409-537A-D610-D0D262592ACA}"/>
              </a:ext>
            </a:extLst>
          </p:cNvPr>
          <p:cNvSpPr>
            <a:spLocks noGrp="1"/>
          </p:cNvSpPr>
          <p:nvPr>
            <p:ph type="title"/>
          </p:nvPr>
        </p:nvSpPr>
        <p:spPr>
          <a:xfrm>
            <a:off x="804672" y="802955"/>
            <a:ext cx="4766330" cy="1454051"/>
          </a:xfrm>
        </p:spPr>
        <p:txBody>
          <a:bodyPr>
            <a:normAutofit/>
          </a:bodyPr>
          <a:lstStyle/>
          <a:p>
            <a:r>
              <a:rPr lang="sv-SE" sz="3600">
                <a:solidFill>
                  <a:schemeClr val="tx2"/>
                </a:solidFill>
              </a:rPr>
              <a:t>Spelare och tränare på match</a:t>
            </a:r>
          </a:p>
        </p:txBody>
      </p:sp>
      <p:grpSp>
        <p:nvGrpSpPr>
          <p:cNvPr id="27" name="Group 2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8" name="Freeform: Shape 2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Bildobjekt 2">
            <a:extLst>
              <a:ext uri="{FF2B5EF4-FFF2-40B4-BE49-F238E27FC236}">
                <a16:creationId xmlns:a16="http://schemas.microsoft.com/office/drawing/2014/main" id="{181F1D56-4AEA-5281-FDE4-6B92EB18F6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8392" y="2725769"/>
            <a:ext cx="4142232" cy="23300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Platshållare för innehåll 2">
            <a:extLst>
              <a:ext uri="{FF2B5EF4-FFF2-40B4-BE49-F238E27FC236}">
                <a16:creationId xmlns:a16="http://schemas.microsoft.com/office/drawing/2014/main" id="{74DC2EF1-5CAA-2804-AC21-1183BC7E63BB}"/>
              </a:ext>
            </a:extLst>
          </p:cNvPr>
          <p:cNvGraphicFramePr>
            <a:graphicFrameLocks noGrp="1"/>
          </p:cNvGraphicFramePr>
          <p:nvPr>
            <p:ph idx="1"/>
            <p:extLst>
              <p:ext uri="{D42A27DB-BD31-4B8C-83A1-F6EECF244321}">
                <p14:modId xmlns:p14="http://schemas.microsoft.com/office/powerpoint/2010/main" val="1057586111"/>
              </p:ext>
            </p:extLst>
          </p:nvPr>
        </p:nvGraphicFramePr>
        <p:xfrm>
          <a:off x="804672" y="2421683"/>
          <a:ext cx="4765949" cy="3353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atshållare för sidfot 5">
            <a:extLst>
              <a:ext uri="{FF2B5EF4-FFF2-40B4-BE49-F238E27FC236}">
                <a16:creationId xmlns:a16="http://schemas.microsoft.com/office/drawing/2014/main" id="{2E7EC37A-1B5A-21AE-17BB-DF6591F7B0EB}"/>
              </a:ext>
            </a:extLst>
          </p:cNvPr>
          <p:cNvSpPr>
            <a:spLocks noGrp="1"/>
          </p:cNvSpPr>
          <p:nvPr>
            <p:ph type="ftr" sz="quarter" idx="11"/>
          </p:nvPr>
        </p:nvSpPr>
        <p:spPr/>
        <p:txBody>
          <a:bodyPr/>
          <a:lstStyle/>
          <a:p>
            <a:r>
              <a:rPr lang="sv-SE"/>
              <a:t>Sanna Lövgren - MSSK</a:t>
            </a:r>
          </a:p>
        </p:txBody>
      </p:sp>
    </p:spTree>
    <p:extLst>
      <p:ext uri="{BB962C8B-B14F-4D97-AF65-F5344CB8AC3E}">
        <p14:creationId xmlns:p14="http://schemas.microsoft.com/office/powerpoint/2010/main" val="177892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0DD83-35FE-D424-7864-5F9ACF867C16}"/>
              </a:ext>
            </a:extLst>
          </p:cNvPr>
          <p:cNvSpPr>
            <a:spLocks noGrp="1"/>
          </p:cNvSpPr>
          <p:nvPr>
            <p:ph type="title"/>
          </p:nvPr>
        </p:nvSpPr>
        <p:spPr/>
        <p:txBody>
          <a:bodyPr/>
          <a:lstStyle/>
          <a:p>
            <a:r>
              <a:rPr lang="sv-SE" dirty="0"/>
              <a:t>Spelarutbildningsplan SvFF</a:t>
            </a:r>
          </a:p>
        </p:txBody>
      </p:sp>
      <p:sp>
        <p:nvSpPr>
          <p:cNvPr id="3" name="Platshållare för innehåll 2">
            <a:extLst>
              <a:ext uri="{FF2B5EF4-FFF2-40B4-BE49-F238E27FC236}">
                <a16:creationId xmlns:a16="http://schemas.microsoft.com/office/drawing/2014/main" id="{CE2E4F7D-EC38-DFCD-7FB3-F2B5EBCBFA4E}"/>
              </a:ext>
            </a:extLst>
          </p:cNvPr>
          <p:cNvSpPr>
            <a:spLocks noGrp="1"/>
          </p:cNvSpPr>
          <p:nvPr>
            <p:ph idx="1"/>
          </p:nvPr>
        </p:nvSpPr>
        <p:spPr/>
        <p:txBody>
          <a:bodyPr>
            <a:normAutofit fontScale="92500"/>
          </a:bodyPr>
          <a:lstStyle/>
          <a:p>
            <a:pPr marL="0" indent="0">
              <a:buNone/>
            </a:pPr>
            <a:r>
              <a:rPr lang="sv-SE" dirty="0">
                <a:hlinkClick r:id="rId2"/>
              </a:rPr>
              <a:t>Fotboll för barn 6-7 år - SvFF | Spelarutbildningsplan – Spelform 3 mot 3</a:t>
            </a:r>
            <a:endParaRPr lang="sv-SE" dirty="0"/>
          </a:p>
          <a:p>
            <a:pPr marL="0" indent="0">
              <a:buNone/>
            </a:pPr>
            <a:r>
              <a:rPr lang="sv-SE" dirty="0">
                <a:hlinkClick r:id="rId3"/>
              </a:rPr>
              <a:t>Spelet 3 mot 3 - SvFF | Spelarutbildningsplan – Spelform 3 mot 3</a:t>
            </a:r>
            <a:endParaRPr lang="sv-SE" dirty="0"/>
          </a:p>
          <a:p>
            <a:pPr marL="0" indent="0">
              <a:buNone/>
            </a:pPr>
            <a:r>
              <a:rPr lang="sv-SE" dirty="0">
                <a:hlinkClick r:id="rId4"/>
              </a:rPr>
              <a:t>Lagets möjligheter - SvFF | Spelarutbildningsplan – Spelform 3 mot 3</a:t>
            </a:r>
            <a:endParaRPr lang="sv-SE" dirty="0"/>
          </a:p>
          <a:p>
            <a:pPr marL="0" indent="0">
              <a:buNone/>
            </a:pPr>
            <a:r>
              <a:rPr lang="sv-SE" dirty="0">
                <a:hlinkClick r:id="rId5"/>
              </a:rPr>
              <a:t>Spelarens möjligheter - SvFF | Spelarutbildningsplan – Spelform 3 mot 3</a:t>
            </a:r>
            <a:endParaRPr lang="sv-SE" dirty="0"/>
          </a:p>
          <a:p>
            <a:pPr marL="0" indent="0">
              <a:buNone/>
            </a:pPr>
            <a:r>
              <a:rPr lang="sv-SE" dirty="0">
                <a:hlinkClick r:id="rId6"/>
              </a:rPr>
              <a:t>Fotbollspsykologi - SvFF | Spelarutbildningsplan – Spelform 3 mot 3</a:t>
            </a:r>
            <a:endParaRPr lang="sv-SE" dirty="0"/>
          </a:p>
          <a:p>
            <a:pPr marL="0" indent="0">
              <a:buNone/>
            </a:pPr>
            <a:r>
              <a:rPr lang="sv-SE" dirty="0">
                <a:hlinkClick r:id="rId7"/>
              </a:rPr>
              <a:t>Träning - SvFF | Spelarutbildningsplan – Spelform 3 mot 3</a:t>
            </a:r>
            <a:endParaRPr lang="sv-SE" dirty="0"/>
          </a:p>
          <a:p>
            <a:pPr marL="0" indent="0">
              <a:buNone/>
            </a:pPr>
            <a:r>
              <a:rPr lang="sv-SE" dirty="0">
                <a:hlinkClick r:id="rId8"/>
              </a:rPr>
              <a:t>Planering - SvFF | Spelarutbildningsplan – Spelform 3 mot 3</a:t>
            </a:r>
            <a:endParaRPr lang="sv-SE" dirty="0">
              <a:hlinkClick r:id="rId9"/>
            </a:endParaRPr>
          </a:p>
          <a:p>
            <a:pPr marL="0" indent="0">
              <a:buNone/>
            </a:pPr>
            <a:r>
              <a:rPr lang="sv-SE" dirty="0">
                <a:hlinkClick r:id="rId9"/>
              </a:rPr>
              <a:t>Match - SvFF | Spelarutbildningsplan – Spelform 3 mot 3</a:t>
            </a:r>
            <a:endParaRPr lang="sv-SE" dirty="0"/>
          </a:p>
          <a:p>
            <a:pPr marL="0" indent="0">
              <a:buNone/>
            </a:pPr>
            <a:r>
              <a:rPr lang="sv-SE" dirty="0">
                <a:hlinkClick r:id="rId10"/>
              </a:rPr>
              <a:t>Regler - SvFF | Spelarutbildningsplan – Spelform 3 mot 3</a:t>
            </a:r>
            <a:endParaRPr lang="sv-SE" dirty="0"/>
          </a:p>
        </p:txBody>
      </p:sp>
      <p:sp>
        <p:nvSpPr>
          <p:cNvPr id="4" name="Platshållare för sidfot 3">
            <a:extLst>
              <a:ext uri="{FF2B5EF4-FFF2-40B4-BE49-F238E27FC236}">
                <a16:creationId xmlns:a16="http://schemas.microsoft.com/office/drawing/2014/main" id="{760ACA75-22C8-9E9A-0887-0E6380E91982}"/>
              </a:ext>
            </a:extLst>
          </p:cNvPr>
          <p:cNvSpPr>
            <a:spLocks noGrp="1"/>
          </p:cNvSpPr>
          <p:nvPr>
            <p:ph type="ftr" sz="quarter" idx="11"/>
          </p:nvPr>
        </p:nvSpPr>
        <p:spPr/>
        <p:txBody>
          <a:bodyPr/>
          <a:lstStyle/>
          <a:p>
            <a:r>
              <a:rPr lang="sv-SE"/>
              <a:t>Sanna Lövgren - MSSK</a:t>
            </a:r>
          </a:p>
        </p:txBody>
      </p:sp>
    </p:spTree>
    <p:extLst>
      <p:ext uri="{BB962C8B-B14F-4D97-AF65-F5344CB8AC3E}">
        <p14:creationId xmlns:p14="http://schemas.microsoft.com/office/powerpoint/2010/main" val="127939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774ADAA-6CBE-EFA2-1C16-F364EADEAD06}"/>
              </a:ext>
            </a:extLst>
          </p:cNvPr>
          <p:cNvSpPr>
            <a:spLocks noGrp="1"/>
          </p:cNvSpPr>
          <p:nvPr>
            <p:ph type="title"/>
          </p:nvPr>
        </p:nvSpPr>
        <p:spPr>
          <a:xfrm>
            <a:off x="804672" y="802955"/>
            <a:ext cx="4766330" cy="1454051"/>
          </a:xfrm>
        </p:spPr>
        <p:txBody>
          <a:bodyPr>
            <a:normAutofit/>
          </a:bodyPr>
          <a:lstStyle/>
          <a:p>
            <a:r>
              <a:rPr lang="sv-SE" sz="3600">
                <a:solidFill>
                  <a:schemeClr val="tx2"/>
                </a:solidFill>
              </a:rPr>
              <a:t>Prioritering 3v3</a:t>
            </a:r>
          </a:p>
        </p:txBody>
      </p:sp>
      <p:sp>
        <p:nvSpPr>
          <p:cNvPr id="3" name="Platshållare för innehåll 2">
            <a:extLst>
              <a:ext uri="{FF2B5EF4-FFF2-40B4-BE49-F238E27FC236}">
                <a16:creationId xmlns:a16="http://schemas.microsoft.com/office/drawing/2014/main" id="{5BF906B7-167E-9B1E-CCE5-06C0D51EBFDD}"/>
              </a:ext>
            </a:extLst>
          </p:cNvPr>
          <p:cNvSpPr>
            <a:spLocks noGrp="1"/>
          </p:cNvSpPr>
          <p:nvPr>
            <p:ph idx="1"/>
          </p:nvPr>
        </p:nvSpPr>
        <p:spPr>
          <a:xfrm>
            <a:off x="804672" y="1643743"/>
            <a:ext cx="6456099" cy="4626428"/>
          </a:xfrm>
        </p:spPr>
        <p:txBody>
          <a:bodyPr anchor="t">
            <a:normAutofit/>
          </a:bodyPr>
          <a:lstStyle/>
          <a:p>
            <a:pPr marL="0" marR="0" lvl="0" indent="0" defTabSz="914400" rtl="0" eaLnBrk="1" fontAlgn="auto" latinLnBrk="0" hangingPunct="1">
              <a:spcBef>
                <a:spcPts val="0"/>
              </a:spcBef>
              <a:spcAft>
                <a:spcPts val="0"/>
              </a:spcAft>
              <a:buClrTx/>
              <a:buSzTx/>
              <a:buNone/>
              <a:tabLst/>
              <a:defRPr/>
            </a:pPr>
            <a:endParaRPr lang="sv-SE" sz="1800" b="1" i="1" u="sng" dirty="0">
              <a:solidFill>
                <a:schemeClr val="tx2"/>
              </a:solidFill>
              <a:latin typeface="Calibri" panose="020F0502020204030204"/>
            </a:endParaRPr>
          </a:p>
          <a:p>
            <a:pPr marL="0" marR="0" lvl="0" indent="0" defTabSz="914400" rtl="0" eaLnBrk="1" fontAlgn="auto" latinLnBrk="0" hangingPunct="1">
              <a:spcBef>
                <a:spcPts val="0"/>
              </a:spcBef>
              <a:spcAft>
                <a:spcPts val="0"/>
              </a:spcAft>
              <a:buClrTx/>
              <a:buSzTx/>
              <a:buNone/>
              <a:tabLst/>
              <a:defRPr/>
            </a:pPr>
            <a:endParaRPr lang="sv-SE" sz="1800" b="1" i="1" u="sng" dirty="0">
              <a:solidFill>
                <a:schemeClr val="tx2"/>
              </a:solidFill>
              <a:latin typeface="Calibri" panose="020F0502020204030204"/>
            </a:endParaRPr>
          </a:p>
          <a:p>
            <a:pPr marL="0" marR="0" lvl="0" indent="0" defTabSz="914400" rtl="0" eaLnBrk="1" fontAlgn="auto" latinLnBrk="0" hangingPunct="1">
              <a:spcBef>
                <a:spcPts val="0"/>
              </a:spcBef>
              <a:spcAft>
                <a:spcPts val="0"/>
              </a:spcAft>
              <a:buClrTx/>
              <a:buSzTx/>
              <a:buNone/>
              <a:tabLst/>
              <a:defRPr/>
            </a:pPr>
            <a:r>
              <a:rPr lang="sv-SE" sz="2400" b="1" i="1" u="sng" dirty="0">
                <a:solidFill>
                  <a:schemeClr val="tx2"/>
                </a:solidFill>
              </a:rPr>
              <a:t>Träningsinnehåll: </a:t>
            </a:r>
          </a:p>
          <a:p>
            <a:pPr marR="0" lvl="0" defTabSz="914400" rtl="0" eaLnBrk="1" fontAlgn="auto" latinLnBrk="0" hangingPunct="1">
              <a:spcBef>
                <a:spcPts val="0"/>
              </a:spcBef>
              <a:spcAft>
                <a:spcPts val="0"/>
              </a:spcAft>
              <a:buClrTx/>
              <a:buSzTx/>
              <a:tabLst/>
              <a:defRPr/>
            </a:pPr>
            <a:r>
              <a:rPr kumimoji="0" lang="sv-SE" sz="2400" b="1" i="0" u="none" strike="noStrike" kern="1200" cap="none" spc="0" normalizeH="0" baseline="0" noProof="0" dirty="0">
                <a:ln>
                  <a:noFill/>
                </a:ln>
                <a:solidFill>
                  <a:schemeClr val="tx2"/>
                </a:solidFill>
                <a:effectLst/>
                <a:uLnTx/>
                <a:uFillTx/>
                <a:ea typeface="+mn-ea"/>
                <a:cs typeface="+mn-cs"/>
              </a:rPr>
              <a:t>Driv</a:t>
            </a:r>
            <a:r>
              <a:rPr kumimoji="0" lang="sv-SE" sz="2400" b="1" i="0" u="none" strike="noStrike" kern="1200" cap="none" spc="0" normalizeH="0" noProof="0" dirty="0">
                <a:ln>
                  <a:noFill/>
                </a:ln>
                <a:solidFill>
                  <a:schemeClr val="tx2"/>
                </a:solidFill>
                <a:effectLst/>
                <a:uLnTx/>
                <a:uFillTx/>
                <a:ea typeface="+mn-ea"/>
                <a:cs typeface="+mn-cs"/>
              </a:rPr>
              <a:t> med bollen</a:t>
            </a:r>
          </a:p>
          <a:p>
            <a:pPr marR="0" lvl="0" defTabSz="914400" rtl="0" eaLnBrk="1" fontAlgn="auto" latinLnBrk="0" hangingPunct="1">
              <a:spcBef>
                <a:spcPts val="0"/>
              </a:spcBef>
              <a:spcAft>
                <a:spcPts val="0"/>
              </a:spcAft>
              <a:buClrTx/>
              <a:buSzTx/>
              <a:tabLst/>
              <a:defRPr/>
            </a:pPr>
            <a:r>
              <a:rPr lang="sv-SE" sz="2400" b="1" baseline="0" dirty="0">
                <a:solidFill>
                  <a:schemeClr val="tx2"/>
                </a:solidFill>
              </a:rPr>
              <a:t>Lek</a:t>
            </a:r>
            <a:r>
              <a:rPr lang="sv-SE" sz="2400" b="1" dirty="0">
                <a:solidFill>
                  <a:schemeClr val="tx2"/>
                </a:solidFill>
              </a:rPr>
              <a:t> med bollen</a:t>
            </a:r>
          </a:p>
          <a:p>
            <a:pPr marR="0" lvl="0" defTabSz="914400" rtl="0" eaLnBrk="1" fontAlgn="auto" latinLnBrk="0" hangingPunct="1">
              <a:spcBef>
                <a:spcPts val="0"/>
              </a:spcBef>
              <a:spcAft>
                <a:spcPts val="0"/>
              </a:spcAft>
              <a:buClrTx/>
              <a:buSzTx/>
              <a:tabLst/>
              <a:defRPr/>
            </a:pPr>
            <a:r>
              <a:rPr kumimoji="0" lang="sv-SE" sz="2400" b="1" i="0" u="none" strike="noStrike" kern="1200" cap="none" spc="0" normalizeH="0" baseline="0" noProof="0" dirty="0">
                <a:ln>
                  <a:noFill/>
                </a:ln>
                <a:solidFill>
                  <a:schemeClr val="tx2"/>
                </a:solidFill>
                <a:effectLst/>
                <a:uLnTx/>
                <a:uFillTx/>
                <a:ea typeface="+mn-ea"/>
                <a:cs typeface="+mn-cs"/>
              </a:rPr>
              <a:t>Smålagsspel</a:t>
            </a:r>
          </a:p>
          <a:p>
            <a:pPr marR="0" lvl="0" defTabSz="914400" rtl="0" eaLnBrk="1" fontAlgn="auto" latinLnBrk="0" hangingPunct="1">
              <a:spcBef>
                <a:spcPts val="0"/>
              </a:spcBef>
              <a:spcAft>
                <a:spcPts val="0"/>
              </a:spcAft>
              <a:buClrTx/>
              <a:buSzTx/>
              <a:tabLst/>
              <a:defRPr/>
            </a:pPr>
            <a:endParaRPr kumimoji="0" lang="sv-SE" sz="2400" b="1" i="0" u="none" strike="noStrike" kern="1200" cap="none" spc="0" normalizeH="0" baseline="0" noProof="0" dirty="0">
              <a:ln>
                <a:noFill/>
              </a:ln>
              <a:solidFill>
                <a:schemeClr val="tx2"/>
              </a:solidFill>
              <a:effectLst/>
              <a:uLnTx/>
              <a:uFillTx/>
              <a:ea typeface="+mn-ea"/>
              <a:cs typeface="+mn-cs"/>
            </a:endParaRPr>
          </a:p>
          <a:p>
            <a:pPr marR="0" lvl="0" defTabSz="914400" rtl="0" eaLnBrk="1" fontAlgn="auto" latinLnBrk="0" hangingPunct="1">
              <a:spcBef>
                <a:spcPts val="0"/>
              </a:spcBef>
              <a:spcAft>
                <a:spcPts val="0"/>
              </a:spcAft>
              <a:buClrTx/>
              <a:buSzTx/>
              <a:tabLst/>
              <a:defRPr/>
            </a:pPr>
            <a:r>
              <a:rPr lang="sv-SE" sz="2400" b="1" i="1" u="sng" dirty="0">
                <a:solidFill>
                  <a:schemeClr val="tx2"/>
                </a:solidFill>
              </a:rPr>
              <a:t>Organisation:</a:t>
            </a:r>
          </a:p>
          <a:p>
            <a:pPr marL="457200" marR="0" lvl="0" indent="-457200" defTabSz="914400" rtl="0" eaLnBrk="1" fontAlgn="auto" latinLnBrk="0" hangingPunct="1">
              <a:spcBef>
                <a:spcPts val="0"/>
              </a:spcBef>
              <a:spcAft>
                <a:spcPts val="0"/>
              </a:spcAft>
              <a:buClrTx/>
              <a:buSzTx/>
              <a:buFontTx/>
              <a:buChar char="-"/>
              <a:tabLst/>
              <a:defRPr/>
            </a:pPr>
            <a:r>
              <a:rPr lang="sv-SE" sz="2400" b="1" dirty="0">
                <a:solidFill>
                  <a:schemeClr val="tx2"/>
                </a:solidFill>
              </a:rPr>
              <a:t>Flyt mellan övningar. En tränare pratar med gruppen, den andra </a:t>
            </a:r>
            <a:r>
              <a:rPr lang="sv-SE" sz="2400" b="1" dirty="0" err="1">
                <a:solidFill>
                  <a:schemeClr val="tx2"/>
                </a:solidFill>
              </a:rPr>
              <a:t>konar</a:t>
            </a:r>
            <a:r>
              <a:rPr lang="sv-SE" sz="2400" b="1" dirty="0">
                <a:solidFill>
                  <a:schemeClr val="tx2"/>
                </a:solidFill>
              </a:rPr>
              <a:t> upp nästa driv-övning/lek/spel.</a:t>
            </a:r>
          </a:p>
          <a:p>
            <a:pPr marL="457200" marR="0" lvl="0" indent="-457200" defTabSz="914400" rtl="0" eaLnBrk="1" fontAlgn="auto" latinLnBrk="0" hangingPunct="1">
              <a:spcBef>
                <a:spcPts val="0"/>
              </a:spcBef>
              <a:spcAft>
                <a:spcPts val="0"/>
              </a:spcAft>
              <a:buClrTx/>
              <a:buSzTx/>
              <a:buFontTx/>
              <a:buChar char="-"/>
              <a:tabLst/>
              <a:defRPr/>
            </a:pPr>
            <a:r>
              <a:rPr lang="sv-SE" sz="2400" b="1" dirty="0">
                <a:solidFill>
                  <a:schemeClr val="tx2"/>
                </a:solidFill>
              </a:rPr>
              <a:t>Använd föräldrar som är på plats för att hämta bollar / hjälpa till med barnen.</a:t>
            </a:r>
          </a:p>
          <a:p>
            <a:endParaRPr lang="sv-SE" sz="1800" dirty="0">
              <a:solidFill>
                <a:schemeClr val="tx2"/>
              </a:solidFill>
            </a:endParaRPr>
          </a:p>
        </p:txBody>
      </p:sp>
      <p:grpSp>
        <p:nvGrpSpPr>
          <p:cNvPr id="1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Bildobjekt 2">
            <a:extLst>
              <a:ext uri="{FF2B5EF4-FFF2-40B4-BE49-F238E27FC236}">
                <a16:creationId xmlns:a16="http://schemas.microsoft.com/office/drawing/2014/main" id="{D9CB61B7-09AB-8FB4-80AD-7B90D947CE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8392" y="2725769"/>
            <a:ext cx="4142232" cy="23300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sidfot 4">
            <a:extLst>
              <a:ext uri="{FF2B5EF4-FFF2-40B4-BE49-F238E27FC236}">
                <a16:creationId xmlns:a16="http://schemas.microsoft.com/office/drawing/2014/main" id="{4CD17E3D-60F3-4E21-9A3A-3B4EB17E19DA}"/>
              </a:ext>
            </a:extLst>
          </p:cNvPr>
          <p:cNvSpPr>
            <a:spLocks noGrp="1"/>
          </p:cNvSpPr>
          <p:nvPr>
            <p:ph type="ftr" sz="quarter" idx="11"/>
          </p:nvPr>
        </p:nvSpPr>
        <p:spPr/>
        <p:txBody>
          <a:bodyPr/>
          <a:lstStyle/>
          <a:p>
            <a:r>
              <a:rPr lang="sv-SE"/>
              <a:t>Sanna Lövgren - MSSK</a:t>
            </a:r>
          </a:p>
        </p:txBody>
      </p:sp>
    </p:spTree>
    <p:extLst>
      <p:ext uri="{BB962C8B-B14F-4D97-AF65-F5344CB8AC3E}">
        <p14:creationId xmlns:p14="http://schemas.microsoft.com/office/powerpoint/2010/main" val="2597205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E1B02B69-3748-4274-B970-7C75DD140399}"/>
              </a:ext>
            </a:extLst>
          </p:cNvPr>
          <p:cNvSpPr>
            <a:spLocks noGrp="1"/>
          </p:cNvSpPr>
          <p:nvPr>
            <p:ph type="title"/>
          </p:nvPr>
        </p:nvSpPr>
        <p:spPr>
          <a:xfrm>
            <a:off x="1137034" y="609600"/>
            <a:ext cx="4784796" cy="1330840"/>
          </a:xfrm>
        </p:spPr>
        <p:txBody>
          <a:bodyPr>
            <a:normAutofit/>
          </a:bodyPr>
          <a:lstStyle/>
          <a:p>
            <a:r>
              <a:rPr lang="sv-SE"/>
              <a:t>Träningstips</a:t>
            </a:r>
          </a:p>
        </p:txBody>
      </p:sp>
      <p:sp>
        <p:nvSpPr>
          <p:cNvPr id="3" name="Platshållare för innehåll 2">
            <a:extLst>
              <a:ext uri="{FF2B5EF4-FFF2-40B4-BE49-F238E27FC236}">
                <a16:creationId xmlns:a16="http://schemas.microsoft.com/office/drawing/2014/main" id="{F8F96D21-AB05-E006-1825-1989A5398989}"/>
              </a:ext>
            </a:extLst>
          </p:cNvPr>
          <p:cNvSpPr>
            <a:spLocks noGrp="1"/>
          </p:cNvSpPr>
          <p:nvPr>
            <p:ph idx="1"/>
          </p:nvPr>
        </p:nvSpPr>
        <p:spPr>
          <a:xfrm>
            <a:off x="1137034" y="2194102"/>
            <a:ext cx="4438036" cy="3908585"/>
          </a:xfrm>
        </p:spPr>
        <p:txBody>
          <a:bodyPr>
            <a:normAutofit/>
          </a:bodyPr>
          <a:lstStyle/>
          <a:p>
            <a:pPr marL="0" marR="0" lvl="0" indent="0" defTabSz="914400" rtl="0" eaLnBrk="1" fontAlgn="auto" latinLnBrk="0" hangingPunct="1">
              <a:spcBef>
                <a:spcPts val="0"/>
              </a:spcBef>
              <a:spcAft>
                <a:spcPts val="0"/>
              </a:spcAft>
              <a:buClrTx/>
              <a:buSzTx/>
              <a:buFontTx/>
              <a:buNone/>
              <a:tabLst/>
              <a:defRPr/>
            </a:pPr>
            <a:r>
              <a:rPr kumimoji="0" lang="sv-SE" sz="1600" b="0" i="0" u="none" strike="noStrike" kern="1200" cap="none" spc="0" normalizeH="0" baseline="0" noProof="0">
                <a:ln>
                  <a:noFill/>
                </a:ln>
                <a:effectLst/>
                <a:uLnTx/>
                <a:uFillTx/>
                <a:latin typeface="Aptos" panose="02110004020202020204"/>
                <a:ea typeface="+mn-ea"/>
                <a:cs typeface="+mn-cs"/>
              </a:rPr>
              <a:t>Kom igång snabbt. En kör igång uppvärmningen medan någon annan konar planer.</a:t>
            </a:r>
          </a:p>
          <a:p>
            <a:pPr marL="0" marR="0" lvl="0" indent="0" defTabSz="914400" rtl="0" eaLnBrk="1" fontAlgn="auto" latinLnBrk="0" hangingPunct="1">
              <a:spcBef>
                <a:spcPts val="0"/>
              </a:spcBef>
              <a:spcAft>
                <a:spcPts val="0"/>
              </a:spcAft>
              <a:buClrTx/>
              <a:buSzTx/>
              <a:buFontTx/>
              <a:buNone/>
              <a:tabLst/>
              <a:defRPr/>
            </a:pPr>
            <a:endParaRPr kumimoji="0" lang="sv-SE" sz="1600" b="0" i="0" u="none" strike="noStrike" kern="1200" cap="none" spc="0" normalizeH="0" baseline="0" noProof="0">
              <a:ln>
                <a:noFill/>
              </a:ln>
              <a:effectLst/>
              <a:uLnTx/>
              <a:uFillTx/>
              <a:latin typeface="Aptos" panose="02110004020202020204"/>
              <a:ea typeface="+mn-ea"/>
              <a:cs typeface="+mn-cs"/>
            </a:endParaRPr>
          </a:p>
          <a:p>
            <a:pPr marL="0" marR="0" lvl="0" indent="0" defTabSz="914400" rtl="0" eaLnBrk="1" fontAlgn="auto" latinLnBrk="0" hangingPunct="1">
              <a:spcBef>
                <a:spcPts val="0"/>
              </a:spcBef>
              <a:spcAft>
                <a:spcPts val="0"/>
              </a:spcAft>
              <a:buClrTx/>
              <a:buSzTx/>
              <a:buFontTx/>
              <a:buNone/>
              <a:tabLst/>
              <a:defRPr/>
            </a:pPr>
            <a:r>
              <a:rPr kumimoji="0" lang="sv-SE" sz="1600" b="0" i="0" u="none" strike="noStrike" kern="1200" cap="none" spc="0" normalizeH="0" baseline="0" noProof="0">
                <a:ln>
                  <a:noFill/>
                </a:ln>
                <a:effectLst/>
                <a:uLnTx/>
                <a:uFillTx/>
                <a:latin typeface="Aptos" panose="02110004020202020204"/>
                <a:ea typeface="+mn-ea"/>
                <a:cs typeface="+mn-cs"/>
              </a:rPr>
              <a:t>Se till att ha många bollar vid varje spel. In med ny boll snabbt vid död boll. </a:t>
            </a:r>
          </a:p>
          <a:p>
            <a:pPr marL="0" marR="0" lvl="0" indent="0" defTabSz="914400" rtl="0" eaLnBrk="1" fontAlgn="auto" latinLnBrk="0" hangingPunct="1">
              <a:spcBef>
                <a:spcPts val="0"/>
              </a:spcBef>
              <a:spcAft>
                <a:spcPts val="0"/>
              </a:spcAft>
              <a:buClrTx/>
              <a:buSzTx/>
              <a:buFontTx/>
              <a:buNone/>
              <a:tabLst/>
              <a:defRPr/>
            </a:pPr>
            <a:endParaRPr kumimoji="0" lang="sv-SE" sz="1600" b="0" i="0" u="none" strike="noStrike" kern="1200" cap="none" spc="0" normalizeH="0" baseline="0" noProof="0">
              <a:ln>
                <a:noFill/>
              </a:ln>
              <a:effectLst/>
              <a:uLnTx/>
              <a:uFillTx/>
              <a:latin typeface="Aptos" panose="02110004020202020204"/>
              <a:ea typeface="+mn-ea"/>
              <a:cs typeface="+mn-cs"/>
            </a:endParaRPr>
          </a:p>
          <a:p>
            <a:pPr marL="0" marR="0" lvl="0" indent="0" defTabSz="914400" rtl="0" eaLnBrk="1" fontAlgn="auto" latinLnBrk="0" hangingPunct="1">
              <a:spcBef>
                <a:spcPts val="0"/>
              </a:spcBef>
              <a:spcAft>
                <a:spcPts val="0"/>
              </a:spcAft>
              <a:buClrTx/>
              <a:buSzTx/>
              <a:buFontTx/>
              <a:buNone/>
              <a:tabLst/>
              <a:defRPr/>
            </a:pPr>
            <a:r>
              <a:rPr kumimoji="0" lang="sv-SE" sz="1600" b="0" i="0" u="none" strike="noStrike" kern="1200" cap="none" spc="0" normalizeH="0" baseline="0" noProof="0">
                <a:ln>
                  <a:noFill/>
                </a:ln>
                <a:effectLst/>
                <a:uLnTx/>
                <a:uFillTx/>
                <a:latin typeface="Aptos" panose="02110004020202020204"/>
                <a:ea typeface="+mn-ea"/>
                <a:cs typeface="+mn-cs"/>
              </a:rPr>
              <a:t>”Kaos” i uppvärmingen</a:t>
            </a:r>
            <a:r>
              <a:rPr lang="sv-SE" sz="1600">
                <a:latin typeface="Aptos" panose="02110004020202020204"/>
              </a:rPr>
              <a:t> (driva/passa med mycket spelare/motståndare så de får orientera sig)</a:t>
            </a:r>
            <a:endParaRPr kumimoji="0" lang="sv-SE" sz="1600" b="0" i="0" u="none" strike="noStrike" kern="1200" cap="none" spc="0" normalizeH="0" baseline="0" noProof="0">
              <a:ln>
                <a:noFill/>
              </a:ln>
              <a:effectLst/>
              <a:uLnTx/>
              <a:uFillTx/>
              <a:latin typeface="Aptos" panose="02110004020202020204"/>
              <a:ea typeface="+mn-ea"/>
              <a:cs typeface="+mn-cs"/>
            </a:endParaRPr>
          </a:p>
          <a:p>
            <a:pPr marL="0" marR="0" lvl="0" indent="0" defTabSz="914400" rtl="0" eaLnBrk="1" fontAlgn="auto" latinLnBrk="0" hangingPunct="1">
              <a:spcBef>
                <a:spcPts val="0"/>
              </a:spcBef>
              <a:spcAft>
                <a:spcPts val="0"/>
              </a:spcAft>
              <a:buClrTx/>
              <a:buSzTx/>
              <a:buFontTx/>
              <a:buNone/>
              <a:tabLst/>
              <a:defRPr/>
            </a:pPr>
            <a:endParaRPr kumimoji="0" lang="sv-SE" sz="1600" b="0" i="0" u="none" strike="noStrike" kern="1200" cap="none" spc="0" normalizeH="0" baseline="0" noProof="0">
              <a:ln>
                <a:noFill/>
              </a:ln>
              <a:effectLst/>
              <a:uLnTx/>
              <a:uFillTx/>
              <a:latin typeface="Aptos" panose="02110004020202020204"/>
              <a:ea typeface="+mn-ea"/>
              <a:cs typeface="+mn-cs"/>
            </a:endParaRPr>
          </a:p>
          <a:p>
            <a:pPr marL="0" marR="0" lvl="0" indent="0" defTabSz="914400" rtl="0" eaLnBrk="1" fontAlgn="auto" latinLnBrk="0" hangingPunct="1">
              <a:spcBef>
                <a:spcPts val="0"/>
              </a:spcBef>
              <a:spcAft>
                <a:spcPts val="0"/>
              </a:spcAft>
              <a:buClrTx/>
              <a:buSzTx/>
              <a:buFontTx/>
              <a:buNone/>
              <a:tabLst/>
              <a:defRPr/>
            </a:pPr>
            <a:r>
              <a:rPr lang="sv-SE" sz="1600">
                <a:latin typeface="Aptos" panose="02110004020202020204"/>
              </a:rPr>
              <a:t>Inga </a:t>
            </a:r>
            <a:r>
              <a:rPr kumimoji="0" lang="sv-SE" sz="1600" b="0" i="0" u="none" strike="noStrike" kern="1200" cap="none" spc="0" normalizeH="0" baseline="0" noProof="0">
                <a:ln>
                  <a:noFill/>
                </a:ln>
                <a:effectLst/>
                <a:uLnTx/>
                <a:uFillTx/>
                <a:latin typeface="Aptos" panose="02110004020202020204"/>
                <a:ea typeface="+mn-ea"/>
                <a:cs typeface="+mn-cs"/>
              </a:rPr>
              <a:t>isolerade övningar (skapa ”kaos” istället) – Undvik köer</a:t>
            </a:r>
          </a:p>
          <a:p>
            <a:pPr marL="0" marR="0" lvl="0" indent="0" defTabSz="914400" rtl="0" eaLnBrk="1" fontAlgn="auto" latinLnBrk="0" hangingPunct="1">
              <a:spcBef>
                <a:spcPts val="0"/>
              </a:spcBef>
              <a:spcAft>
                <a:spcPts val="0"/>
              </a:spcAft>
              <a:buClrTx/>
              <a:buSzTx/>
              <a:buFontTx/>
              <a:buNone/>
              <a:tabLst/>
              <a:defRPr/>
            </a:pPr>
            <a:endParaRPr kumimoji="0" lang="sv-SE" sz="1600" b="0" i="0" u="none" strike="noStrike" kern="1200" cap="none" spc="0" normalizeH="0" baseline="0" noProof="0">
              <a:ln>
                <a:noFill/>
              </a:ln>
              <a:effectLst/>
              <a:uLnTx/>
              <a:uFillTx/>
              <a:latin typeface="Aptos" panose="02110004020202020204"/>
              <a:ea typeface="+mn-ea"/>
              <a:cs typeface="+mn-cs"/>
            </a:endParaRPr>
          </a:p>
          <a:p>
            <a:pPr marL="0" marR="0" lvl="0" indent="0" defTabSz="914400" rtl="0" eaLnBrk="1" fontAlgn="auto" latinLnBrk="0" hangingPunct="1">
              <a:spcBef>
                <a:spcPts val="0"/>
              </a:spcBef>
              <a:spcAft>
                <a:spcPts val="0"/>
              </a:spcAft>
              <a:buClrTx/>
              <a:buSzTx/>
              <a:buFontTx/>
              <a:buNone/>
              <a:tabLst/>
              <a:defRPr/>
            </a:pPr>
            <a:r>
              <a:rPr kumimoji="0" lang="sv-SE" sz="1600" b="0" i="0" u="none" strike="noStrike" kern="1200" cap="none" spc="0" normalizeH="0" baseline="0" noProof="0">
                <a:ln>
                  <a:noFill/>
                </a:ln>
                <a:effectLst/>
                <a:uLnTx/>
                <a:uFillTx/>
                <a:latin typeface="Aptos" panose="02110004020202020204"/>
                <a:ea typeface="+mn-ea"/>
                <a:cs typeface="+mn-cs"/>
              </a:rPr>
              <a:t>Försök att inte ha tillslagsbegränsningar. (vi vill att barnen ska ha mycket boll)</a:t>
            </a:r>
          </a:p>
          <a:p>
            <a:pPr marL="0" marR="0" lvl="0" indent="0" defTabSz="914400" rtl="0" eaLnBrk="1" fontAlgn="auto" latinLnBrk="0" hangingPunct="1">
              <a:spcBef>
                <a:spcPts val="0"/>
              </a:spcBef>
              <a:spcAft>
                <a:spcPts val="0"/>
              </a:spcAft>
              <a:buClrTx/>
              <a:buSzTx/>
              <a:buFontTx/>
              <a:buNone/>
              <a:tabLst/>
              <a:defRPr/>
            </a:pPr>
            <a:endParaRPr kumimoji="0" lang="sv-SE" sz="1600" b="0" i="0" u="none" strike="noStrike" kern="1200" cap="none" spc="0" normalizeH="0" baseline="0" noProof="0">
              <a:ln>
                <a:noFill/>
              </a:ln>
              <a:effectLst/>
              <a:uLnTx/>
              <a:uFillTx/>
              <a:latin typeface="Aptos" panose="02110004020202020204"/>
              <a:ea typeface="+mn-ea"/>
              <a:cs typeface="+mn-cs"/>
            </a:endParaRPr>
          </a:p>
          <a:p>
            <a:pPr marL="0" marR="0" lvl="0" indent="0" defTabSz="914400" rtl="0" eaLnBrk="1" fontAlgn="auto" latinLnBrk="0" hangingPunct="1">
              <a:spcBef>
                <a:spcPts val="0"/>
              </a:spcBef>
              <a:spcAft>
                <a:spcPts val="0"/>
              </a:spcAft>
              <a:buClrTx/>
              <a:buSzTx/>
              <a:buFontTx/>
              <a:buNone/>
              <a:tabLst/>
              <a:defRPr/>
            </a:pPr>
            <a:r>
              <a:rPr kumimoji="0" lang="sv-SE" sz="1600" b="0" i="0" u="none" strike="noStrike" kern="1200" cap="none" spc="0" normalizeH="0" baseline="0" noProof="0">
                <a:ln>
                  <a:noFill/>
                </a:ln>
                <a:effectLst/>
                <a:uLnTx/>
                <a:uFillTx/>
                <a:latin typeface="Aptos" panose="02110004020202020204"/>
                <a:ea typeface="+mn-ea"/>
                <a:cs typeface="+mn-cs"/>
              </a:rPr>
              <a:t>Snabba byten mellan spelen/spelövningarna (förbered och fördela ansvar)</a:t>
            </a:r>
          </a:p>
          <a:p>
            <a:endParaRPr lang="sv-SE" sz="1600"/>
          </a:p>
        </p:txBody>
      </p:sp>
      <p:pic>
        <p:nvPicPr>
          <p:cNvPr id="4" name="Bildobjekt 2">
            <a:extLst>
              <a:ext uri="{FF2B5EF4-FFF2-40B4-BE49-F238E27FC236}">
                <a16:creationId xmlns:a16="http://schemas.microsoft.com/office/drawing/2014/main" id="{E68999A0-9E3E-9087-7E54-DDA99E82A4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80610" y="2107644"/>
            <a:ext cx="4737650" cy="26649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sidfot 4">
            <a:extLst>
              <a:ext uri="{FF2B5EF4-FFF2-40B4-BE49-F238E27FC236}">
                <a16:creationId xmlns:a16="http://schemas.microsoft.com/office/drawing/2014/main" id="{3750E330-C87B-3CBC-6186-1E92395934B2}"/>
              </a:ext>
            </a:extLst>
          </p:cNvPr>
          <p:cNvSpPr>
            <a:spLocks noGrp="1"/>
          </p:cNvSpPr>
          <p:nvPr>
            <p:ph type="ftr" sz="quarter" idx="11"/>
          </p:nvPr>
        </p:nvSpPr>
        <p:spPr/>
        <p:txBody>
          <a:bodyPr/>
          <a:lstStyle/>
          <a:p>
            <a:r>
              <a:rPr lang="sv-SE"/>
              <a:t>Sanna Lövgren - MSSK</a:t>
            </a:r>
          </a:p>
        </p:txBody>
      </p:sp>
    </p:spTree>
    <p:extLst>
      <p:ext uri="{BB962C8B-B14F-4D97-AF65-F5344CB8AC3E}">
        <p14:creationId xmlns:p14="http://schemas.microsoft.com/office/powerpoint/2010/main" val="166843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E623AEFB-EF5A-1A25-0EC3-7F2E10CE53FD}"/>
              </a:ext>
            </a:extLst>
          </p:cNvPr>
          <p:cNvSpPr>
            <a:spLocks noGrp="1"/>
          </p:cNvSpPr>
          <p:nvPr>
            <p:ph type="title"/>
          </p:nvPr>
        </p:nvSpPr>
        <p:spPr>
          <a:xfrm>
            <a:off x="838200" y="609600"/>
            <a:ext cx="3739341" cy="1330839"/>
          </a:xfrm>
        </p:spPr>
        <p:txBody>
          <a:bodyPr>
            <a:normAutofit/>
          </a:bodyPr>
          <a:lstStyle/>
          <a:p>
            <a:r>
              <a:rPr lang="sv-SE" dirty="0"/>
              <a:t>Fler tips för träningspass</a:t>
            </a:r>
          </a:p>
        </p:txBody>
      </p:sp>
      <p:sp>
        <p:nvSpPr>
          <p:cNvPr id="3" name="Platshållare för innehåll 2">
            <a:extLst>
              <a:ext uri="{FF2B5EF4-FFF2-40B4-BE49-F238E27FC236}">
                <a16:creationId xmlns:a16="http://schemas.microsoft.com/office/drawing/2014/main" id="{D879B39F-449B-49E0-B1C7-A8F4CE1C4238}"/>
              </a:ext>
            </a:extLst>
          </p:cNvPr>
          <p:cNvSpPr>
            <a:spLocks noGrp="1"/>
          </p:cNvSpPr>
          <p:nvPr>
            <p:ph idx="1"/>
          </p:nvPr>
        </p:nvSpPr>
        <p:spPr>
          <a:xfrm>
            <a:off x="862366" y="2194102"/>
            <a:ext cx="3427001" cy="3908586"/>
          </a:xfrm>
        </p:spPr>
        <p:txBody>
          <a:bodyPr>
            <a:normAutofit/>
          </a:bodyPr>
          <a:lstStyle/>
          <a:p>
            <a:pPr fontAlgn="auto">
              <a:buFont typeface="Arial" panose="020B0604020202020204" pitchFamily="34" charset="0"/>
              <a:buChar char="•"/>
            </a:pPr>
            <a:r>
              <a:rPr lang="sv-SE" sz="2000" b="0" i="0" dirty="0">
                <a:effectLst/>
                <a:latin typeface="inherit"/>
              </a:rPr>
              <a:t>Försök att ha en ledare per </a:t>
            </a:r>
            <a:r>
              <a:rPr lang="sv-SE" sz="2000" dirty="0">
                <a:latin typeface="inherit"/>
              </a:rPr>
              <a:t>fem</a:t>
            </a:r>
            <a:r>
              <a:rPr lang="sv-SE" sz="2000" b="0" i="0" dirty="0">
                <a:effectLst/>
                <a:latin typeface="inherit"/>
              </a:rPr>
              <a:t> spelare</a:t>
            </a:r>
          </a:p>
          <a:p>
            <a:pPr fontAlgn="auto">
              <a:buFont typeface="Arial" panose="020B0604020202020204" pitchFamily="34" charset="0"/>
              <a:buChar char="•"/>
            </a:pPr>
            <a:r>
              <a:rPr lang="sv-SE" sz="2000" b="0" i="0" dirty="0">
                <a:effectLst/>
                <a:latin typeface="inherit"/>
              </a:rPr>
              <a:t>Stationsträning ger hög aktivitet</a:t>
            </a:r>
          </a:p>
          <a:p>
            <a:pPr fontAlgn="auto">
              <a:buFont typeface="Arial" panose="020B0604020202020204" pitchFamily="34" charset="0"/>
              <a:buChar char="•"/>
            </a:pPr>
            <a:r>
              <a:rPr lang="sv-SE" sz="2000" b="0" i="0" dirty="0">
                <a:effectLst/>
                <a:latin typeface="inherit"/>
              </a:rPr>
              <a:t>Kort samlingar mellan övningarna</a:t>
            </a:r>
          </a:p>
          <a:p>
            <a:pPr fontAlgn="auto">
              <a:buFont typeface="Arial" panose="020B0604020202020204" pitchFamily="34" charset="0"/>
              <a:buChar char="•"/>
            </a:pPr>
            <a:r>
              <a:rPr lang="sv-SE" sz="2000" b="0" i="0" dirty="0">
                <a:effectLst/>
                <a:latin typeface="inherit"/>
              </a:rPr>
              <a:t>Engagera föräldrarna</a:t>
            </a:r>
          </a:p>
          <a:p>
            <a:endParaRPr lang="sv-SE" sz="2000" dirty="0"/>
          </a:p>
        </p:txBody>
      </p:sp>
      <p:pic>
        <p:nvPicPr>
          <p:cNvPr id="4" name="Bildobjekt 2">
            <a:extLst>
              <a:ext uri="{FF2B5EF4-FFF2-40B4-BE49-F238E27FC236}">
                <a16:creationId xmlns:a16="http://schemas.microsoft.com/office/drawing/2014/main" id="{ACDA23D0-DA17-A234-109F-2BB1BAC1DC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5457" y="1709737"/>
            <a:ext cx="6155141" cy="34622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sidfot 4">
            <a:extLst>
              <a:ext uri="{FF2B5EF4-FFF2-40B4-BE49-F238E27FC236}">
                <a16:creationId xmlns:a16="http://schemas.microsoft.com/office/drawing/2014/main" id="{4F8E9427-6EDA-18D5-4E21-42135ADFAD15}"/>
              </a:ext>
            </a:extLst>
          </p:cNvPr>
          <p:cNvSpPr>
            <a:spLocks noGrp="1"/>
          </p:cNvSpPr>
          <p:nvPr>
            <p:ph type="ftr" sz="quarter" idx="11"/>
          </p:nvPr>
        </p:nvSpPr>
        <p:spPr/>
        <p:txBody>
          <a:bodyPr/>
          <a:lstStyle/>
          <a:p>
            <a:r>
              <a:rPr lang="sv-SE"/>
              <a:t>Sanna Lövgren - MSSK</a:t>
            </a:r>
          </a:p>
        </p:txBody>
      </p:sp>
    </p:spTree>
    <p:extLst>
      <p:ext uri="{BB962C8B-B14F-4D97-AF65-F5344CB8AC3E}">
        <p14:creationId xmlns:p14="http://schemas.microsoft.com/office/powerpoint/2010/main" val="3348519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9EE1E5E-715A-D928-CCBE-0B6C0400AA27}"/>
              </a:ext>
            </a:extLst>
          </p:cNvPr>
          <p:cNvSpPr>
            <a:spLocks noGrp="1"/>
          </p:cNvSpPr>
          <p:nvPr>
            <p:ph idx="1"/>
          </p:nvPr>
        </p:nvSpPr>
        <p:spPr>
          <a:xfrm>
            <a:off x="838200" y="500743"/>
            <a:ext cx="10515600" cy="2416628"/>
          </a:xfrm>
        </p:spPr>
        <p:txBody>
          <a:bodyPr/>
          <a:lstStyle/>
          <a:p>
            <a:pPr marL="0" indent="0">
              <a:buNone/>
            </a:pPr>
            <a:r>
              <a:rPr lang="sv-SE" b="0" i="0" dirty="0">
                <a:solidFill>
                  <a:srgbClr val="000000"/>
                </a:solidFill>
                <a:effectLst/>
                <a:latin typeface="StagSans"/>
              </a:rPr>
              <a:t>I spelformen 3 mot 3 tillåter barnens utveckling inte något avancerat spelsystem. </a:t>
            </a:r>
          </a:p>
          <a:p>
            <a:pPr marL="0" indent="0">
              <a:buNone/>
            </a:pPr>
            <a:r>
              <a:rPr lang="sv-SE" b="0" i="0" dirty="0">
                <a:solidFill>
                  <a:srgbClr val="000000"/>
                </a:solidFill>
                <a:effectLst/>
                <a:latin typeface="StagSans"/>
              </a:rPr>
              <a:t>Däremot kan de hantera enkla uppgifter i anfalls- och försvarsspel.</a:t>
            </a:r>
          </a:p>
          <a:p>
            <a:pPr marL="0" indent="0">
              <a:buNone/>
            </a:pPr>
            <a:r>
              <a:rPr lang="sv-SE" b="0" i="0" dirty="0">
                <a:solidFill>
                  <a:srgbClr val="000000"/>
                </a:solidFill>
                <a:effectLst/>
                <a:latin typeface="StagSans"/>
              </a:rPr>
              <a:t>1.När laget har bollen är alla spelare anfallsspelare. </a:t>
            </a:r>
          </a:p>
          <a:p>
            <a:pPr marL="0" indent="0">
              <a:buNone/>
            </a:pPr>
            <a:r>
              <a:rPr lang="sv-SE" b="0" i="0" dirty="0">
                <a:solidFill>
                  <a:srgbClr val="000000"/>
                </a:solidFill>
                <a:effectLst/>
                <a:latin typeface="StagSans"/>
              </a:rPr>
              <a:t>2. När motståndarna har bollen är alla spelare försvarsspelare. </a:t>
            </a:r>
          </a:p>
          <a:p>
            <a:pPr marL="0" indent="0">
              <a:buNone/>
            </a:pPr>
            <a:endParaRPr lang="sv-SE" dirty="0"/>
          </a:p>
        </p:txBody>
      </p:sp>
      <p:pic>
        <p:nvPicPr>
          <p:cNvPr id="1028" name="Picture 4">
            <a:extLst>
              <a:ext uri="{FF2B5EF4-FFF2-40B4-BE49-F238E27FC236}">
                <a16:creationId xmlns:a16="http://schemas.microsoft.com/office/drawing/2014/main" id="{1CD4FD99-2C1C-E05A-72CA-59606E973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3" y="2615292"/>
            <a:ext cx="12192000" cy="5675313"/>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sidfot 3">
            <a:extLst>
              <a:ext uri="{FF2B5EF4-FFF2-40B4-BE49-F238E27FC236}">
                <a16:creationId xmlns:a16="http://schemas.microsoft.com/office/drawing/2014/main" id="{39180895-96B6-EDBE-E29C-8758E9345EF2}"/>
              </a:ext>
            </a:extLst>
          </p:cNvPr>
          <p:cNvSpPr>
            <a:spLocks noGrp="1"/>
          </p:cNvSpPr>
          <p:nvPr>
            <p:ph type="ftr" sz="quarter" idx="11"/>
          </p:nvPr>
        </p:nvSpPr>
        <p:spPr/>
        <p:txBody>
          <a:bodyPr/>
          <a:lstStyle/>
          <a:p>
            <a:r>
              <a:rPr lang="sv-SE"/>
              <a:t>Sanna Lövgren - MSSK</a:t>
            </a:r>
          </a:p>
        </p:txBody>
      </p:sp>
    </p:spTree>
    <p:extLst>
      <p:ext uri="{BB962C8B-B14F-4D97-AF65-F5344CB8AC3E}">
        <p14:creationId xmlns:p14="http://schemas.microsoft.com/office/powerpoint/2010/main" val="419445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1D053BE-4700-317C-3B7D-B93C330EF1DA}"/>
              </a:ext>
            </a:extLst>
          </p:cNvPr>
          <p:cNvSpPr>
            <a:spLocks noGrp="1"/>
          </p:cNvSpPr>
          <p:nvPr>
            <p:ph type="title"/>
          </p:nvPr>
        </p:nvSpPr>
        <p:spPr>
          <a:xfrm>
            <a:off x="838200" y="365125"/>
            <a:ext cx="10515600" cy="1325563"/>
          </a:xfrm>
        </p:spPr>
        <p:txBody>
          <a:bodyPr>
            <a:normAutofit/>
          </a:bodyPr>
          <a:lstStyle/>
          <a:p>
            <a:r>
              <a:rPr lang="sv-SE" sz="5400"/>
              <a:t>Fotbollsfys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025D287C-B15B-43EE-422A-7F4A2C8E6F68}"/>
              </a:ext>
            </a:extLst>
          </p:cNvPr>
          <p:cNvSpPr>
            <a:spLocks noGrp="1"/>
          </p:cNvSpPr>
          <p:nvPr>
            <p:ph idx="1"/>
          </p:nvPr>
        </p:nvSpPr>
        <p:spPr>
          <a:xfrm>
            <a:off x="838200" y="1929384"/>
            <a:ext cx="10515600" cy="4251960"/>
          </a:xfrm>
        </p:spPr>
        <p:txBody>
          <a:bodyPr>
            <a:normAutofit/>
          </a:bodyPr>
          <a:lstStyle/>
          <a:p>
            <a:pPr fontAlgn="auto">
              <a:buNone/>
            </a:pPr>
            <a:r>
              <a:rPr lang="sv-SE" sz="2200" b="0" i="0" dirty="0">
                <a:effectLst/>
                <a:latin typeface="StagSans"/>
              </a:rPr>
              <a:t>Träningen för </a:t>
            </a:r>
            <a:r>
              <a:rPr lang="sv-SE" sz="2200" b="0" i="0" dirty="0" err="1">
                <a:effectLst/>
                <a:latin typeface="StagSans"/>
              </a:rPr>
              <a:t>fotbollsfys</a:t>
            </a:r>
            <a:r>
              <a:rPr lang="sv-SE" sz="2200" b="0" i="0" dirty="0">
                <a:effectLst/>
                <a:latin typeface="StagSans"/>
              </a:rPr>
              <a:t> syftar </a:t>
            </a:r>
            <a:r>
              <a:rPr lang="sv-SE" sz="2200" i="0" dirty="0">
                <a:effectLst/>
                <a:latin typeface="StagSans"/>
              </a:rPr>
              <a:t>till att möta spelarnas stora rörelsebehov och stimulera fysiologiska grundkvaliteter genom till exempel koordinationsövningar med boll, stafetter och hinderbanor.</a:t>
            </a:r>
          </a:p>
          <a:p>
            <a:pPr fontAlgn="auto">
              <a:buNone/>
            </a:pPr>
            <a:br>
              <a:rPr lang="sv-SE" sz="2200" i="0" dirty="0">
                <a:effectLst/>
                <a:latin typeface="StagSans"/>
              </a:rPr>
            </a:br>
            <a:endParaRPr lang="sv-SE" sz="2200" i="0" dirty="0">
              <a:effectLst/>
              <a:latin typeface="StagSans"/>
            </a:endParaRPr>
          </a:p>
          <a:p>
            <a:pPr fontAlgn="auto">
              <a:buNone/>
            </a:pPr>
            <a:r>
              <a:rPr lang="sv-SE" sz="2200" b="1" i="0" dirty="0">
                <a:effectLst/>
                <a:latin typeface="StagSans"/>
              </a:rPr>
              <a:t>                    Hög aktivitetsnivå, kreativitet och rörelseglädje är nyckelord. </a:t>
            </a:r>
          </a:p>
          <a:p>
            <a:pPr fontAlgn="auto">
              <a:buNone/>
            </a:pPr>
            <a:endParaRPr lang="sv-SE" sz="2200" b="1" dirty="0">
              <a:latin typeface="StagSans"/>
            </a:endParaRPr>
          </a:p>
          <a:p>
            <a:pPr fontAlgn="auto">
              <a:buNone/>
            </a:pPr>
            <a:r>
              <a:rPr lang="sv-SE" sz="2200" b="0" i="0" dirty="0" err="1">
                <a:effectLst/>
                <a:latin typeface="StagSans"/>
              </a:rPr>
              <a:t>Fotbollsfys</a:t>
            </a:r>
            <a:r>
              <a:rPr lang="sv-SE" sz="2200" b="0" i="0" dirty="0">
                <a:effectLst/>
                <a:latin typeface="StagSans"/>
              </a:rPr>
              <a:t> kan tränas genom spel och lekar.</a:t>
            </a:r>
          </a:p>
          <a:p>
            <a:pPr fontAlgn="auto">
              <a:buFont typeface="Arial" panose="020B0604020202020204" pitchFamily="34" charset="0"/>
              <a:buChar char="•"/>
            </a:pPr>
            <a:r>
              <a:rPr lang="sv-SE" sz="2200" b="0" i="0" dirty="0">
                <a:effectLst/>
                <a:latin typeface="inherit"/>
              </a:rPr>
              <a:t>Rulla, kast och fånga bollen</a:t>
            </a:r>
          </a:p>
          <a:p>
            <a:pPr fontAlgn="auto">
              <a:buFont typeface="Arial" panose="020B0604020202020204" pitchFamily="34" charset="0"/>
              <a:buChar char="•"/>
            </a:pPr>
            <a:r>
              <a:rPr lang="sv-SE" sz="2200" b="0" i="0" dirty="0">
                <a:effectLst/>
                <a:latin typeface="inherit"/>
              </a:rPr>
              <a:t>Koordinationsövningar med boll, stafetter och hinderbanor.</a:t>
            </a:r>
          </a:p>
          <a:p>
            <a:endParaRPr lang="sv-SE" sz="2200" dirty="0"/>
          </a:p>
        </p:txBody>
      </p:sp>
      <p:pic>
        <p:nvPicPr>
          <p:cNvPr id="6" name="Bild 5" descr="Nyckel med hel fyllning">
            <a:extLst>
              <a:ext uri="{FF2B5EF4-FFF2-40B4-BE49-F238E27FC236}">
                <a16:creationId xmlns:a16="http://schemas.microsoft.com/office/drawing/2014/main" id="{EF0F8980-0E72-7D2A-0983-2F1E948D13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229" y="3429000"/>
            <a:ext cx="914400" cy="914400"/>
          </a:xfrm>
          <a:prstGeom prst="rect">
            <a:avLst/>
          </a:prstGeom>
        </p:spPr>
      </p:pic>
      <p:sp>
        <p:nvSpPr>
          <p:cNvPr id="7" name="Platshållare för sidfot 6">
            <a:extLst>
              <a:ext uri="{FF2B5EF4-FFF2-40B4-BE49-F238E27FC236}">
                <a16:creationId xmlns:a16="http://schemas.microsoft.com/office/drawing/2014/main" id="{55276B3C-C148-608A-FD8C-A8C56435E8CB}"/>
              </a:ext>
            </a:extLst>
          </p:cNvPr>
          <p:cNvSpPr>
            <a:spLocks noGrp="1"/>
          </p:cNvSpPr>
          <p:nvPr>
            <p:ph type="ftr" sz="quarter" idx="11"/>
          </p:nvPr>
        </p:nvSpPr>
        <p:spPr/>
        <p:txBody>
          <a:bodyPr/>
          <a:lstStyle/>
          <a:p>
            <a:r>
              <a:rPr lang="sv-SE"/>
              <a:t>Sanna Lövgren - MSSK</a:t>
            </a:r>
          </a:p>
        </p:txBody>
      </p:sp>
    </p:spTree>
    <p:extLst>
      <p:ext uri="{BB962C8B-B14F-4D97-AF65-F5344CB8AC3E}">
        <p14:creationId xmlns:p14="http://schemas.microsoft.com/office/powerpoint/2010/main" val="2707391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6633B7-0F19-30B8-D5D6-0AD19A463529}"/>
              </a:ext>
            </a:extLst>
          </p:cNvPr>
          <p:cNvSpPr>
            <a:spLocks noGrp="1"/>
          </p:cNvSpPr>
          <p:nvPr>
            <p:ph type="title"/>
          </p:nvPr>
        </p:nvSpPr>
        <p:spPr/>
        <p:txBody>
          <a:bodyPr/>
          <a:lstStyle/>
          <a:p>
            <a:r>
              <a:rPr lang="sv-SE" dirty="0"/>
              <a:t>Exempel på träningar</a:t>
            </a:r>
          </a:p>
        </p:txBody>
      </p:sp>
      <p:sp>
        <p:nvSpPr>
          <p:cNvPr id="3" name="Platshållare för innehåll 2">
            <a:extLst>
              <a:ext uri="{FF2B5EF4-FFF2-40B4-BE49-F238E27FC236}">
                <a16:creationId xmlns:a16="http://schemas.microsoft.com/office/drawing/2014/main" id="{B000EEAA-AD1F-742A-E23C-AB915CD33BBA}"/>
              </a:ext>
            </a:extLst>
          </p:cNvPr>
          <p:cNvSpPr>
            <a:spLocks noGrp="1"/>
          </p:cNvSpPr>
          <p:nvPr>
            <p:ph idx="1"/>
          </p:nvPr>
        </p:nvSpPr>
        <p:spPr/>
        <p:txBody>
          <a:bodyPr/>
          <a:lstStyle/>
          <a:p>
            <a:r>
              <a:rPr lang="sv-SE" dirty="0"/>
              <a:t>Finns träningspass att ta av här:</a:t>
            </a:r>
            <a:br>
              <a:rPr lang="sv-SE" dirty="0"/>
            </a:br>
            <a:r>
              <a:rPr lang="sv-SE" dirty="0"/>
              <a:t>Klicka på länkarna så får ni upp PDF filer med färdiga tips </a:t>
            </a:r>
            <a:r>
              <a:rPr lang="sv-SE" dirty="0">
                <a:sym typeface="Wingdings" panose="05000000000000000000" pitchFamily="2" charset="2"/>
              </a:rPr>
              <a:t></a:t>
            </a:r>
            <a:endParaRPr lang="sv-SE" dirty="0"/>
          </a:p>
          <a:p>
            <a:pPr marL="0" indent="0">
              <a:buNone/>
            </a:pPr>
            <a:r>
              <a:rPr lang="sv-SE" dirty="0">
                <a:hlinkClick r:id="rId2"/>
              </a:rPr>
              <a:t>1. Träningspass</a:t>
            </a:r>
            <a:endParaRPr lang="sv-SE" dirty="0"/>
          </a:p>
          <a:p>
            <a:pPr marL="0" indent="0">
              <a:buNone/>
            </a:pPr>
            <a:r>
              <a:rPr lang="sv-SE" dirty="0">
                <a:hlinkClick r:id="rId3"/>
              </a:rPr>
              <a:t>2. Träningspass</a:t>
            </a:r>
            <a:r>
              <a:rPr lang="sv-SE" dirty="0"/>
              <a:t> </a:t>
            </a:r>
          </a:p>
          <a:p>
            <a:pPr marL="0" indent="0">
              <a:buNone/>
            </a:pPr>
            <a:r>
              <a:rPr lang="sv-SE" dirty="0">
                <a:hlinkClick r:id="rId4"/>
              </a:rPr>
              <a:t>3. Träningspass</a:t>
            </a:r>
            <a:endParaRPr lang="sv-SE" dirty="0"/>
          </a:p>
          <a:p>
            <a:pPr marL="0" indent="0">
              <a:buNone/>
            </a:pPr>
            <a:r>
              <a:rPr lang="sv-SE" dirty="0">
                <a:hlinkClick r:id="rId5"/>
              </a:rPr>
              <a:t>4. Träningspass</a:t>
            </a:r>
            <a:endParaRPr lang="sv-SE" dirty="0"/>
          </a:p>
          <a:p>
            <a:endParaRPr lang="sv-SE" dirty="0"/>
          </a:p>
          <a:p>
            <a:endParaRPr lang="sv-SE" dirty="0"/>
          </a:p>
        </p:txBody>
      </p:sp>
      <p:pic>
        <p:nvPicPr>
          <p:cNvPr id="5" name="Bildobjekt 4" descr="En bild som visar symbol, emblem, logotyp, märke&#10;&#10;AI-genererat innehåll kan vara felaktigt.">
            <a:extLst>
              <a:ext uri="{FF2B5EF4-FFF2-40B4-BE49-F238E27FC236}">
                <a16:creationId xmlns:a16="http://schemas.microsoft.com/office/drawing/2014/main" id="{05A43077-D13C-5054-A10C-D1A73A8D59F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268685" y="2660877"/>
            <a:ext cx="3516086" cy="3516086"/>
          </a:xfrm>
          <a:prstGeom prst="rect">
            <a:avLst/>
          </a:prstGeom>
        </p:spPr>
      </p:pic>
      <p:sp>
        <p:nvSpPr>
          <p:cNvPr id="6" name="Platshållare för sidfot 5">
            <a:extLst>
              <a:ext uri="{FF2B5EF4-FFF2-40B4-BE49-F238E27FC236}">
                <a16:creationId xmlns:a16="http://schemas.microsoft.com/office/drawing/2014/main" id="{F82C683D-9F6A-F57E-660D-6C8DDCF37F07}"/>
              </a:ext>
            </a:extLst>
          </p:cNvPr>
          <p:cNvSpPr>
            <a:spLocks noGrp="1"/>
          </p:cNvSpPr>
          <p:nvPr>
            <p:ph type="ftr" sz="quarter" idx="11"/>
          </p:nvPr>
        </p:nvSpPr>
        <p:spPr/>
        <p:txBody>
          <a:bodyPr/>
          <a:lstStyle/>
          <a:p>
            <a:r>
              <a:rPr lang="sv-SE"/>
              <a:t>Sanna Lövgren - MSSK</a:t>
            </a:r>
          </a:p>
        </p:txBody>
      </p:sp>
    </p:spTree>
    <p:extLst>
      <p:ext uri="{BB962C8B-B14F-4D97-AF65-F5344CB8AC3E}">
        <p14:creationId xmlns:p14="http://schemas.microsoft.com/office/powerpoint/2010/main" val="371886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E41115F-48D5-1E9B-073B-7CCA43BE4143}"/>
              </a:ext>
            </a:extLst>
          </p:cNvPr>
          <p:cNvSpPr/>
          <p:nvPr/>
        </p:nvSpPr>
        <p:spPr>
          <a:xfrm>
            <a:off x="467641" y="1683268"/>
            <a:ext cx="11648159" cy="2308324"/>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	</a:t>
            </a:r>
            <a:endParaRPr kumimoji="0" lang="sv-SE"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graphicFrame>
        <p:nvGraphicFramePr>
          <p:cNvPr id="7" name="Tabell 2">
            <a:extLst>
              <a:ext uri="{FF2B5EF4-FFF2-40B4-BE49-F238E27FC236}">
                <a16:creationId xmlns:a16="http://schemas.microsoft.com/office/drawing/2014/main" id="{A1223BE6-2F4F-5273-2658-DA500E72A059}"/>
              </a:ext>
            </a:extLst>
          </p:cNvPr>
          <p:cNvGraphicFramePr>
            <a:graphicFrameLocks noGrp="1"/>
          </p:cNvGraphicFramePr>
          <p:nvPr/>
        </p:nvGraphicFramePr>
        <p:xfrm>
          <a:off x="76200" y="730338"/>
          <a:ext cx="4749553" cy="5954548"/>
        </p:xfrm>
        <a:graphic>
          <a:graphicData uri="http://schemas.openxmlformats.org/drawingml/2006/table">
            <a:tbl>
              <a:tblPr firstRow="1" bandRow="1">
                <a:tableStyleId>{5C22544A-7EE6-4342-B048-85BDC9FD1C3A}</a:tableStyleId>
              </a:tblPr>
              <a:tblGrid>
                <a:gridCol w="4749553">
                  <a:extLst>
                    <a:ext uri="{9D8B030D-6E8A-4147-A177-3AD203B41FA5}">
                      <a16:colId xmlns:a16="http://schemas.microsoft.com/office/drawing/2014/main" val="3233477151"/>
                    </a:ext>
                  </a:extLst>
                </a:gridCol>
              </a:tblGrid>
              <a:tr h="572363">
                <a:tc>
                  <a:txBody>
                    <a:bodyPr/>
                    <a:lstStyle/>
                    <a:p>
                      <a:r>
                        <a:rPr lang="sv-SE" dirty="0"/>
                        <a:t>Bollvaneövning</a:t>
                      </a:r>
                    </a:p>
                  </a:txBody>
                  <a:tcPr/>
                </a:tc>
                <a:extLst>
                  <a:ext uri="{0D108BD9-81ED-4DB2-BD59-A6C34878D82A}">
                    <a16:rowId xmlns:a16="http://schemas.microsoft.com/office/drawing/2014/main" val="2792448016"/>
                  </a:ext>
                </a:extLst>
              </a:tr>
              <a:tr h="2890204">
                <a:tc>
                  <a:txBody>
                    <a:bodyPr/>
                    <a:lstStyle/>
                    <a:p>
                      <a:r>
                        <a:rPr lang="sv-SE" sz="1200" b="1" dirty="0"/>
                        <a:t>Vad? </a:t>
                      </a:r>
                      <a:r>
                        <a:rPr lang="sv-SE" sz="1200" dirty="0"/>
                        <a:t>Driva</a:t>
                      </a:r>
                    </a:p>
                    <a:p>
                      <a:r>
                        <a:rPr lang="sv-SE" sz="1200" b="1" dirty="0"/>
                        <a:t>Varför? </a:t>
                      </a:r>
                      <a:r>
                        <a:rPr lang="sv-SE" sz="1200" dirty="0"/>
                        <a:t>Förflytta sig över fria spelytor</a:t>
                      </a:r>
                    </a:p>
                    <a:p>
                      <a:r>
                        <a:rPr lang="sv-SE" sz="1200" b="1" dirty="0"/>
                        <a:t>Hur?</a:t>
                      </a:r>
                    </a:p>
                    <a:p>
                      <a:r>
                        <a:rPr lang="sv-SE" sz="1200" dirty="0"/>
                        <a:t>Hur håller du foten när du driver?</a:t>
                      </a:r>
                    </a:p>
                    <a:p>
                      <a:r>
                        <a:rPr lang="sv-SE" sz="1200" i="1" dirty="0"/>
                        <a:t>Jag sträcker på foten</a:t>
                      </a:r>
                    </a:p>
                    <a:p>
                      <a:r>
                        <a:rPr lang="sv-SE" sz="1200" dirty="0"/>
                        <a:t>Hur gör du för att veta var jägaren är när ni leker?</a:t>
                      </a:r>
                    </a:p>
                    <a:p>
                      <a:r>
                        <a:rPr lang="sv-SE" sz="1200" i="1" dirty="0"/>
                        <a:t>Jag tittar upp så ofta som möjligt</a:t>
                      </a:r>
                    </a:p>
                    <a:p>
                      <a:r>
                        <a:rPr lang="sv-SE" sz="1200" b="1" i="0" dirty="0"/>
                        <a:t>Anvisningar: </a:t>
                      </a:r>
                    </a:p>
                    <a:p>
                      <a:r>
                        <a:rPr lang="sv-SE" sz="1200" b="0" i="0" dirty="0"/>
                        <a:t>Barnen driver bollen mellan kvadratens sidor. Variera olika fötter och kombinationer för att skapa vana med boll.</a:t>
                      </a:r>
                    </a:p>
                    <a:p>
                      <a:endParaRPr lang="sv-SE" sz="1200" b="0" i="0" dirty="0"/>
                    </a:p>
                    <a:p>
                      <a:r>
                        <a:rPr lang="sv-SE" sz="1200" b="0" i="0" dirty="0"/>
                        <a:t>Stegring: </a:t>
                      </a:r>
                    </a:p>
                    <a:p>
                      <a:r>
                        <a:rPr lang="sv-SE" sz="1200" b="0" i="0" dirty="0"/>
                        <a:t>- Alla driver runt bollen i kvadraten. </a:t>
                      </a:r>
                    </a:p>
                    <a:p>
                      <a:r>
                        <a:rPr lang="sv-SE" sz="1200" b="0" i="0" dirty="0"/>
                        <a:t>- En eller två barn blir jägare och ska kulla de övriga.</a:t>
                      </a:r>
                      <a:endParaRPr lang="sv-SE" sz="1400" dirty="0"/>
                    </a:p>
                  </a:txBody>
                  <a:tcPr/>
                </a:tc>
                <a:extLst>
                  <a:ext uri="{0D108BD9-81ED-4DB2-BD59-A6C34878D82A}">
                    <a16:rowId xmlns:a16="http://schemas.microsoft.com/office/drawing/2014/main" val="226778242"/>
                  </a:ext>
                </a:extLst>
              </a:tr>
              <a:tr h="2491981">
                <a:tc>
                  <a:txBody>
                    <a:bodyPr/>
                    <a:lstStyle/>
                    <a:p>
                      <a:endParaRPr lang="sv-SE" dirty="0"/>
                    </a:p>
                  </a:txBody>
                  <a:tcPr/>
                </a:tc>
                <a:extLst>
                  <a:ext uri="{0D108BD9-81ED-4DB2-BD59-A6C34878D82A}">
                    <a16:rowId xmlns:a16="http://schemas.microsoft.com/office/drawing/2014/main" val="1845139972"/>
                  </a:ext>
                </a:extLst>
              </a:tr>
            </a:tbl>
          </a:graphicData>
        </a:graphic>
      </p:graphicFrame>
      <p:pic>
        <p:nvPicPr>
          <p:cNvPr id="8" name="Bildobjekt 7" descr="En bild som visar bord&#10;&#10;Automatiskt genererad beskrivning">
            <a:extLst>
              <a:ext uri="{FF2B5EF4-FFF2-40B4-BE49-F238E27FC236}">
                <a16:creationId xmlns:a16="http://schemas.microsoft.com/office/drawing/2014/main" id="{DAB94C45-41D4-42C0-9800-70D849E77895}"/>
              </a:ext>
            </a:extLst>
          </p:cNvPr>
          <p:cNvPicPr>
            <a:picLocks noChangeAspect="1"/>
          </p:cNvPicPr>
          <p:nvPr/>
        </p:nvPicPr>
        <p:blipFill rotWithShape="1">
          <a:blip r:embed="rId4">
            <a:extLst>
              <a:ext uri="{28A0092B-C50C-407E-A947-70E740481C1C}">
                <a14:useLocalDpi xmlns:a14="http://schemas.microsoft.com/office/drawing/2010/main" val="0"/>
              </a:ext>
            </a:extLst>
          </a:blip>
          <a:srcRect l="49714" t="12497" r="5143" b="47996"/>
          <a:stretch/>
        </p:blipFill>
        <p:spPr>
          <a:xfrm>
            <a:off x="225513" y="4331895"/>
            <a:ext cx="2964534" cy="2051150"/>
          </a:xfrm>
          <a:prstGeom prst="rect">
            <a:avLst/>
          </a:prstGeom>
        </p:spPr>
      </p:pic>
      <p:pic>
        <p:nvPicPr>
          <p:cNvPr id="9" name="video-1641818355">
            <a:hlinkClick r:id="" action="ppaction://media"/>
            <a:extLst>
              <a:ext uri="{FF2B5EF4-FFF2-40B4-BE49-F238E27FC236}">
                <a16:creationId xmlns:a16="http://schemas.microsoft.com/office/drawing/2014/main" id="{FFF6B0F2-7B20-26BD-E7DD-BF69A9FD2BF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853991" y="1533042"/>
            <a:ext cx="7261809" cy="3993758"/>
          </a:xfrm>
          <a:prstGeom prst="rect">
            <a:avLst/>
          </a:prstGeom>
        </p:spPr>
      </p:pic>
      <p:sp>
        <p:nvSpPr>
          <p:cNvPr id="2" name="Platshållare för sidfot 1">
            <a:extLst>
              <a:ext uri="{FF2B5EF4-FFF2-40B4-BE49-F238E27FC236}">
                <a16:creationId xmlns:a16="http://schemas.microsoft.com/office/drawing/2014/main" id="{1F2540A3-CB94-4ECA-D9C9-D2C0CF8C3B05}"/>
              </a:ext>
            </a:extLst>
          </p:cNvPr>
          <p:cNvSpPr>
            <a:spLocks noGrp="1"/>
          </p:cNvSpPr>
          <p:nvPr>
            <p:ph type="ftr" sz="quarter" idx="11"/>
          </p:nvPr>
        </p:nvSpPr>
        <p:spPr/>
        <p:txBody>
          <a:bodyPr/>
          <a:lstStyle/>
          <a:p>
            <a:r>
              <a:rPr lang="sv-SE"/>
              <a:t>Sanna Lövgren - MSSK</a:t>
            </a:r>
          </a:p>
        </p:txBody>
      </p:sp>
    </p:spTree>
    <p:extLst>
      <p:ext uri="{BB962C8B-B14F-4D97-AF65-F5344CB8AC3E}">
        <p14:creationId xmlns:p14="http://schemas.microsoft.com/office/powerpoint/2010/main" val="14188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8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9532</TotalTime>
  <Words>871</Words>
  <Application>Microsoft Office PowerPoint</Application>
  <PresentationFormat>Bredbild</PresentationFormat>
  <Paragraphs>103</Paragraphs>
  <Slides>13</Slides>
  <Notes>0</Notes>
  <HiddenSlides>0</HiddenSlides>
  <MMClips>1</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13</vt:i4>
      </vt:variant>
    </vt:vector>
  </HeadingPairs>
  <TitlesOfParts>
    <vt:vector size="21" baseType="lpstr">
      <vt:lpstr>Aptos</vt:lpstr>
      <vt:lpstr>Aptos Display</vt:lpstr>
      <vt:lpstr>Arial</vt:lpstr>
      <vt:lpstr>Calibri</vt:lpstr>
      <vt:lpstr>inherit</vt:lpstr>
      <vt:lpstr>StagSans</vt:lpstr>
      <vt:lpstr>Wingdings</vt:lpstr>
      <vt:lpstr>Office-tema</vt:lpstr>
      <vt:lpstr>Spelformer</vt:lpstr>
      <vt:lpstr>Spelarutbildningsplan SvFF</vt:lpstr>
      <vt:lpstr>Prioritering 3v3</vt:lpstr>
      <vt:lpstr>Träningstips</vt:lpstr>
      <vt:lpstr>Fler tips för träningspass</vt:lpstr>
      <vt:lpstr>PowerPoint-presentation</vt:lpstr>
      <vt:lpstr>Fotbollsfys</vt:lpstr>
      <vt:lpstr>Exempel på träningar</vt:lpstr>
      <vt:lpstr>PowerPoint-presentation</vt:lpstr>
      <vt:lpstr>Match</vt:lpstr>
      <vt:lpstr>Match och regler</vt:lpstr>
      <vt:lpstr>Match och regler</vt:lpstr>
      <vt:lpstr>Spelare och tränare på match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Sanna Lövgren</dc:creator>
  <cp:lastModifiedBy>Sanna Lövgren</cp:lastModifiedBy>
  <cp:revision>5</cp:revision>
  <dcterms:created xsi:type="dcterms:W3CDTF">2025-05-08T08:31:43Z</dcterms:created>
  <dcterms:modified xsi:type="dcterms:W3CDTF">2025-07-02T07:37:09Z</dcterms:modified>
</cp:coreProperties>
</file>