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5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2C1EFB8-7AFF-B7D4-3717-DEFCCF6D71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88C3CB4-C340-3195-DF53-693D2CA224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5C4CE63-C39C-96CE-16B3-265EED9C2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B6124-389B-41D9-8A33-AD8FB6D650B4}" type="datetimeFigureOut">
              <a:rPr lang="sv-SE" smtClean="0"/>
              <a:t>2026-04-03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E1F0B61-78A8-2B8C-C42B-B21BF2B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677A23E-9531-E1D8-54DE-4F33C2405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08D43-88D7-42EC-8C46-4596744ACF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10199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CB5C1DC-6EC8-2DA3-4D89-765724480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5EFFA5C4-AC99-3AC6-E1CD-189E55A55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4027304-AC2D-E1BC-2E2E-CD40CCDDF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B6124-389B-41D9-8A33-AD8FB6D650B4}" type="datetimeFigureOut">
              <a:rPr lang="sv-SE" smtClean="0"/>
              <a:t>2026-04-03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5EDD085-13E2-54D4-17E9-69801FAA2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0EF9B5C-46C3-E8E5-8288-570372A5D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08D43-88D7-42EC-8C46-4596744ACF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69062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38062BC7-CF5D-2D54-8215-DD21201432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347D592-80BC-77DE-2DD6-6C49F2BDF6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46FB70C-A2EF-4264-0C83-51106DF4B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B6124-389B-41D9-8A33-AD8FB6D650B4}" type="datetimeFigureOut">
              <a:rPr lang="sv-SE" smtClean="0"/>
              <a:t>2026-04-03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A6B968A-7B03-E9C2-2B1F-AE0F2D593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D6C9DAB-8EAE-0D73-2F8B-D047B190D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08D43-88D7-42EC-8C46-4596744ACF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0794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AA6B209-8263-3FB0-FA4E-537609A35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25149AC-F77F-7503-B743-F47E6CF9D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CA803DA-2A15-30F9-8004-3EA4E2FA8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B6124-389B-41D9-8A33-AD8FB6D650B4}" type="datetimeFigureOut">
              <a:rPr lang="sv-SE" smtClean="0"/>
              <a:t>2026-04-03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E355135-B309-1F9E-31C6-1B713B86F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6E786E4-EB3D-562F-3638-1B8E1F1B2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08D43-88D7-42EC-8C46-4596744ACF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70380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0121821-AC1C-A8AA-C125-D697A0A5E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0030A0B-41D8-36C7-3E3E-4980E060A5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A516852-4D9A-4B3C-C7F6-909404B99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B6124-389B-41D9-8A33-AD8FB6D650B4}" type="datetimeFigureOut">
              <a:rPr lang="sv-SE" smtClean="0"/>
              <a:t>2026-04-03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3A4752F-EC82-5A96-D0E2-09EA7263F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4DFBC2C-83C7-97D2-33A2-2679D5B78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08D43-88D7-42EC-8C46-4596744ACF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04324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57947E7-8AE7-7173-EBBE-877C5A93E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DF4FCCD-83B5-38D0-5943-5ADE291AC7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75EF28F-A67D-AD31-0A80-BB3B21BBF8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50C8D12-8A15-F2EA-8C8D-28FE25D48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B6124-389B-41D9-8A33-AD8FB6D650B4}" type="datetimeFigureOut">
              <a:rPr lang="sv-SE" smtClean="0"/>
              <a:t>2026-04-03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C1F9412-C33A-9A82-68CD-A8690F1B9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41D0E2B-4FDE-3856-9435-451F66330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08D43-88D7-42EC-8C46-4596744ACF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39998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4F9E3F-DE7D-377C-9EB5-76408E4A6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5908B91-F535-7225-46BE-44312DFAC0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D2D1EDB-62E3-4861-9BF6-B5CF02B513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43E9C08-05DD-5388-2132-F1432EB2D2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BC5DCB49-6B0A-E07E-D230-150DD1A99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348F939C-B7E3-4ACF-052A-D9853E9E8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B6124-389B-41D9-8A33-AD8FB6D650B4}" type="datetimeFigureOut">
              <a:rPr lang="sv-SE" smtClean="0"/>
              <a:t>2026-04-03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117A830F-D53C-2F54-961D-E8D5517D1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3F4B8C3D-F0E4-6FAA-375D-BAF3CD747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08D43-88D7-42EC-8C46-4596744ACF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81808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59657F-2F92-54B8-D1A9-1D0FCDB0A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69B565DD-19BA-1DA6-C6E9-574633029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B6124-389B-41D9-8A33-AD8FB6D650B4}" type="datetimeFigureOut">
              <a:rPr lang="sv-SE" smtClean="0"/>
              <a:t>2026-04-03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CD2C168-FCF2-2024-C602-8347B696C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2D7234F-8BAD-8DB3-3E68-1AD6D1E50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08D43-88D7-42EC-8C46-4596744ACF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3348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0A622EE7-486E-1835-5AE1-74BFD8E62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B6124-389B-41D9-8A33-AD8FB6D650B4}" type="datetimeFigureOut">
              <a:rPr lang="sv-SE" smtClean="0"/>
              <a:t>2026-04-03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6AD5B53-91C4-0519-263D-954680EDB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0273CF2E-111A-397E-0388-464AF3415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08D43-88D7-42EC-8C46-4596744ACF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9209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348E05-F609-B333-B57F-65B4855F3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3FCAEE6-8B60-3151-DC84-D95C5C5269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11D17A9-69E4-EC56-011F-274328F60C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C0EA478-0D33-D77A-F668-52186D6F1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B6124-389B-41D9-8A33-AD8FB6D650B4}" type="datetimeFigureOut">
              <a:rPr lang="sv-SE" smtClean="0"/>
              <a:t>2026-04-03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5C36204-CCDA-ACEB-DAB3-BE3C4FAA8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0989654-1651-868C-30B4-91FF1E195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08D43-88D7-42EC-8C46-4596744ACF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00557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7DEF41-1771-A87A-26AC-EAB1FDA3B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52345D57-97B2-BAF2-66E9-F5BBE51029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45F34BD-4EB6-31A7-905D-3799BA4F9B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2EFD1E8-B313-152A-C1ED-984341296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B6124-389B-41D9-8A33-AD8FB6D650B4}" type="datetimeFigureOut">
              <a:rPr lang="sv-SE" smtClean="0"/>
              <a:t>2026-04-03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FFC6E0A-7916-056D-85F5-06263BB27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41449F3-B250-E3EA-74AF-DFF63CBD4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08D43-88D7-42EC-8C46-4596744ACF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8005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54752E5B-0E50-4D46-8454-303CF4D1E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2F1045B-09C4-CB2B-88DD-143C95AF4F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9A8E54C-74EB-8830-D7CF-F1652A63BE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FB6124-389B-41D9-8A33-AD8FB6D650B4}" type="datetimeFigureOut">
              <a:rPr lang="sv-SE" smtClean="0"/>
              <a:t>2026-04-03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907282C-AAB0-198D-100D-0C8E120A67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CED5619-0671-FD99-5084-816E329A21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EA08D43-88D7-42EC-8C46-4596744ACF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81298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rf.se/nyhetsarkiv/nyheter/2026-03-24-sa-skapar-du-som-foralder-bra-idrottsmiljo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F05FF2C-743B-9C38-7D6E-A6CF1DE3CD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MSSK</a:t>
            </a:r>
            <a:br>
              <a:rPr lang="sv-SE" dirty="0"/>
            </a:br>
            <a:r>
              <a:rPr lang="sv-SE" dirty="0"/>
              <a:t>P-2017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AE6B485-8B04-3F49-B3D2-6E83FE3553F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v-SE" sz="3200" dirty="0"/>
              <a:t>Föräldramöte 2026</a:t>
            </a:r>
          </a:p>
        </p:txBody>
      </p:sp>
      <p:pic>
        <p:nvPicPr>
          <p:cNvPr id="3074" name="Picture 2" descr="MSSK (@MunksundSSK) • Facebook">
            <a:extLst>
              <a:ext uri="{FF2B5EF4-FFF2-40B4-BE49-F238E27FC236}">
                <a16:creationId xmlns:a16="http://schemas.microsoft.com/office/drawing/2014/main" id="{3DC34CF7-572A-E39D-9362-453822E41B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0083" y="1"/>
            <a:ext cx="1564954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37896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3A50865-4AA7-C7D3-2FD9-AF4E3BE11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02BF4E2-B110-A893-CC07-CA8A628E42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Hemsidan/</a:t>
            </a:r>
            <a:r>
              <a:rPr lang="sv-SE" dirty="0" err="1"/>
              <a:t>app</a:t>
            </a:r>
            <a:r>
              <a:rPr lang="sv-SE" dirty="0"/>
              <a:t> kanal för kommunikation</a:t>
            </a:r>
          </a:p>
          <a:p>
            <a:r>
              <a:rPr lang="sv-SE" dirty="0"/>
              <a:t>Frågor och åsikter direkt med oss</a:t>
            </a:r>
          </a:p>
          <a:p>
            <a:r>
              <a:rPr lang="sv-SE" dirty="0"/>
              <a:t>Info finns på Laget.se</a:t>
            </a:r>
          </a:p>
          <a:p>
            <a:r>
              <a:rPr lang="sv-SE" dirty="0"/>
              <a:t>Föräldrar meddelar oss alltid vid större incidenter</a:t>
            </a:r>
          </a:p>
          <a:p>
            <a:endParaRPr lang="sv-SE" dirty="0"/>
          </a:p>
        </p:txBody>
      </p:sp>
      <p:pic>
        <p:nvPicPr>
          <p:cNvPr id="9218" name="Picture 2" descr="MSSK (@MunksundSSK) • Facebook">
            <a:extLst>
              <a:ext uri="{FF2B5EF4-FFF2-40B4-BE49-F238E27FC236}">
                <a16:creationId xmlns:a16="http://schemas.microsoft.com/office/drawing/2014/main" id="{83083C22-3DB5-F8B1-BD55-46EF2F1AA9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2326" y="0"/>
            <a:ext cx="1482948" cy="1516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11001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D269A1D-F12C-5725-A5B6-860D629BA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Ekonomi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31F31C3-867E-33B8-3CFE-D77FC5ACC9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>
                <a:solidFill>
                  <a:srgbClr val="FF0000"/>
                </a:solidFill>
              </a:rPr>
              <a:t>Ingående 2026: 15000 kr </a:t>
            </a:r>
          </a:p>
          <a:p>
            <a:r>
              <a:rPr lang="sv-SE" dirty="0">
                <a:solidFill>
                  <a:srgbClr val="FF0000"/>
                </a:solidFill>
              </a:rPr>
              <a:t>Kostnader 2026:</a:t>
            </a:r>
          </a:p>
          <a:p>
            <a:endParaRPr lang="sv-SE" dirty="0"/>
          </a:p>
        </p:txBody>
      </p:sp>
      <p:pic>
        <p:nvPicPr>
          <p:cNvPr id="2052" name="Picture 4" descr="MSSK (@MunksundSSK) • Facebook">
            <a:extLst>
              <a:ext uri="{FF2B5EF4-FFF2-40B4-BE49-F238E27FC236}">
                <a16:creationId xmlns:a16="http://schemas.microsoft.com/office/drawing/2014/main" id="{51824187-142A-8D24-3F0D-1E0DB0F411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7038" y="0"/>
            <a:ext cx="1422018" cy="1454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9278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0EE3B6-97DC-F634-6DA1-6F0B948FF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C6B60CA-E3A2-A6E7-1585-71FCF0F779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17 </a:t>
            </a:r>
            <a:r>
              <a:rPr lang="sv-SE" dirty="0" err="1"/>
              <a:t>st</a:t>
            </a:r>
            <a:r>
              <a:rPr lang="sv-SE" dirty="0"/>
              <a:t> spelare </a:t>
            </a:r>
            <a:r>
              <a:rPr lang="sv-SE" dirty="0">
                <a:solidFill>
                  <a:srgbClr val="FF0000"/>
                </a:solidFill>
              </a:rPr>
              <a:t>(anmälda på laget)</a:t>
            </a:r>
          </a:p>
          <a:p>
            <a:r>
              <a:rPr lang="sv-SE" dirty="0">
                <a:solidFill>
                  <a:srgbClr val="FF0000"/>
                </a:solidFill>
              </a:rPr>
              <a:t>? </a:t>
            </a:r>
            <a:r>
              <a:rPr lang="sv-SE" dirty="0" err="1">
                <a:solidFill>
                  <a:srgbClr val="FF0000"/>
                </a:solidFill>
              </a:rPr>
              <a:t>st</a:t>
            </a:r>
            <a:r>
              <a:rPr lang="sv-SE" dirty="0">
                <a:solidFill>
                  <a:srgbClr val="FF0000"/>
                </a:solidFill>
              </a:rPr>
              <a:t> slutat  och 1(2?) börjat</a:t>
            </a:r>
          </a:p>
          <a:p>
            <a:endParaRPr lang="sv-SE" dirty="0"/>
          </a:p>
          <a:p>
            <a:r>
              <a:rPr lang="sv-SE" dirty="0"/>
              <a:t>Tränare: Christoffer, Peter, Tomas Å, Rasmus, Magnus</a:t>
            </a:r>
          </a:p>
          <a:p>
            <a:r>
              <a:rPr lang="sv-SE" dirty="0"/>
              <a:t>Lagledare: Tomas B</a:t>
            </a:r>
          </a:p>
          <a:p>
            <a:r>
              <a:rPr lang="sv-SE" dirty="0"/>
              <a:t>Lagförälder: Pernilla, Jenny</a:t>
            </a:r>
          </a:p>
          <a:p>
            <a:r>
              <a:rPr lang="sv-SE" dirty="0"/>
              <a:t>Kassör: Christoffer</a:t>
            </a:r>
          </a:p>
        </p:txBody>
      </p:sp>
      <p:pic>
        <p:nvPicPr>
          <p:cNvPr id="11266" name="Picture 2" descr="MSSK (@MunksundSSK) • Facebook">
            <a:extLst>
              <a:ext uri="{FF2B5EF4-FFF2-40B4-BE49-F238E27FC236}">
                <a16:creationId xmlns:a16="http://schemas.microsoft.com/office/drawing/2014/main" id="{4C242585-B063-167E-4082-E665810B68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5564" y="78711"/>
            <a:ext cx="1576471" cy="1611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938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9D79821-537D-E33A-BE06-C7F0C52F1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Nytt för i år</a:t>
            </a:r>
            <a:br>
              <a:rPr lang="sv-SE" dirty="0"/>
            </a:br>
            <a:r>
              <a:rPr lang="sv-SE" dirty="0">
                <a:solidFill>
                  <a:srgbClr val="FF0000"/>
                </a:solidFill>
              </a:rPr>
              <a:t>Är det något nytt?</a:t>
            </a:r>
          </a:p>
        </p:txBody>
      </p:sp>
      <p:pic>
        <p:nvPicPr>
          <p:cNvPr id="1026" name="Picture 2" descr="Om fotbollens nationella spelformer - Förening och aktiva">
            <a:extLst>
              <a:ext uri="{FF2B5EF4-FFF2-40B4-BE49-F238E27FC236}">
                <a16:creationId xmlns:a16="http://schemas.microsoft.com/office/drawing/2014/main" id="{2089D116-F44C-B10D-DF5F-15F65F0A093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3613" y="2667462"/>
            <a:ext cx="7095433" cy="3825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SSK (@MunksundSSK) • Facebook">
            <a:extLst>
              <a:ext uri="{FF2B5EF4-FFF2-40B4-BE49-F238E27FC236}">
                <a16:creationId xmlns:a16="http://schemas.microsoft.com/office/drawing/2014/main" id="{733E182A-8507-23A3-0170-8C3E71FF06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7818" y="124221"/>
            <a:ext cx="1531963" cy="1566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0584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0FB4675-4E23-2284-B00D-1321F0B7A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Föräldrars ansvar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A04F1F7-445D-9C2E-6954-E7C3228AFD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Se till att ditt barn kommer med rätt kläder till träningen</a:t>
            </a:r>
          </a:p>
          <a:p>
            <a:r>
              <a:rPr lang="sv-SE" dirty="0"/>
              <a:t>Se till att ditt barn har rätt utrustning med sig</a:t>
            </a:r>
          </a:p>
          <a:p>
            <a:r>
              <a:rPr lang="sv-SE" dirty="0"/>
              <a:t>Ropa inte instruktioner på match</a:t>
            </a:r>
          </a:p>
          <a:p>
            <a:r>
              <a:rPr lang="sv-SE" dirty="0"/>
              <a:t>Heja på match, beröm ansträngningen</a:t>
            </a:r>
          </a:p>
          <a:p>
            <a:r>
              <a:rPr lang="sv-SE" dirty="0">
                <a:hlinkClick r:id="rId2"/>
              </a:rPr>
              <a:t>https://www.rf.se/nyhetsarkiv/nyheter/2026-03-24-sa-skapar-du-som-foralder-bra-idrottsmiljo</a:t>
            </a:r>
            <a:endParaRPr lang="sv-SE" dirty="0"/>
          </a:p>
        </p:txBody>
      </p:sp>
      <p:pic>
        <p:nvPicPr>
          <p:cNvPr id="4098" name="Picture 2" descr="MSSK (@MunksundSSK) • Facebook">
            <a:extLst>
              <a:ext uri="{FF2B5EF4-FFF2-40B4-BE49-F238E27FC236}">
                <a16:creationId xmlns:a16="http://schemas.microsoft.com/office/drawing/2014/main" id="{2D7BFDC0-F8DD-5F48-AC17-8A2E1C21AF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8713" y="-11255"/>
            <a:ext cx="1506326" cy="1540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64619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FA30D19-E5EB-2C92-E9ED-F56795852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Utrustning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9BAC4F9-BB01-1F7C-8406-5BF7EEF3AB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Benskydd, långa strumpor</a:t>
            </a:r>
          </a:p>
          <a:p>
            <a:r>
              <a:rPr lang="sv-SE" dirty="0"/>
              <a:t>Vattenflaska, märkt</a:t>
            </a:r>
          </a:p>
          <a:p>
            <a:r>
              <a:rPr lang="sv-SE" dirty="0"/>
              <a:t>Inga smycken</a:t>
            </a:r>
          </a:p>
          <a:p>
            <a:r>
              <a:rPr lang="sv-SE" dirty="0"/>
              <a:t>Ingen keps</a:t>
            </a:r>
          </a:p>
          <a:p>
            <a:r>
              <a:rPr lang="sv-SE" dirty="0"/>
              <a:t>Märk gärna kläder med namn</a:t>
            </a:r>
          </a:p>
        </p:txBody>
      </p:sp>
      <p:pic>
        <p:nvPicPr>
          <p:cNvPr id="6146" name="Picture 2" descr="MSSK (@MunksundSSK) • Facebook">
            <a:extLst>
              <a:ext uri="{FF2B5EF4-FFF2-40B4-BE49-F238E27FC236}">
                <a16:creationId xmlns:a16="http://schemas.microsoft.com/office/drawing/2014/main" id="{F99023C2-1809-CE6E-C40E-DDD26599EE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3673" y="54392"/>
            <a:ext cx="1600254" cy="1636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2844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5863248-FB35-FD3B-4FEE-928816EBE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Kallelser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3A556C6-598A-DB69-5F00-119998C912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Kallelser till träningar för att lättare kunna planera träningarna</a:t>
            </a:r>
          </a:p>
          <a:p>
            <a:r>
              <a:rPr lang="sv-SE" dirty="0">
                <a:solidFill>
                  <a:srgbClr val="FF0000"/>
                </a:solidFill>
              </a:rPr>
              <a:t>Vi vill att man anger orsak till varför man inte kan vara med (endast ledare kan läsa orsaken)</a:t>
            </a:r>
          </a:p>
          <a:p>
            <a:r>
              <a:rPr lang="sv-SE" dirty="0"/>
              <a:t>Kallelse till match är viktigt anmäla innan sista anmälningsdagen för att vi ska kunna ordna ersättare.</a:t>
            </a:r>
          </a:p>
          <a:p>
            <a:r>
              <a:rPr lang="sv-SE" dirty="0"/>
              <a:t>Inget svar, deltar ej</a:t>
            </a:r>
          </a:p>
          <a:p>
            <a:r>
              <a:rPr lang="sv-SE" dirty="0"/>
              <a:t>Ta direktkontakt vid sen frånvaro till match</a:t>
            </a:r>
          </a:p>
        </p:txBody>
      </p:sp>
      <p:pic>
        <p:nvPicPr>
          <p:cNvPr id="5122" name="Picture 2" descr="MSSK (@MunksundSSK) • Facebook">
            <a:extLst>
              <a:ext uri="{FF2B5EF4-FFF2-40B4-BE49-F238E27FC236}">
                <a16:creationId xmlns:a16="http://schemas.microsoft.com/office/drawing/2014/main" id="{712FDCE1-329E-E4A2-BC19-2F2769ECE8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6616" y="0"/>
            <a:ext cx="1436679" cy="1469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1772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780BD3-3130-2F78-0801-8B0983BA3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Cuper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BB61C6A-6189-AD84-9317-35184BDFB0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Sparbanken Nord</a:t>
            </a:r>
          </a:p>
          <a:p>
            <a:r>
              <a:rPr lang="sv-SE" dirty="0"/>
              <a:t>Examenscupen</a:t>
            </a:r>
          </a:p>
          <a:p>
            <a:r>
              <a:rPr lang="sv-SE" dirty="0"/>
              <a:t>Piteå Summer Games</a:t>
            </a:r>
          </a:p>
          <a:p>
            <a:r>
              <a:rPr lang="sv-SE" dirty="0"/>
              <a:t>Thor Sjöbergs cup</a:t>
            </a:r>
          </a:p>
          <a:p>
            <a:r>
              <a:rPr lang="sv-SE" dirty="0" err="1"/>
              <a:t>Blikk</a:t>
            </a:r>
            <a:r>
              <a:rPr lang="sv-SE" dirty="0"/>
              <a:t> cup</a:t>
            </a:r>
          </a:p>
          <a:p>
            <a:r>
              <a:rPr lang="sv-SE" dirty="0" err="1"/>
              <a:t>Mssk</a:t>
            </a:r>
            <a:r>
              <a:rPr lang="sv-SE" dirty="0"/>
              <a:t> dagen</a:t>
            </a:r>
          </a:p>
        </p:txBody>
      </p:sp>
      <p:pic>
        <p:nvPicPr>
          <p:cNvPr id="7170" name="Picture 2" descr="MSSK (@MunksundSSK) • Facebook">
            <a:extLst>
              <a:ext uri="{FF2B5EF4-FFF2-40B4-BE49-F238E27FC236}">
                <a16:creationId xmlns:a16="http://schemas.microsoft.com/office/drawing/2014/main" id="{D3C2623F-A3EC-F475-E0C7-CDA22814DE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8333" y="84373"/>
            <a:ext cx="1570934" cy="1606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1974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78D4A9B-2D02-8BE7-CA38-461C86C21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Säsongen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D146375-7B5F-2352-97F7-1438325315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>
                <a:solidFill>
                  <a:srgbClr val="FF0000"/>
                </a:solidFill>
              </a:rPr>
              <a:t>Träningar ? gånger/vecka. Var?</a:t>
            </a:r>
          </a:p>
          <a:p>
            <a:r>
              <a:rPr lang="sv-SE" dirty="0">
                <a:solidFill>
                  <a:srgbClr val="FF0000"/>
                </a:solidFill>
              </a:rPr>
              <a:t>Tider?</a:t>
            </a:r>
          </a:p>
        </p:txBody>
      </p:sp>
      <p:pic>
        <p:nvPicPr>
          <p:cNvPr id="10242" name="Picture 2" descr="MSSK (@MunksundSSK) • Facebook">
            <a:extLst>
              <a:ext uri="{FF2B5EF4-FFF2-40B4-BE49-F238E27FC236}">
                <a16:creationId xmlns:a16="http://schemas.microsoft.com/office/drawing/2014/main" id="{45FB90CB-63F7-8C73-7D47-3DABCAA203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7967" y="114379"/>
            <a:ext cx="1367072" cy="1397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17435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2D1BB3-DDE2-8A2E-EB2E-580D215A8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Arbetspass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C4AADF5-531B-1D6A-0D1B-8E4EE703D3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Norrstrand kiosk</a:t>
            </a:r>
          </a:p>
          <a:p>
            <a:r>
              <a:rPr lang="sv-SE" dirty="0"/>
              <a:t>Piteå Summer Games</a:t>
            </a:r>
          </a:p>
          <a:p>
            <a:endParaRPr lang="sv-SE" dirty="0"/>
          </a:p>
          <a:p>
            <a:r>
              <a:rPr lang="sv-SE" dirty="0"/>
              <a:t>Teamhäften </a:t>
            </a:r>
            <a:r>
              <a:rPr lang="sv-SE" dirty="0">
                <a:solidFill>
                  <a:srgbClr val="FF0000"/>
                </a:solidFill>
              </a:rPr>
              <a:t>? gånger/år </a:t>
            </a:r>
          </a:p>
          <a:p>
            <a:endParaRPr lang="sv-SE" dirty="0">
              <a:solidFill>
                <a:srgbClr val="FF0000"/>
              </a:solidFill>
            </a:endParaRPr>
          </a:p>
          <a:p>
            <a:r>
              <a:rPr lang="sv-SE" dirty="0"/>
              <a:t>Försäljning</a:t>
            </a:r>
          </a:p>
          <a:p>
            <a:endParaRPr lang="sv-SE" dirty="0"/>
          </a:p>
          <a:p>
            <a:r>
              <a:rPr lang="sv-SE" b="1" dirty="0"/>
              <a:t>Kan man inte ta sitt arbetspass ansvarar man själv för byte</a:t>
            </a:r>
          </a:p>
        </p:txBody>
      </p:sp>
      <p:pic>
        <p:nvPicPr>
          <p:cNvPr id="8194" name="Picture 2" descr="MSSK (@MunksundSSK) • Facebook">
            <a:extLst>
              <a:ext uri="{FF2B5EF4-FFF2-40B4-BE49-F238E27FC236}">
                <a16:creationId xmlns:a16="http://schemas.microsoft.com/office/drawing/2014/main" id="{E850374E-1C54-37C3-B711-6978178B1A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947" y="0"/>
            <a:ext cx="1372879" cy="140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87832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261</Words>
  <Application>Microsoft Office PowerPoint</Application>
  <PresentationFormat>Bredbild</PresentationFormat>
  <Paragraphs>56</Paragraphs>
  <Slides>11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Office-tema</vt:lpstr>
      <vt:lpstr>MSSK P-2017</vt:lpstr>
      <vt:lpstr>Laget</vt:lpstr>
      <vt:lpstr>Nytt för i år Är det något nytt?</vt:lpstr>
      <vt:lpstr>Föräldrars ansvar</vt:lpstr>
      <vt:lpstr>Utrustning</vt:lpstr>
      <vt:lpstr>Kallelser</vt:lpstr>
      <vt:lpstr>Cuper</vt:lpstr>
      <vt:lpstr>Säsongen</vt:lpstr>
      <vt:lpstr>Arbetspass</vt:lpstr>
      <vt:lpstr>Övrigt</vt:lpstr>
      <vt:lpstr>Ekonomi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Jenny Eklund</dc:creator>
  <cp:lastModifiedBy>Tomas Björk</cp:lastModifiedBy>
  <cp:revision>2</cp:revision>
  <dcterms:created xsi:type="dcterms:W3CDTF">2026-04-02T06:10:10Z</dcterms:created>
  <dcterms:modified xsi:type="dcterms:W3CDTF">2026-04-03T19:27:38Z</dcterms:modified>
</cp:coreProperties>
</file>