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sldIdLst>
    <p:sldId id="288" r:id="rId3"/>
    <p:sldId id="279" r:id="rId4"/>
    <p:sldId id="256" r:id="rId5"/>
    <p:sldId id="257" r:id="rId6"/>
    <p:sldId id="267" r:id="rId7"/>
    <p:sldId id="258" r:id="rId8"/>
    <p:sldId id="259" r:id="rId9"/>
    <p:sldId id="260" r:id="rId10"/>
    <p:sldId id="261" r:id="rId11"/>
    <p:sldId id="277" r:id="rId12"/>
    <p:sldId id="269" r:id="rId13"/>
    <p:sldId id="262" r:id="rId14"/>
    <p:sldId id="264" r:id="rId15"/>
    <p:sldId id="265" r:id="rId16"/>
    <p:sldId id="289" r:id="rId17"/>
    <p:sldId id="266" r:id="rId18"/>
    <p:sldId id="276" r:id="rId19"/>
    <p:sldId id="271" r:id="rId20"/>
    <p:sldId id="272" r:id="rId21"/>
    <p:sldId id="273" r:id="rId22"/>
    <p:sldId id="274" r:id="rId23"/>
    <p:sldId id="270" r:id="rId24"/>
    <p:sldId id="280" r:id="rId25"/>
    <p:sldId id="281" r:id="rId26"/>
    <p:sldId id="290" r:id="rId27"/>
    <p:sldId id="285" r:id="rId28"/>
    <p:sldId id="287" r:id="rId29"/>
    <p:sldId id="286" r:id="rId30"/>
    <p:sldId id="278" r:id="rId31"/>
  </p:sldIdLst>
  <p:sldSz cx="9144000" cy="6858000" type="screen4x3"/>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AE0528-72D9-15AD-28FD-31AF29AFDC70}"/>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225AFE35-09E7-B1F7-29E5-A7D8D9D60268}"/>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sv-SE" altLang="sv-SE" noProof="0"/>
          </a:p>
        </p:txBody>
      </p:sp>
      <p:sp>
        <p:nvSpPr>
          <p:cNvPr id="2051" name="Rectangle 3">
            <a:extLst>
              <a:ext uri="{FF2B5EF4-FFF2-40B4-BE49-F238E27FC236}">
                <a16:creationId xmlns:a16="http://schemas.microsoft.com/office/drawing/2014/main" id="{67106FC9-4553-E78B-0F52-33C2C86AD0DC}"/>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2" name="Rectangle 4">
            <a:extLst>
              <a:ext uri="{FF2B5EF4-FFF2-40B4-BE49-F238E27FC236}">
                <a16:creationId xmlns:a16="http://schemas.microsoft.com/office/drawing/2014/main" id="{EA60784B-2960-BA35-17A1-3C51A1BC77FF}"/>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3" name="Rectangle 5">
            <a:extLst>
              <a:ext uri="{FF2B5EF4-FFF2-40B4-BE49-F238E27FC236}">
                <a16:creationId xmlns:a16="http://schemas.microsoft.com/office/drawing/2014/main" id="{320815CE-8171-851D-7B90-2BDFE2765618}"/>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4" name="Rectangle 6">
            <a:extLst>
              <a:ext uri="{FF2B5EF4-FFF2-40B4-BE49-F238E27FC236}">
                <a16:creationId xmlns:a16="http://schemas.microsoft.com/office/drawing/2014/main" id="{115EF79C-9F30-5311-A245-D12F12476BC3}"/>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AECD817A-C9AA-9948-BEEA-562BF5B55BAE}"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FCE1BB86-E2AB-B3AE-6E4C-416075D9798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467341D-178D-524F-89D7-E4FBD5550EF4}" type="slidenum">
              <a:rPr lang="sv-SE" altLang="sv-SE" sz="1400"/>
              <a:pPr>
                <a:spcBef>
                  <a:spcPct val="0"/>
                </a:spcBef>
              </a:pPr>
              <a:t>3</a:t>
            </a:fld>
            <a:endParaRPr lang="sv-SE" altLang="sv-SE" sz="1400"/>
          </a:p>
        </p:txBody>
      </p:sp>
      <p:sp>
        <p:nvSpPr>
          <p:cNvPr id="15363" name="Text Box 1">
            <a:extLst>
              <a:ext uri="{FF2B5EF4-FFF2-40B4-BE49-F238E27FC236}">
                <a16:creationId xmlns:a16="http://schemas.microsoft.com/office/drawing/2014/main" id="{81D9B292-1DEA-63B6-2448-CC827A31445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4CB94E36-C313-65F4-DF13-8EC29AE50D60}"/>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1E43552F-69B7-A34D-3ED5-4A3808E971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C41A43F-A8E3-F842-9059-C8B38A0448F4}" type="slidenum">
              <a:rPr lang="sv-SE" altLang="sv-SE" sz="1400"/>
              <a:pPr>
                <a:spcBef>
                  <a:spcPct val="0"/>
                </a:spcBef>
              </a:pPr>
              <a:t>14</a:t>
            </a:fld>
            <a:endParaRPr lang="sv-SE" altLang="sv-SE" sz="1400"/>
          </a:p>
        </p:txBody>
      </p:sp>
      <p:sp>
        <p:nvSpPr>
          <p:cNvPr id="33795" name="Text Box 1">
            <a:extLst>
              <a:ext uri="{FF2B5EF4-FFF2-40B4-BE49-F238E27FC236}">
                <a16:creationId xmlns:a16="http://schemas.microsoft.com/office/drawing/2014/main" id="{24467DA1-98DB-DAD0-0546-A0D561200EC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a:extLst>
              <a:ext uri="{FF2B5EF4-FFF2-40B4-BE49-F238E27FC236}">
                <a16:creationId xmlns:a16="http://schemas.microsoft.com/office/drawing/2014/main" id="{9A6C39BB-5B6C-3886-5F7F-0D59C9C008F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9449CF4A-ED7C-69E2-D788-23416506CF1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F07E57A-6AF1-5244-9643-475A2B0E70EF}" type="slidenum">
              <a:rPr lang="sv-SE" altLang="sv-SE" sz="1400"/>
              <a:pPr>
                <a:spcBef>
                  <a:spcPct val="0"/>
                </a:spcBef>
              </a:pPr>
              <a:t>16</a:t>
            </a:fld>
            <a:endParaRPr lang="sv-SE" altLang="sv-SE" sz="1400"/>
          </a:p>
        </p:txBody>
      </p:sp>
      <p:sp>
        <p:nvSpPr>
          <p:cNvPr id="35843" name="Text Box 1">
            <a:extLst>
              <a:ext uri="{FF2B5EF4-FFF2-40B4-BE49-F238E27FC236}">
                <a16:creationId xmlns:a16="http://schemas.microsoft.com/office/drawing/2014/main" id="{BA68A599-9703-9BD9-7982-5D4325BBA61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a:extLst>
              <a:ext uri="{FF2B5EF4-FFF2-40B4-BE49-F238E27FC236}">
                <a16:creationId xmlns:a16="http://schemas.microsoft.com/office/drawing/2014/main" id="{8383BD51-A1B5-E27B-3ED5-847AB12E551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D0720038-17E0-57D9-9892-E25D84A2118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1648909-4EE3-F44F-BD45-E9F30B3FFFF4}" type="slidenum">
              <a:rPr lang="sv-SE" altLang="sv-SE" sz="1400"/>
              <a:pPr>
                <a:spcBef>
                  <a:spcPct val="0"/>
                </a:spcBef>
              </a:pPr>
              <a:t>4</a:t>
            </a:fld>
            <a:endParaRPr lang="sv-SE" altLang="sv-SE" sz="1400"/>
          </a:p>
        </p:txBody>
      </p:sp>
      <p:sp>
        <p:nvSpPr>
          <p:cNvPr id="17411" name="Text Box 1">
            <a:extLst>
              <a:ext uri="{FF2B5EF4-FFF2-40B4-BE49-F238E27FC236}">
                <a16:creationId xmlns:a16="http://schemas.microsoft.com/office/drawing/2014/main" id="{B1A16701-E13D-9D45-02EA-2D7B5BFD9AB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34530034-82DC-468D-20C1-54D0D6DE08B8}"/>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5FE0223A-3B76-F7EB-0924-5A44B95714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6C0E63A-5A49-8943-8F48-84623F1007BD}" type="slidenum">
              <a:rPr lang="sv-SE" altLang="sv-SE" sz="1400"/>
              <a:pPr>
                <a:spcBef>
                  <a:spcPct val="0"/>
                </a:spcBef>
              </a:pPr>
              <a:t>5</a:t>
            </a:fld>
            <a:endParaRPr lang="sv-SE" altLang="sv-SE" sz="1400"/>
          </a:p>
        </p:txBody>
      </p:sp>
      <p:sp>
        <p:nvSpPr>
          <p:cNvPr id="37891" name="Text Box 1">
            <a:extLst>
              <a:ext uri="{FF2B5EF4-FFF2-40B4-BE49-F238E27FC236}">
                <a16:creationId xmlns:a16="http://schemas.microsoft.com/office/drawing/2014/main" id="{7852A98D-A6A9-4E35-DF0D-77DCEDB08A7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a:extLst>
              <a:ext uri="{FF2B5EF4-FFF2-40B4-BE49-F238E27FC236}">
                <a16:creationId xmlns:a16="http://schemas.microsoft.com/office/drawing/2014/main" id="{AB3C9249-0B61-8886-4B9B-F2700A611C1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2A424BC8-F6FA-880B-FBAB-83CDA4A131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B16E57A-4548-784D-8DE1-A5706AFEE48E}" type="slidenum">
              <a:rPr lang="sv-SE" altLang="sv-SE" sz="1400"/>
              <a:pPr>
                <a:spcBef>
                  <a:spcPct val="0"/>
                </a:spcBef>
              </a:pPr>
              <a:t>6</a:t>
            </a:fld>
            <a:endParaRPr lang="sv-SE" altLang="sv-SE" sz="1400"/>
          </a:p>
        </p:txBody>
      </p:sp>
      <p:sp>
        <p:nvSpPr>
          <p:cNvPr id="19459" name="Text Box 1">
            <a:extLst>
              <a:ext uri="{FF2B5EF4-FFF2-40B4-BE49-F238E27FC236}">
                <a16:creationId xmlns:a16="http://schemas.microsoft.com/office/drawing/2014/main" id="{7E80A071-1FD5-0DFD-90C1-25B7AD4F8DF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a:extLst>
              <a:ext uri="{FF2B5EF4-FFF2-40B4-BE49-F238E27FC236}">
                <a16:creationId xmlns:a16="http://schemas.microsoft.com/office/drawing/2014/main" id="{9CA13F65-6A48-94D0-60DC-0AE48D15A00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F81AC548-3965-2A6D-ECBB-53B3430516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0681F2A-A0DC-6D41-B55D-316E2C012661}" type="slidenum">
              <a:rPr lang="sv-SE" altLang="sv-SE" sz="1400"/>
              <a:pPr>
                <a:spcBef>
                  <a:spcPct val="0"/>
                </a:spcBef>
              </a:pPr>
              <a:t>7</a:t>
            </a:fld>
            <a:endParaRPr lang="sv-SE" altLang="sv-SE" sz="1400"/>
          </a:p>
        </p:txBody>
      </p:sp>
      <p:sp>
        <p:nvSpPr>
          <p:cNvPr id="21507" name="Text Box 1">
            <a:extLst>
              <a:ext uri="{FF2B5EF4-FFF2-40B4-BE49-F238E27FC236}">
                <a16:creationId xmlns:a16="http://schemas.microsoft.com/office/drawing/2014/main" id="{B187E494-CDF5-4947-E96E-BFD61B1CC22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F44BD161-E2BC-B409-A9C2-13478BB9E1BD}"/>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36065D5C-1832-B3B3-6B0C-3391B83D972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2405F43-8526-A44F-B107-432656208E3D}" type="slidenum">
              <a:rPr lang="sv-SE" altLang="sv-SE" sz="1400"/>
              <a:pPr>
                <a:spcBef>
                  <a:spcPct val="0"/>
                </a:spcBef>
              </a:pPr>
              <a:t>8</a:t>
            </a:fld>
            <a:endParaRPr lang="sv-SE" altLang="sv-SE" sz="1400"/>
          </a:p>
        </p:txBody>
      </p:sp>
      <p:sp>
        <p:nvSpPr>
          <p:cNvPr id="23555" name="Text Box 1">
            <a:extLst>
              <a:ext uri="{FF2B5EF4-FFF2-40B4-BE49-F238E27FC236}">
                <a16:creationId xmlns:a16="http://schemas.microsoft.com/office/drawing/2014/main" id="{D57B82F7-E20D-2DCF-D10F-7B9BA943289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a:extLst>
              <a:ext uri="{FF2B5EF4-FFF2-40B4-BE49-F238E27FC236}">
                <a16:creationId xmlns:a16="http://schemas.microsoft.com/office/drawing/2014/main" id="{EA4064D5-54D8-B6A2-9EB9-3D682867A92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13F0390D-AF41-85B1-82FE-8F6961382C6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510AE22-B54E-5044-8A26-186AF6135442}" type="slidenum">
              <a:rPr lang="sv-SE" altLang="sv-SE" sz="1400"/>
              <a:pPr>
                <a:spcBef>
                  <a:spcPct val="0"/>
                </a:spcBef>
              </a:pPr>
              <a:t>9</a:t>
            </a:fld>
            <a:endParaRPr lang="sv-SE" altLang="sv-SE" sz="1400"/>
          </a:p>
        </p:txBody>
      </p:sp>
      <p:sp>
        <p:nvSpPr>
          <p:cNvPr id="25603" name="Text Box 1">
            <a:extLst>
              <a:ext uri="{FF2B5EF4-FFF2-40B4-BE49-F238E27FC236}">
                <a16:creationId xmlns:a16="http://schemas.microsoft.com/office/drawing/2014/main" id="{2E4D8108-70A1-2E2A-1C1C-3E768B15E1E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a:extLst>
              <a:ext uri="{FF2B5EF4-FFF2-40B4-BE49-F238E27FC236}">
                <a16:creationId xmlns:a16="http://schemas.microsoft.com/office/drawing/2014/main" id="{F4C4B30A-8B6F-02FE-0770-E9632DCAA5C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EBF3849A-CBDE-9F9B-39D5-BE034D796C8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9243415-1B28-E340-AE2A-A674D2804186}" type="slidenum">
              <a:rPr lang="sv-SE" altLang="sv-SE" sz="1400"/>
              <a:pPr>
                <a:spcBef>
                  <a:spcPct val="0"/>
                </a:spcBef>
              </a:pPr>
              <a:t>12</a:t>
            </a:fld>
            <a:endParaRPr lang="sv-SE" altLang="sv-SE" sz="1400"/>
          </a:p>
        </p:txBody>
      </p:sp>
      <p:sp>
        <p:nvSpPr>
          <p:cNvPr id="27651" name="Text Box 1">
            <a:extLst>
              <a:ext uri="{FF2B5EF4-FFF2-40B4-BE49-F238E27FC236}">
                <a16:creationId xmlns:a16="http://schemas.microsoft.com/office/drawing/2014/main" id="{40F8DB43-96C9-B0E3-7433-6691F538B19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a:extLst>
              <a:ext uri="{FF2B5EF4-FFF2-40B4-BE49-F238E27FC236}">
                <a16:creationId xmlns:a16="http://schemas.microsoft.com/office/drawing/2014/main" id="{4D01BB6F-5D77-A71B-488E-3D1EA9D81936}"/>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C1C51E89-818A-7547-BBBA-D277887467E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2D778E3-8748-224F-B496-5EDB9B4A9CF5}" type="slidenum">
              <a:rPr lang="sv-SE" altLang="sv-SE" sz="1400"/>
              <a:pPr>
                <a:spcBef>
                  <a:spcPct val="0"/>
                </a:spcBef>
              </a:pPr>
              <a:t>13</a:t>
            </a:fld>
            <a:endParaRPr lang="sv-SE" altLang="sv-SE" sz="1400"/>
          </a:p>
        </p:txBody>
      </p:sp>
      <p:sp>
        <p:nvSpPr>
          <p:cNvPr id="31747" name="Text Box 1">
            <a:extLst>
              <a:ext uri="{FF2B5EF4-FFF2-40B4-BE49-F238E27FC236}">
                <a16:creationId xmlns:a16="http://schemas.microsoft.com/office/drawing/2014/main" id="{20653018-69A2-9BDA-19A2-B058E424178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a:extLst>
              <a:ext uri="{FF2B5EF4-FFF2-40B4-BE49-F238E27FC236}">
                <a16:creationId xmlns:a16="http://schemas.microsoft.com/office/drawing/2014/main" id="{907B901B-52A9-AA7E-F178-A0152E25D4F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Rectangle 5">
            <a:extLst>
              <a:ext uri="{FF2B5EF4-FFF2-40B4-BE49-F238E27FC236}">
                <a16:creationId xmlns:a16="http://schemas.microsoft.com/office/drawing/2014/main" id="{6D6F7A1C-0932-6398-6DD1-833C6448DE68}"/>
              </a:ext>
            </a:extLst>
          </p:cNvPr>
          <p:cNvSpPr>
            <a:spLocks noGrp="1" noChangeArrowheads="1"/>
          </p:cNvSpPr>
          <p:nvPr>
            <p:ph type="sldNum" idx="10"/>
          </p:nvPr>
        </p:nvSpPr>
        <p:spPr>
          <a:ln/>
        </p:spPr>
        <p:txBody>
          <a:bodyPr/>
          <a:lstStyle>
            <a:lvl1pPr>
              <a:defRPr/>
            </a:lvl1pPr>
          </a:lstStyle>
          <a:p>
            <a:pPr>
              <a:defRPr/>
            </a:pPr>
            <a:fld id="{FCE4C82B-EF29-334C-ACA7-950F26003CD2}" type="slidenum">
              <a:rPr lang="sv-SE" altLang="sv-SE"/>
              <a:pPr>
                <a:defRPr/>
              </a:pPr>
              <a:t>‹#›</a:t>
            </a:fld>
            <a:endParaRPr lang="sv-SE" altLang="sv-SE"/>
          </a:p>
        </p:txBody>
      </p:sp>
    </p:spTree>
    <p:extLst>
      <p:ext uri="{BB962C8B-B14F-4D97-AF65-F5344CB8AC3E}">
        <p14:creationId xmlns:p14="http://schemas.microsoft.com/office/powerpoint/2010/main" val="73585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DEBC16A2-F737-E0B2-6CE5-696AA5D49CAA}"/>
              </a:ext>
            </a:extLst>
          </p:cNvPr>
          <p:cNvSpPr>
            <a:spLocks noGrp="1" noChangeArrowheads="1"/>
          </p:cNvSpPr>
          <p:nvPr>
            <p:ph type="sldNum" idx="10"/>
          </p:nvPr>
        </p:nvSpPr>
        <p:spPr>
          <a:ln/>
        </p:spPr>
        <p:txBody>
          <a:bodyPr/>
          <a:lstStyle>
            <a:lvl1pPr>
              <a:defRPr/>
            </a:lvl1pPr>
          </a:lstStyle>
          <a:p>
            <a:pPr>
              <a:defRPr/>
            </a:pPr>
            <a:fld id="{68D79B80-22C6-BB47-B661-1C36F2EA1E72}" type="slidenum">
              <a:rPr lang="sv-SE" altLang="sv-SE"/>
              <a:pPr>
                <a:defRPr/>
              </a:pPr>
              <a:t>‹#›</a:t>
            </a:fld>
            <a:endParaRPr lang="sv-SE" altLang="sv-SE"/>
          </a:p>
        </p:txBody>
      </p:sp>
    </p:spTree>
    <p:extLst>
      <p:ext uri="{BB962C8B-B14F-4D97-AF65-F5344CB8AC3E}">
        <p14:creationId xmlns:p14="http://schemas.microsoft.com/office/powerpoint/2010/main" val="172930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6763" cy="550227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12775" y="228600"/>
            <a:ext cx="5962650" cy="550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8169457F-B9E5-A38E-70C7-46EE53C16B82}"/>
              </a:ext>
            </a:extLst>
          </p:cNvPr>
          <p:cNvSpPr>
            <a:spLocks noGrp="1" noChangeArrowheads="1"/>
          </p:cNvSpPr>
          <p:nvPr>
            <p:ph type="sldNum" idx="10"/>
          </p:nvPr>
        </p:nvSpPr>
        <p:spPr>
          <a:ln/>
        </p:spPr>
        <p:txBody>
          <a:bodyPr/>
          <a:lstStyle>
            <a:lvl1pPr>
              <a:defRPr/>
            </a:lvl1pPr>
          </a:lstStyle>
          <a:p>
            <a:pPr>
              <a:defRPr/>
            </a:pPr>
            <a:fld id="{67958874-3D0C-F348-8B3F-4EFCDA831169}" type="slidenum">
              <a:rPr lang="sv-SE" altLang="sv-SE"/>
              <a:pPr>
                <a:defRPr/>
              </a:pPr>
              <a:t>‹#›</a:t>
            </a:fld>
            <a:endParaRPr lang="sv-SE" altLang="sv-SE"/>
          </a:p>
        </p:txBody>
      </p:sp>
    </p:spTree>
    <p:extLst>
      <p:ext uri="{BB962C8B-B14F-4D97-AF65-F5344CB8AC3E}">
        <p14:creationId xmlns:p14="http://schemas.microsoft.com/office/powerpoint/2010/main" val="271809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endParaRPr lang="sv-SE"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Rectangle 5">
            <a:extLst>
              <a:ext uri="{FF2B5EF4-FFF2-40B4-BE49-F238E27FC236}">
                <a16:creationId xmlns:a16="http://schemas.microsoft.com/office/drawing/2014/main" id="{6D6F7A1C-0932-6398-6DD1-833C6448DE68}"/>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CE4C82B-EF29-334C-ACA7-950F26003CD2}" type="slidenum">
              <a:rPr lang="sv-SE" altLang="sv-SE"/>
              <a:pPr>
                <a:defRPr/>
              </a:pPr>
              <a:t>‹#›</a:t>
            </a:fld>
            <a:endParaRPr lang="sv-SE" altLang="sv-SE"/>
          </a:p>
        </p:txBody>
      </p:sp>
    </p:spTree>
    <p:extLst>
      <p:ext uri="{BB962C8B-B14F-4D97-AF65-F5344CB8AC3E}">
        <p14:creationId xmlns:p14="http://schemas.microsoft.com/office/powerpoint/2010/main" val="73585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276084"/>
            <a:ext cx="8151813" cy="989013"/>
          </a:xfrm>
        </p:spPr>
        <p:txBody>
          <a:bodyPr/>
          <a:lstStyle>
            <a:lvl1pPr>
              <a:defRPr>
                <a:latin typeface="+mj-lt"/>
              </a:defRPr>
            </a:lvl1pPr>
          </a:lstStyle>
          <a:p>
            <a:r>
              <a:rPr lang="en-US" dirty="0"/>
              <a:t>Click to edit Master title style</a:t>
            </a:r>
            <a:endParaRPr lang="sv-SE" dirty="0"/>
          </a:p>
        </p:txBody>
      </p:sp>
      <p:sp>
        <p:nvSpPr>
          <p:cNvPr id="3" name="Content Placeholder 2"/>
          <p:cNvSpPr>
            <a:spLocks noGrp="1"/>
          </p:cNvSpPr>
          <p:nvPr>
            <p:ph idx="1" hasCustomPrompt="1"/>
          </p:nvPr>
        </p:nvSpPr>
        <p:spPr/>
        <p:txBody>
          <a:bodyPr/>
          <a:lstStyle>
            <a:lvl1pPr>
              <a:defRPr b="0" i="0">
                <a:latin typeface="Arial" panose="020B0604020202020204" pitchFamily="34" charset="0"/>
                <a:ea typeface="Tahoma" panose="020B0604030504040204" pitchFamily="34" charset="0"/>
                <a:cs typeface="Arial" panose="020B0604020202020204" pitchFamily="34" charset="0"/>
              </a:defRPr>
            </a:lvl1pPr>
            <a:lvl2pPr>
              <a:defRPr b="0" i="0">
                <a:latin typeface="Arial" panose="020B0604020202020204" pitchFamily="34" charset="0"/>
                <a:ea typeface="Tahoma" panose="020B0604030504040204" pitchFamily="34" charset="0"/>
                <a:cs typeface="Arial" panose="020B0604020202020204" pitchFamily="34" charset="0"/>
              </a:defRPr>
            </a:lvl2pPr>
            <a:lvl3pPr>
              <a:defRPr b="0" i="0">
                <a:latin typeface="Arial" panose="020B0604020202020204" pitchFamily="34" charset="0"/>
                <a:ea typeface="Tahoma" panose="020B0604030504040204" pitchFamily="34" charset="0"/>
                <a:cs typeface="Arial" panose="020B0604020202020204" pitchFamily="34" charset="0"/>
              </a:defRPr>
            </a:lvl3pPr>
            <a:lvl4pPr>
              <a:defRPr b="0" i="0">
                <a:latin typeface="Arial" panose="020B0604020202020204" pitchFamily="34" charset="0"/>
                <a:ea typeface="Tahoma" panose="020B0604030504040204" pitchFamily="34" charset="0"/>
                <a:cs typeface="Arial" panose="020B0604020202020204" pitchFamily="34" charset="0"/>
              </a:defRPr>
            </a:lvl4pPr>
            <a:lvl5pPr>
              <a:defRPr b="0" i="0">
                <a:latin typeface="Arial" panose="020B0604020202020204" pitchFamily="34" charset="0"/>
                <a:ea typeface="Tahoma" panose="020B0604030504040204" pitchFamily="34" charset="0"/>
                <a:cs typeface="Arial" panose="020B06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Rectangle 5">
            <a:extLst>
              <a:ext uri="{FF2B5EF4-FFF2-40B4-BE49-F238E27FC236}">
                <a16:creationId xmlns:a16="http://schemas.microsoft.com/office/drawing/2014/main" id="{E2D90A76-AF21-8706-3D40-BCAA583457FA}"/>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0DEFCA4E-8279-164D-BC66-DE17B5F05AB8}" type="slidenum">
              <a:rPr lang="sv-SE" altLang="sv-SE"/>
              <a:pPr>
                <a:defRPr/>
              </a:pPr>
              <a:t>‹#›</a:t>
            </a:fld>
            <a:endParaRPr lang="sv-SE" altLang="sv-SE"/>
          </a:p>
        </p:txBody>
      </p:sp>
    </p:spTree>
    <p:extLst>
      <p:ext uri="{BB962C8B-B14F-4D97-AF65-F5344CB8AC3E}">
        <p14:creationId xmlns:p14="http://schemas.microsoft.com/office/powerpoint/2010/main" val="229060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800"/>
            </a:lvl1pPr>
          </a:lstStyle>
          <a:p>
            <a:r>
              <a:rPr lang="en-US" dirty="0"/>
              <a:t>Click to edit Master title style</a:t>
            </a:r>
            <a:endParaRPr lang="sv-SE"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73C486EC-4849-2D6C-2560-D6470BA37C4C}"/>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E4D80C08-6086-D146-A663-14D05512E1C0}" type="slidenum">
              <a:rPr lang="sv-SE" altLang="sv-SE"/>
              <a:pPr>
                <a:defRPr/>
              </a:pPr>
              <a:t>‹#›</a:t>
            </a:fld>
            <a:endParaRPr lang="sv-SE" altLang="sv-SE"/>
          </a:p>
        </p:txBody>
      </p:sp>
    </p:spTree>
    <p:extLst>
      <p:ext uri="{BB962C8B-B14F-4D97-AF65-F5344CB8AC3E}">
        <p14:creationId xmlns:p14="http://schemas.microsoft.com/office/powerpoint/2010/main" val="1961559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endParaRPr lang="sv-SE" dirty="0"/>
          </a:p>
        </p:txBody>
      </p:sp>
      <p:sp>
        <p:nvSpPr>
          <p:cNvPr id="3" name="Content Placeholder 2"/>
          <p:cNvSpPr>
            <a:spLocks noGrp="1"/>
          </p:cNvSpPr>
          <p:nvPr>
            <p:ph sz="half" idx="1"/>
          </p:nvPr>
        </p:nvSpPr>
        <p:spPr>
          <a:xfrm>
            <a:off x="612775" y="1600200"/>
            <a:ext cx="3998913" cy="4130675"/>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Content Placeholder 3"/>
          <p:cNvSpPr>
            <a:spLocks noGrp="1"/>
          </p:cNvSpPr>
          <p:nvPr>
            <p:ph sz="half" idx="2"/>
          </p:nvPr>
        </p:nvSpPr>
        <p:spPr>
          <a:xfrm>
            <a:off x="4764088" y="1600200"/>
            <a:ext cx="4000500" cy="4130675"/>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Rectangle 5">
            <a:extLst>
              <a:ext uri="{FF2B5EF4-FFF2-40B4-BE49-F238E27FC236}">
                <a16:creationId xmlns:a16="http://schemas.microsoft.com/office/drawing/2014/main" id="{B75DBCE5-142B-BD28-E377-F8EB86F0D0C9}"/>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162EE88E-1843-2344-B2EB-8654BAF626FE}" type="slidenum">
              <a:rPr lang="sv-SE" altLang="sv-SE"/>
              <a:pPr>
                <a:defRPr/>
              </a:pPr>
              <a:t>‹#›</a:t>
            </a:fld>
            <a:endParaRPr lang="sv-SE" altLang="sv-SE"/>
          </a:p>
        </p:txBody>
      </p:sp>
    </p:spTree>
    <p:extLst>
      <p:ext uri="{BB962C8B-B14F-4D97-AF65-F5344CB8AC3E}">
        <p14:creationId xmlns:p14="http://schemas.microsoft.com/office/powerpoint/2010/main" val="1181203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5">
            <a:extLst>
              <a:ext uri="{FF2B5EF4-FFF2-40B4-BE49-F238E27FC236}">
                <a16:creationId xmlns:a16="http://schemas.microsoft.com/office/drawing/2014/main" id="{7FDD07E5-6409-1AD9-3F8D-D95FAE0E6059}"/>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819253F-6B3F-1248-98AF-865ED894BB74}" type="slidenum">
              <a:rPr lang="sv-SE" altLang="sv-SE"/>
              <a:pPr>
                <a:defRPr/>
              </a:pPr>
              <a:t>‹#›</a:t>
            </a:fld>
            <a:endParaRPr lang="sv-SE" altLang="sv-SE"/>
          </a:p>
        </p:txBody>
      </p:sp>
    </p:spTree>
    <p:extLst>
      <p:ext uri="{BB962C8B-B14F-4D97-AF65-F5344CB8AC3E}">
        <p14:creationId xmlns:p14="http://schemas.microsoft.com/office/powerpoint/2010/main" val="3310472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5">
            <a:extLst>
              <a:ext uri="{FF2B5EF4-FFF2-40B4-BE49-F238E27FC236}">
                <a16:creationId xmlns:a16="http://schemas.microsoft.com/office/drawing/2014/main" id="{B9BC8566-D1CE-50B1-D0CF-990AD95ED2AE}"/>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857400ED-9C9A-3A46-9763-00AB05D6F2BA}" type="slidenum">
              <a:rPr lang="sv-SE" altLang="sv-SE"/>
              <a:pPr>
                <a:defRPr/>
              </a:pPr>
              <a:t>‹#›</a:t>
            </a:fld>
            <a:endParaRPr lang="sv-SE" altLang="sv-SE"/>
          </a:p>
        </p:txBody>
      </p:sp>
    </p:spTree>
    <p:extLst>
      <p:ext uri="{BB962C8B-B14F-4D97-AF65-F5344CB8AC3E}">
        <p14:creationId xmlns:p14="http://schemas.microsoft.com/office/powerpoint/2010/main" val="375795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E11016AF-262F-78C2-47BE-1422E64B61A1}"/>
              </a:ext>
            </a:extLst>
          </p:cNvPr>
          <p:cNvSpPr>
            <a:spLocks noGrp="1"/>
          </p:cNvSpPr>
          <p:nvPr>
            <p:ph sz="quarter" idx="10"/>
          </p:nvPr>
        </p:nvSpPr>
        <p:spPr>
          <a:xfrm>
            <a:off x="10585" y="5591176"/>
            <a:ext cx="9144000" cy="1079500"/>
          </a:xfrm>
          <a:solidFill>
            <a:schemeClr val="bg1"/>
          </a:solidFill>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8176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00D540E7-D9DF-A0FA-19C0-A314B7363AE3}"/>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0FC1C5AD-2818-F64A-9E7A-191FE4BEE388}" type="slidenum">
              <a:rPr lang="sv-SE" altLang="sv-SE"/>
              <a:pPr>
                <a:defRPr/>
              </a:pPr>
              <a:t>‹#›</a:t>
            </a:fld>
            <a:endParaRPr lang="sv-SE" altLang="sv-SE"/>
          </a:p>
        </p:txBody>
      </p:sp>
    </p:spTree>
    <p:extLst>
      <p:ext uri="{BB962C8B-B14F-4D97-AF65-F5344CB8AC3E}">
        <p14:creationId xmlns:p14="http://schemas.microsoft.com/office/powerpoint/2010/main" val="272194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276084"/>
            <a:ext cx="8151813" cy="989013"/>
          </a:xfrm>
        </p:spPr>
        <p:txBody>
          <a:bodyPr/>
          <a:lstStyle>
            <a:lvl1pPr>
              <a:defRPr>
                <a:latin typeface="+mj-lt"/>
              </a:defRPr>
            </a:lvl1pPr>
          </a:lstStyle>
          <a:p>
            <a:r>
              <a:rPr lang="en-US"/>
              <a:t>Click to edit Master title style</a:t>
            </a:r>
            <a:endParaRPr lang="sv-SE"/>
          </a:p>
        </p:txBody>
      </p:sp>
      <p:sp>
        <p:nvSpPr>
          <p:cNvPr id="3" name="Content Placeholder 2"/>
          <p:cNvSpPr>
            <a:spLocks noGrp="1"/>
          </p:cNvSpPr>
          <p:nvPr>
            <p:ph idx="1" hasCustomPrompt="1"/>
          </p:nvPr>
        </p:nvSpPr>
        <p:spPr/>
        <p:txBody>
          <a:bodyPr/>
          <a:lstStyle>
            <a:lvl1pPr>
              <a:defRPr b="0" i="0">
                <a:latin typeface="Arial" panose="020B0604020202020204" pitchFamily="34" charset="0"/>
                <a:ea typeface="Tahoma" panose="020B0604030504040204" pitchFamily="34" charset="0"/>
                <a:cs typeface="Arial" panose="020B0604020202020204" pitchFamily="34" charset="0"/>
              </a:defRPr>
            </a:lvl1pPr>
            <a:lvl2pPr>
              <a:defRPr b="0" i="0">
                <a:latin typeface="Arial" panose="020B0604020202020204" pitchFamily="34" charset="0"/>
                <a:ea typeface="Tahoma" panose="020B0604030504040204" pitchFamily="34" charset="0"/>
                <a:cs typeface="Arial" panose="020B0604020202020204" pitchFamily="34" charset="0"/>
              </a:defRPr>
            </a:lvl2pPr>
            <a:lvl3pPr>
              <a:defRPr b="0" i="0">
                <a:latin typeface="Arial" panose="020B0604020202020204" pitchFamily="34" charset="0"/>
                <a:ea typeface="Tahoma" panose="020B0604030504040204" pitchFamily="34" charset="0"/>
                <a:cs typeface="Arial" panose="020B0604020202020204" pitchFamily="34" charset="0"/>
              </a:defRPr>
            </a:lvl3pPr>
            <a:lvl4pPr>
              <a:defRPr b="0" i="0">
                <a:latin typeface="Arial" panose="020B0604020202020204" pitchFamily="34" charset="0"/>
                <a:ea typeface="Tahoma" panose="020B0604030504040204" pitchFamily="34" charset="0"/>
                <a:cs typeface="Arial" panose="020B0604020202020204" pitchFamily="34" charset="0"/>
              </a:defRPr>
            </a:lvl4pPr>
            <a:lvl5pPr>
              <a:defRPr b="0" i="0">
                <a:latin typeface="Arial" panose="020B0604020202020204" pitchFamily="34" charset="0"/>
                <a:ea typeface="Tahoma" panose="020B0604030504040204" pitchFamily="34" charset="0"/>
                <a:cs typeface="Arial" panose="020B0604020202020204" pitchFamily="34" charset="0"/>
              </a:defRPr>
            </a:lvl5pPr>
          </a:lstStyle>
          <a:p>
            <a:pPr lvl="0"/>
            <a:r>
              <a:rPr lang="sv-SE" noProof="0"/>
              <a:t>Edit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
        <p:nvSpPr>
          <p:cNvPr id="4" name="Rectangle 5">
            <a:extLst>
              <a:ext uri="{FF2B5EF4-FFF2-40B4-BE49-F238E27FC236}">
                <a16:creationId xmlns:a16="http://schemas.microsoft.com/office/drawing/2014/main" id="{E2D90A76-AF21-8706-3D40-BCAA583457FA}"/>
              </a:ext>
            </a:extLst>
          </p:cNvPr>
          <p:cNvSpPr>
            <a:spLocks noGrp="1" noChangeArrowheads="1"/>
          </p:cNvSpPr>
          <p:nvPr>
            <p:ph type="sldNum" idx="10"/>
          </p:nvPr>
        </p:nvSpPr>
        <p:spPr>
          <a:ln/>
        </p:spPr>
        <p:txBody>
          <a:bodyPr/>
          <a:lstStyle>
            <a:lvl1pPr>
              <a:defRPr/>
            </a:lvl1pPr>
          </a:lstStyle>
          <a:p>
            <a:pPr>
              <a:defRPr/>
            </a:pPr>
            <a:fld id="{0DEFCA4E-8279-164D-BC66-DE17B5F05AB8}" type="slidenum">
              <a:rPr lang="sv-SE" altLang="sv-SE"/>
              <a:pPr>
                <a:defRPr/>
              </a:pPr>
              <a:t>‹#›</a:t>
            </a:fld>
            <a:endParaRPr lang="sv-SE" altLang="sv-SE"/>
          </a:p>
        </p:txBody>
      </p:sp>
    </p:spTree>
    <p:extLst>
      <p:ext uri="{BB962C8B-B14F-4D97-AF65-F5344CB8AC3E}">
        <p14:creationId xmlns:p14="http://schemas.microsoft.com/office/powerpoint/2010/main" val="229060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5D222933-E1CE-D5D7-CF6F-DB4489140CC7}"/>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9182BDD-C104-334C-8139-27A9012208C5}" type="slidenum">
              <a:rPr lang="sv-SE" altLang="sv-SE"/>
              <a:pPr>
                <a:defRPr/>
              </a:pPr>
              <a:t>‹#›</a:t>
            </a:fld>
            <a:endParaRPr lang="sv-SE" altLang="sv-SE"/>
          </a:p>
        </p:txBody>
      </p:sp>
    </p:spTree>
    <p:extLst>
      <p:ext uri="{BB962C8B-B14F-4D97-AF65-F5344CB8AC3E}">
        <p14:creationId xmlns:p14="http://schemas.microsoft.com/office/powerpoint/2010/main" val="1170289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DEBC16A2-F737-E0B2-6CE5-696AA5D49CAA}"/>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68D79B80-22C6-BB47-B661-1C36F2EA1E72}" type="slidenum">
              <a:rPr lang="sv-SE" altLang="sv-SE"/>
              <a:pPr>
                <a:defRPr/>
              </a:pPr>
              <a:t>‹#›</a:t>
            </a:fld>
            <a:endParaRPr lang="sv-SE" altLang="sv-SE"/>
          </a:p>
        </p:txBody>
      </p:sp>
    </p:spTree>
    <p:extLst>
      <p:ext uri="{BB962C8B-B14F-4D97-AF65-F5344CB8AC3E}">
        <p14:creationId xmlns:p14="http://schemas.microsoft.com/office/powerpoint/2010/main" val="172930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6763" cy="550227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12775" y="228600"/>
            <a:ext cx="5962650" cy="550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8169457F-B9E5-A38E-70C7-46EE53C16B82}"/>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67958874-3D0C-F348-8B3F-4EFCDA831169}" type="slidenum">
              <a:rPr lang="sv-SE" altLang="sv-SE"/>
              <a:pPr>
                <a:defRPr/>
              </a:pPr>
              <a:t>‹#›</a:t>
            </a:fld>
            <a:endParaRPr lang="sv-SE" altLang="sv-SE"/>
          </a:p>
        </p:txBody>
      </p:sp>
    </p:spTree>
    <p:extLst>
      <p:ext uri="{BB962C8B-B14F-4D97-AF65-F5344CB8AC3E}">
        <p14:creationId xmlns:p14="http://schemas.microsoft.com/office/powerpoint/2010/main" val="271809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v-S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73C486EC-4849-2D6C-2560-D6470BA37C4C}"/>
              </a:ext>
            </a:extLst>
          </p:cNvPr>
          <p:cNvSpPr>
            <a:spLocks noGrp="1" noChangeArrowheads="1"/>
          </p:cNvSpPr>
          <p:nvPr>
            <p:ph type="sldNum" idx="10"/>
          </p:nvPr>
        </p:nvSpPr>
        <p:spPr>
          <a:ln/>
        </p:spPr>
        <p:txBody>
          <a:bodyPr/>
          <a:lstStyle>
            <a:lvl1pPr>
              <a:defRPr/>
            </a:lvl1pPr>
          </a:lstStyle>
          <a:p>
            <a:pPr>
              <a:defRPr/>
            </a:pPr>
            <a:fld id="{E4D80C08-6086-D146-A663-14D05512E1C0}" type="slidenum">
              <a:rPr lang="sv-SE" altLang="sv-SE"/>
              <a:pPr>
                <a:defRPr/>
              </a:pPr>
              <a:t>‹#›</a:t>
            </a:fld>
            <a:endParaRPr lang="sv-SE" altLang="sv-SE"/>
          </a:p>
        </p:txBody>
      </p:sp>
    </p:spTree>
    <p:extLst>
      <p:ext uri="{BB962C8B-B14F-4D97-AF65-F5344CB8AC3E}">
        <p14:creationId xmlns:p14="http://schemas.microsoft.com/office/powerpoint/2010/main" val="196155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12775" y="1600200"/>
            <a:ext cx="3998913"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764088" y="1600200"/>
            <a:ext cx="4000500"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5">
            <a:extLst>
              <a:ext uri="{FF2B5EF4-FFF2-40B4-BE49-F238E27FC236}">
                <a16:creationId xmlns:a16="http://schemas.microsoft.com/office/drawing/2014/main" id="{B75DBCE5-142B-BD28-E377-F8EB86F0D0C9}"/>
              </a:ext>
            </a:extLst>
          </p:cNvPr>
          <p:cNvSpPr>
            <a:spLocks noGrp="1" noChangeArrowheads="1"/>
          </p:cNvSpPr>
          <p:nvPr>
            <p:ph type="sldNum" idx="10"/>
          </p:nvPr>
        </p:nvSpPr>
        <p:spPr>
          <a:ln/>
        </p:spPr>
        <p:txBody>
          <a:bodyPr/>
          <a:lstStyle>
            <a:lvl1pPr>
              <a:defRPr/>
            </a:lvl1pPr>
          </a:lstStyle>
          <a:p>
            <a:pPr>
              <a:defRPr/>
            </a:pPr>
            <a:fld id="{162EE88E-1843-2344-B2EB-8654BAF626FE}" type="slidenum">
              <a:rPr lang="sv-SE" altLang="sv-SE"/>
              <a:pPr>
                <a:defRPr/>
              </a:pPr>
              <a:t>‹#›</a:t>
            </a:fld>
            <a:endParaRPr lang="sv-SE" altLang="sv-SE"/>
          </a:p>
        </p:txBody>
      </p:sp>
    </p:spTree>
    <p:extLst>
      <p:ext uri="{BB962C8B-B14F-4D97-AF65-F5344CB8AC3E}">
        <p14:creationId xmlns:p14="http://schemas.microsoft.com/office/powerpoint/2010/main" val="118120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5">
            <a:extLst>
              <a:ext uri="{FF2B5EF4-FFF2-40B4-BE49-F238E27FC236}">
                <a16:creationId xmlns:a16="http://schemas.microsoft.com/office/drawing/2014/main" id="{7FDD07E5-6409-1AD9-3F8D-D95FAE0E6059}"/>
              </a:ext>
            </a:extLst>
          </p:cNvPr>
          <p:cNvSpPr>
            <a:spLocks noGrp="1" noChangeArrowheads="1"/>
          </p:cNvSpPr>
          <p:nvPr>
            <p:ph type="sldNum" idx="10"/>
          </p:nvPr>
        </p:nvSpPr>
        <p:spPr>
          <a:ln/>
        </p:spPr>
        <p:txBody>
          <a:bodyPr/>
          <a:lstStyle>
            <a:lvl1pPr>
              <a:defRPr/>
            </a:lvl1pPr>
          </a:lstStyle>
          <a:p>
            <a:pPr>
              <a:defRPr/>
            </a:pPr>
            <a:fld id="{F819253F-6B3F-1248-98AF-865ED894BB74}" type="slidenum">
              <a:rPr lang="sv-SE" altLang="sv-SE"/>
              <a:pPr>
                <a:defRPr/>
              </a:pPr>
              <a:t>‹#›</a:t>
            </a:fld>
            <a:endParaRPr lang="sv-SE" altLang="sv-SE"/>
          </a:p>
        </p:txBody>
      </p:sp>
    </p:spTree>
    <p:extLst>
      <p:ext uri="{BB962C8B-B14F-4D97-AF65-F5344CB8AC3E}">
        <p14:creationId xmlns:p14="http://schemas.microsoft.com/office/powerpoint/2010/main" val="331047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5">
            <a:extLst>
              <a:ext uri="{FF2B5EF4-FFF2-40B4-BE49-F238E27FC236}">
                <a16:creationId xmlns:a16="http://schemas.microsoft.com/office/drawing/2014/main" id="{B9BC8566-D1CE-50B1-D0CF-990AD95ED2AE}"/>
              </a:ext>
            </a:extLst>
          </p:cNvPr>
          <p:cNvSpPr>
            <a:spLocks noGrp="1" noChangeArrowheads="1"/>
          </p:cNvSpPr>
          <p:nvPr>
            <p:ph type="sldNum" idx="10"/>
          </p:nvPr>
        </p:nvSpPr>
        <p:spPr>
          <a:ln/>
        </p:spPr>
        <p:txBody>
          <a:bodyPr/>
          <a:lstStyle>
            <a:lvl1pPr>
              <a:defRPr/>
            </a:lvl1pPr>
          </a:lstStyle>
          <a:p>
            <a:pPr>
              <a:defRPr/>
            </a:pPr>
            <a:fld id="{857400ED-9C9A-3A46-9763-00AB05D6F2BA}" type="slidenum">
              <a:rPr lang="sv-SE" altLang="sv-SE"/>
              <a:pPr>
                <a:defRPr/>
              </a:pPr>
              <a:t>‹#›</a:t>
            </a:fld>
            <a:endParaRPr lang="sv-SE" altLang="sv-SE"/>
          </a:p>
        </p:txBody>
      </p:sp>
    </p:spTree>
    <p:extLst>
      <p:ext uri="{BB962C8B-B14F-4D97-AF65-F5344CB8AC3E}">
        <p14:creationId xmlns:p14="http://schemas.microsoft.com/office/powerpoint/2010/main" val="375795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CF7521C-83B7-91DB-00DD-583A65494484}"/>
              </a:ext>
            </a:extLst>
          </p:cNvPr>
          <p:cNvSpPr>
            <a:spLocks noGrp="1" noChangeArrowheads="1"/>
          </p:cNvSpPr>
          <p:nvPr>
            <p:ph type="sldNum" idx="10"/>
          </p:nvPr>
        </p:nvSpPr>
        <p:spPr>
          <a:ln/>
        </p:spPr>
        <p:txBody>
          <a:bodyPr/>
          <a:lstStyle>
            <a:lvl1pPr>
              <a:defRPr/>
            </a:lvl1pPr>
          </a:lstStyle>
          <a:p>
            <a:pPr>
              <a:defRPr/>
            </a:pPr>
            <a:fld id="{A9ECA565-4147-3842-B9A2-B9C0951897A2}" type="slidenum">
              <a:rPr lang="sv-SE" altLang="sv-SE"/>
              <a:pPr>
                <a:defRPr/>
              </a:pPr>
              <a:t>‹#›</a:t>
            </a:fld>
            <a:endParaRPr lang="sv-SE" altLang="sv-SE"/>
          </a:p>
        </p:txBody>
      </p:sp>
    </p:spTree>
    <p:extLst>
      <p:ext uri="{BB962C8B-B14F-4D97-AF65-F5344CB8AC3E}">
        <p14:creationId xmlns:p14="http://schemas.microsoft.com/office/powerpoint/2010/main" val="278176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00D540E7-D9DF-A0FA-19C0-A314B7363AE3}"/>
              </a:ext>
            </a:extLst>
          </p:cNvPr>
          <p:cNvSpPr>
            <a:spLocks noGrp="1" noChangeArrowheads="1"/>
          </p:cNvSpPr>
          <p:nvPr>
            <p:ph type="sldNum" idx="10"/>
          </p:nvPr>
        </p:nvSpPr>
        <p:spPr>
          <a:ln/>
        </p:spPr>
        <p:txBody>
          <a:bodyPr/>
          <a:lstStyle>
            <a:lvl1pPr>
              <a:defRPr/>
            </a:lvl1pPr>
          </a:lstStyle>
          <a:p>
            <a:pPr>
              <a:defRPr/>
            </a:pPr>
            <a:fld id="{0FC1C5AD-2818-F64A-9E7A-191FE4BEE388}" type="slidenum">
              <a:rPr lang="sv-SE" altLang="sv-SE"/>
              <a:pPr>
                <a:defRPr/>
              </a:pPr>
              <a:t>‹#›</a:t>
            </a:fld>
            <a:endParaRPr lang="sv-SE" altLang="sv-SE"/>
          </a:p>
        </p:txBody>
      </p:sp>
    </p:spTree>
    <p:extLst>
      <p:ext uri="{BB962C8B-B14F-4D97-AF65-F5344CB8AC3E}">
        <p14:creationId xmlns:p14="http://schemas.microsoft.com/office/powerpoint/2010/main" val="272194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5D222933-E1CE-D5D7-CF6F-DB4489140CC7}"/>
              </a:ext>
            </a:extLst>
          </p:cNvPr>
          <p:cNvSpPr>
            <a:spLocks noGrp="1" noChangeArrowheads="1"/>
          </p:cNvSpPr>
          <p:nvPr>
            <p:ph type="sldNum" idx="10"/>
          </p:nvPr>
        </p:nvSpPr>
        <p:spPr>
          <a:ln/>
        </p:spPr>
        <p:txBody>
          <a:bodyPr/>
          <a:lstStyle>
            <a:lvl1pPr>
              <a:defRPr/>
            </a:lvl1pPr>
          </a:lstStyle>
          <a:p>
            <a:pPr>
              <a:defRPr/>
            </a:pPr>
            <a:fld id="{F9182BDD-C104-334C-8139-27A9012208C5}" type="slidenum">
              <a:rPr lang="sv-SE" altLang="sv-SE"/>
              <a:pPr>
                <a:defRPr/>
              </a:pPr>
              <a:t>‹#›</a:t>
            </a:fld>
            <a:endParaRPr lang="sv-SE" altLang="sv-SE"/>
          </a:p>
        </p:txBody>
      </p:sp>
    </p:spTree>
    <p:extLst>
      <p:ext uri="{BB962C8B-B14F-4D97-AF65-F5344CB8AC3E}">
        <p14:creationId xmlns:p14="http://schemas.microsoft.com/office/powerpoint/2010/main" val="117028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172116A-B755-FC69-200D-6D25345F9ECD}"/>
              </a:ext>
            </a:extLst>
          </p:cNvPr>
          <p:cNvSpPr>
            <a:spLocks noChangeArrowheads="1"/>
          </p:cNvSpPr>
          <p:nvPr/>
        </p:nvSpPr>
        <p:spPr bwMode="auto">
          <a:xfrm>
            <a:off x="0" y="5805488"/>
            <a:ext cx="9144000" cy="576262"/>
          </a:xfrm>
          <a:prstGeom prst="rect">
            <a:avLst/>
          </a:prstGeom>
          <a:solidFill>
            <a:srgbClr val="C00000"/>
          </a:solidFill>
          <a:ln w="4752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sv-SE" altLang="sv-SE"/>
          </a:p>
        </p:txBody>
      </p:sp>
      <p:pic>
        <p:nvPicPr>
          <p:cNvPr id="1027" name="Picture 2">
            <a:extLst>
              <a:ext uri="{FF2B5EF4-FFF2-40B4-BE49-F238E27FC236}">
                <a16:creationId xmlns:a16="http://schemas.microsoft.com/office/drawing/2014/main" id="{F46E2C3E-89F7-E755-1F81-31730E0B96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413" y="5518150"/>
            <a:ext cx="1123950" cy="1123950"/>
          </a:xfrm>
          <a:prstGeom prst="rect">
            <a:avLst/>
          </a:prstGeom>
          <a:noFill/>
          <a:ln w="88920">
            <a:solidFill>
              <a:srgbClr val="FF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3">
            <a:extLst>
              <a:ext uri="{FF2B5EF4-FFF2-40B4-BE49-F238E27FC236}">
                <a16:creationId xmlns:a16="http://schemas.microsoft.com/office/drawing/2014/main" id="{DD2E3215-C361-D353-0A0C-28E8C3796614}"/>
              </a:ext>
            </a:extLst>
          </p:cNvPr>
          <p:cNvSpPr>
            <a:spLocks noChangeArrowheads="1"/>
          </p:cNvSpPr>
          <p:nvPr/>
        </p:nvSpPr>
        <p:spPr bwMode="auto">
          <a:xfrm>
            <a:off x="1692275" y="5876925"/>
            <a:ext cx="6480175" cy="360363"/>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r>
              <a:rPr lang="sv-SE" altLang="sv-SE" sz="1600" b="1">
                <a:latin typeface="Tw Cen MT" panose="020B0602020104020603" pitchFamily="34" charset="77"/>
              </a:rPr>
              <a:t>Mail: info@mssk.se | Tele: 0911 – 371 70| Munksundsvägen 47</a:t>
            </a:r>
          </a:p>
        </p:txBody>
      </p:sp>
      <p:sp>
        <p:nvSpPr>
          <p:cNvPr id="1029" name="Rectangle 4">
            <a:extLst>
              <a:ext uri="{FF2B5EF4-FFF2-40B4-BE49-F238E27FC236}">
                <a16:creationId xmlns:a16="http://schemas.microsoft.com/office/drawing/2014/main" id="{EA25D39E-BC4A-5D9F-2C38-947E3F1582E5}"/>
              </a:ext>
            </a:extLst>
          </p:cNvPr>
          <p:cNvSpPr>
            <a:spLocks noGrp="1" noChangeArrowheads="1"/>
          </p:cNvSpPr>
          <p:nvPr>
            <p:ph type="title"/>
          </p:nvPr>
        </p:nvSpPr>
        <p:spPr bwMode="auto">
          <a:xfrm>
            <a:off x="612775" y="228600"/>
            <a:ext cx="81518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a:t>Klicka för att redigera rubriktextens formatKlicka här för att ändra format</a:t>
            </a:r>
          </a:p>
        </p:txBody>
      </p:sp>
      <p:sp>
        <p:nvSpPr>
          <p:cNvPr id="3" name="Rectangle 5">
            <a:extLst>
              <a:ext uri="{FF2B5EF4-FFF2-40B4-BE49-F238E27FC236}">
                <a16:creationId xmlns:a16="http://schemas.microsoft.com/office/drawing/2014/main" id="{24EF87EE-7F49-F8D1-5941-DAEC15FEBAEA}"/>
              </a:ext>
            </a:extLst>
          </p:cNvPr>
          <p:cNvSpPr>
            <a:spLocks noGrp="1" noChangeArrowheads="1"/>
          </p:cNvSpPr>
          <p:nvPr>
            <p:ph type="sldNum"/>
          </p:nvPr>
        </p:nvSpPr>
        <p:spPr bwMode="auto">
          <a:xfrm>
            <a:off x="0" y="1271588"/>
            <a:ext cx="531813" cy="242887"/>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solidFill>
                  <a:srgbClr val="000000"/>
                </a:solidFill>
                <a:latin typeface="Tw Cen MT" panose="020B0602020104020603" pitchFamily="34" charset="77"/>
                <a:cs typeface="Lucida Sans Unicode" panose="020B0602030504020204" pitchFamily="34" charset="0"/>
              </a:defRPr>
            </a:lvl1pPr>
          </a:lstStyle>
          <a:p>
            <a:pPr>
              <a:defRPr/>
            </a:pPr>
            <a:fld id="{F622C28B-C73D-AF4A-A7F2-0884A75E7F0C}" type="slidenum">
              <a:rPr lang="sv-SE" altLang="sv-SE"/>
              <a:pPr>
                <a:defRPr/>
              </a:pPr>
              <a:t>‹#›</a:t>
            </a:fld>
            <a:endParaRPr lang="sv-SE" altLang="sv-SE"/>
          </a:p>
        </p:txBody>
      </p:sp>
      <p:sp>
        <p:nvSpPr>
          <p:cNvPr id="1031" name="Rectangle 6">
            <a:extLst>
              <a:ext uri="{FF2B5EF4-FFF2-40B4-BE49-F238E27FC236}">
                <a16:creationId xmlns:a16="http://schemas.microsoft.com/office/drawing/2014/main" id="{601CCB36-0E36-6295-DE55-41ADF27EBCEB}"/>
              </a:ext>
            </a:extLst>
          </p:cNvPr>
          <p:cNvSpPr>
            <a:spLocks noGrp="1" noChangeArrowheads="1"/>
          </p:cNvSpPr>
          <p:nvPr>
            <p:ph type="body" idx="1"/>
          </p:nvPr>
        </p:nvSpPr>
        <p:spPr bwMode="auto">
          <a:xfrm>
            <a:off x="612775" y="1600200"/>
            <a:ext cx="8151813"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a:t>Klicka för att redigera dispositionstextens format</a:t>
            </a:r>
          </a:p>
          <a:p>
            <a:pPr lvl="1"/>
            <a:r>
              <a:rPr lang="en-GB" altLang="sv-SE"/>
              <a:t>Andra dispositionsnivån</a:t>
            </a:r>
          </a:p>
          <a:p>
            <a:pPr lvl="2"/>
            <a:r>
              <a:rPr lang="en-GB" altLang="sv-SE"/>
              <a:t>Tredje dispositionsnivån</a:t>
            </a:r>
          </a:p>
          <a:p>
            <a:pPr lvl="3"/>
            <a:r>
              <a:rPr lang="en-GB" altLang="sv-SE"/>
              <a:t>Fjärde dispositionsnivån</a:t>
            </a:r>
          </a:p>
          <a:p>
            <a:pPr lvl="4"/>
            <a:r>
              <a:rPr lang="en-GB" altLang="sv-SE"/>
              <a:t>Femte dispositionsnivån</a:t>
            </a:r>
          </a:p>
          <a:p>
            <a:pPr lvl="4"/>
            <a:r>
              <a:rPr lang="en-GB" altLang="sv-SE"/>
              <a:t>Sjätte dispositionsnivån</a:t>
            </a:r>
          </a:p>
          <a:p>
            <a:pPr lvl="4"/>
            <a:r>
              <a:rPr lang="en-GB" altLang="sv-SE"/>
              <a:t>Sjunde dispositionsnivån</a:t>
            </a:r>
          </a:p>
          <a:p>
            <a:pPr lvl="4"/>
            <a:r>
              <a:rPr lang="en-GB" altLang="sv-SE"/>
              <a:t>Åttonde dispositionsnivån</a:t>
            </a:r>
          </a:p>
          <a:p>
            <a:pPr lvl="0"/>
            <a:r>
              <a:rPr lang="en-GB" altLang="sv-SE"/>
              <a:t>Nionde dispositionsnivånKlicka här för att ändra format på bakgrundstexten</a:t>
            </a:r>
          </a:p>
          <a:p>
            <a:pPr lvl="1"/>
            <a:r>
              <a:rPr lang="en-GB" altLang="sv-SE"/>
              <a:t>Nivå två</a:t>
            </a:r>
          </a:p>
          <a:p>
            <a:pPr lvl="2"/>
            <a:r>
              <a:rPr lang="en-GB" altLang="sv-SE"/>
              <a:t>Nivå tre</a:t>
            </a:r>
          </a:p>
          <a:p>
            <a:pPr lvl="3"/>
            <a:r>
              <a:rPr lang="en-GB" altLang="sv-SE"/>
              <a:t>Nivå fyra</a:t>
            </a:r>
          </a:p>
          <a:p>
            <a:pPr lvl="4"/>
            <a:r>
              <a:rPr lang="en-GB" altLang="sv-SE"/>
              <a:t>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2pPr>
      <a:lvl3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3pPr>
      <a:lvl4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4pPr>
      <a:lvl5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5pPr>
      <a:lvl6pPr marL="25146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6pPr>
      <a:lvl7pPr marL="29718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7pPr>
      <a:lvl8pPr marL="34290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8pPr>
      <a:lvl9pPr marL="38862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9pPr>
    </p:titleStyle>
    <p:bodyStyle>
      <a:lvl1pPr marL="342900" indent="-342900" algn="l" defTabSz="449263" rtl="0" eaLnBrk="0" fontAlgn="base" hangingPunct="0">
        <a:lnSpc>
          <a:spcPct val="98000"/>
        </a:lnSpc>
        <a:spcBef>
          <a:spcPct val="0"/>
        </a:spcBef>
        <a:spcAft>
          <a:spcPts val="1425"/>
        </a:spcAft>
        <a:buClr>
          <a:srgbClr val="000000"/>
        </a:buClr>
        <a:buSzPct val="100000"/>
        <a:buFont typeface="Times New Roman" panose="02020603050405020304" pitchFamily="18" charset="0"/>
        <a:defRPr sz="2900" kern="1200">
          <a:solidFill>
            <a:srgbClr val="000000"/>
          </a:solidFill>
          <a:latin typeface="+mn-lt"/>
          <a:ea typeface="+mn-ea"/>
          <a:cs typeface="+mn-cs"/>
        </a:defRPr>
      </a:lvl1pPr>
      <a:lvl2pPr marL="742950" indent="-285750" algn="l" defTabSz="449263"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kern="1200">
          <a:solidFill>
            <a:srgbClr val="000000"/>
          </a:solidFill>
          <a:latin typeface="+mn-lt"/>
          <a:ea typeface="+mn-ea"/>
          <a:cs typeface="+mn-cs"/>
        </a:defRPr>
      </a:lvl2pPr>
      <a:lvl3pPr marL="1143000" indent="-228600" algn="l" defTabSz="449263"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4">
            <a:extLst>
              <a:ext uri="{FF2B5EF4-FFF2-40B4-BE49-F238E27FC236}">
                <a16:creationId xmlns:a16="http://schemas.microsoft.com/office/drawing/2014/main" id="{EA25D39E-BC4A-5D9F-2C38-947E3F1582E5}"/>
              </a:ext>
            </a:extLst>
          </p:cNvPr>
          <p:cNvSpPr>
            <a:spLocks noGrp="1" noChangeArrowheads="1"/>
          </p:cNvSpPr>
          <p:nvPr>
            <p:ph type="title"/>
          </p:nvPr>
        </p:nvSpPr>
        <p:spPr bwMode="auto">
          <a:xfrm>
            <a:off x="612775" y="228600"/>
            <a:ext cx="81518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dirty="0" err="1"/>
              <a:t>Klicka</a:t>
            </a:r>
            <a:r>
              <a:rPr lang="en-GB" altLang="sv-SE" dirty="0"/>
              <a:t> för </a:t>
            </a:r>
            <a:r>
              <a:rPr lang="en-GB" altLang="sv-SE" dirty="0" err="1"/>
              <a:t>att</a:t>
            </a:r>
            <a:r>
              <a:rPr lang="en-GB" altLang="sv-SE" dirty="0"/>
              <a:t> </a:t>
            </a:r>
            <a:r>
              <a:rPr lang="en-GB" altLang="sv-SE" dirty="0" err="1"/>
              <a:t>redigera</a:t>
            </a:r>
            <a:r>
              <a:rPr lang="en-GB" altLang="sv-SE" dirty="0"/>
              <a:t> </a:t>
            </a:r>
            <a:r>
              <a:rPr lang="en-GB" altLang="sv-SE" dirty="0" err="1"/>
              <a:t>rubriktextens</a:t>
            </a:r>
            <a:r>
              <a:rPr lang="en-GB" altLang="sv-SE" dirty="0"/>
              <a:t> format</a:t>
            </a:r>
          </a:p>
        </p:txBody>
      </p:sp>
      <p:sp>
        <p:nvSpPr>
          <p:cNvPr id="1031" name="Rectangle 6">
            <a:extLst>
              <a:ext uri="{FF2B5EF4-FFF2-40B4-BE49-F238E27FC236}">
                <a16:creationId xmlns:a16="http://schemas.microsoft.com/office/drawing/2014/main" id="{601CCB36-0E36-6295-DE55-41ADF27EBCEB}"/>
              </a:ext>
            </a:extLst>
          </p:cNvPr>
          <p:cNvSpPr>
            <a:spLocks noGrp="1" noChangeArrowheads="1"/>
          </p:cNvSpPr>
          <p:nvPr>
            <p:ph type="body" idx="1"/>
          </p:nvPr>
        </p:nvSpPr>
        <p:spPr bwMode="auto">
          <a:xfrm>
            <a:off x="612775" y="1600200"/>
            <a:ext cx="8151813"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dirty="0" err="1"/>
              <a:t>Klicka</a:t>
            </a:r>
            <a:r>
              <a:rPr lang="en-GB" altLang="sv-SE" dirty="0"/>
              <a:t> för </a:t>
            </a:r>
            <a:r>
              <a:rPr lang="en-GB" altLang="sv-SE" dirty="0" err="1"/>
              <a:t>att</a:t>
            </a:r>
            <a:r>
              <a:rPr lang="en-GB" altLang="sv-SE" dirty="0"/>
              <a:t> </a:t>
            </a:r>
            <a:r>
              <a:rPr lang="en-GB" altLang="sv-SE" dirty="0" err="1"/>
              <a:t>redigera</a:t>
            </a:r>
            <a:r>
              <a:rPr lang="en-GB" altLang="sv-SE" dirty="0"/>
              <a:t> </a:t>
            </a:r>
            <a:r>
              <a:rPr lang="en-GB" altLang="sv-SE" dirty="0" err="1"/>
              <a:t>dispositionstextens</a:t>
            </a:r>
            <a:r>
              <a:rPr lang="en-GB" altLang="sv-SE" dirty="0"/>
              <a:t> format</a:t>
            </a:r>
          </a:p>
          <a:p>
            <a:pPr lvl="1"/>
            <a:r>
              <a:rPr lang="en-GB" altLang="sv-SE" dirty="0"/>
              <a:t>Andra </a:t>
            </a:r>
            <a:r>
              <a:rPr lang="en-GB" altLang="sv-SE" dirty="0" err="1"/>
              <a:t>dispositionsnivån</a:t>
            </a:r>
            <a:endParaRPr lang="en-GB" altLang="sv-SE" dirty="0"/>
          </a:p>
          <a:p>
            <a:pPr lvl="2"/>
            <a:r>
              <a:rPr lang="en-GB" altLang="sv-SE" dirty="0" err="1"/>
              <a:t>Tredje</a:t>
            </a:r>
            <a:r>
              <a:rPr lang="en-GB" altLang="sv-SE" dirty="0"/>
              <a:t> </a:t>
            </a:r>
            <a:r>
              <a:rPr lang="en-GB" altLang="sv-SE" dirty="0" err="1"/>
              <a:t>dispositionsnivån</a:t>
            </a:r>
            <a:endParaRPr lang="en-GB" altLang="sv-SE" dirty="0"/>
          </a:p>
          <a:p>
            <a:pPr lvl="0"/>
            <a:endParaRPr lang="en-GB" altLang="sv-SE" dirty="0"/>
          </a:p>
        </p:txBody>
      </p:sp>
      <p:pic>
        <p:nvPicPr>
          <p:cNvPr id="4" name="Bildobjekt 3" descr="Julkortslogga.BMP">
            <a:extLst>
              <a:ext uri="{FF2B5EF4-FFF2-40B4-BE49-F238E27FC236}">
                <a16:creationId xmlns:a16="http://schemas.microsoft.com/office/drawing/2014/main" id="{FBE1FC21-F029-B266-4FB4-97145D8F4E2F}"/>
              </a:ext>
            </a:extLst>
          </p:cNvPr>
          <p:cNvPicPr>
            <a:picLocks noChangeAspect="1"/>
          </p:cNvPicPr>
          <p:nvPr userDrawn="1"/>
        </p:nvPicPr>
        <p:blipFill>
          <a:blip r:embed="rId13" cstate="print"/>
          <a:stretch>
            <a:fillRect/>
          </a:stretch>
        </p:blipFill>
        <p:spPr>
          <a:xfrm>
            <a:off x="8388424" y="246434"/>
            <a:ext cx="476672" cy="476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4000" kern="1200">
          <a:solidFill>
            <a:srgbClr val="000000"/>
          </a:solidFill>
          <a:latin typeface="+mj-lt"/>
          <a:ea typeface="+mj-ea"/>
          <a:cs typeface="+mj-cs"/>
        </a:defRPr>
      </a:lvl1pPr>
      <a:lvl2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2pPr>
      <a:lvl3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3pPr>
      <a:lvl4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4pPr>
      <a:lvl5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5pPr>
      <a:lvl6pPr marL="25146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6pPr>
      <a:lvl7pPr marL="29718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7pPr>
      <a:lvl8pPr marL="34290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8pPr>
      <a:lvl9pPr marL="38862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9pPr>
    </p:titleStyle>
    <p:bodyStyle>
      <a:lvl1pPr marL="342900" indent="-342900" algn="l" defTabSz="449263" rtl="0" eaLnBrk="0" fontAlgn="base" hangingPunct="0">
        <a:lnSpc>
          <a:spcPct val="98000"/>
        </a:lnSpc>
        <a:spcBef>
          <a:spcPct val="0"/>
        </a:spcBef>
        <a:spcAft>
          <a:spcPts val="1425"/>
        </a:spcAft>
        <a:buClr>
          <a:srgbClr val="000000"/>
        </a:buClr>
        <a:buSzPct val="100000"/>
        <a:buFont typeface="Arial" panose="020B0604020202020204" pitchFamily="34" charset="0"/>
        <a:buChar char="•"/>
        <a:defRPr sz="2400" kern="1200">
          <a:solidFill>
            <a:srgbClr val="000000"/>
          </a:solidFill>
          <a:latin typeface="+mn-lt"/>
          <a:ea typeface="+mn-ea"/>
          <a:cs typeface="+mn-cs"/>
        </a:defRPr>
      </a:lvl1pPr>
      <a:lvl2pPr marL="742950" indent="-285750" algn="l" defTabSz="449263"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kern="1200">
          <a:solidFill>
            <a:srgbClr val="000000"/>
          </a:solidFill>
          <a:latin typeface="+mn-lt"/>
          <a:ea typeface="+mn-ea"/>
          <a:cs typeface="+mn-cs"/>
        </a:defRPr>
      </a:lvl2pPr>
      <a:lvl3pPr marL="1143000" indent="-228600" algn="l" defTabSz="449263"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andreas.jakobsson@mssk.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anna_637@hotma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944D029-B581-1753-9996-1BAC7FD7DAD1}"/>
              </a:ext>
            </a:extLst>
          </p:cNvPr>
          <p:cNvSpPr>
            <a:spLocks noGrp="1"/>
          </p:cNvSpPr>
          <p:nvPr>
            <p:ph idx="1"/>
          </p:nvPr>
        </p:nvSpPr>
        <p:spPr/>
        <p:txBody>
          <a:bodyPr/>
          <a:lstStyle/>
          <a:p>
            <a:pPr algn="ctr"/>
            <a:r>
              <a:rPr lang="sv-SE" sz="6000" b="1" dirty="0">
                <a:latin typeface="Arial"/>
                <a:ea typeface="Tahoma"/>
                <a:cs typeface="Arial"/>
              </a:rPr>
              <a:t>Föräldramöte MSSK</a:t>
            </a:r>
            <a:endParaRPr lang="sv-SE" sz="6000" b="1" dirty="0"/>
          </a:p>
          <a:p>
            <a:pPr algn="ctr"/>
            <a:endParaRPr lang="sv-SE" sz="6000" b="1" dirty="0"/>
          </a:p>
          <a:p>
            <a:pPr algn="ctr"/>
            <a:r>
              <a:rPr lang="sv-SE" sz="6000" b="1" dirty="0">
                <a:latin typeface="Arial"/>
                <a:ea typeface="Tahoma"/>
                <a:cs typeface="Arial"/>
              </a:rPr>
              <a:t>2026-05-27</a:t>
            </a:r>
            <a:endParaRPr lang="sv-SE" sz="6000" b="1" dirty="0"/>
          </a:p>
        </p:txBody>
      </p:sp>
    </p:spTree>
    <p:extLst>
      <p:ext uri="{BB962C8B-B14F-4D97-AF65-F5344CB8AC3E}">
        <p14:creationId xmlns:p14="http://schemas.microsoft.com/office/powerpoint/2010/main" val="2934365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D9C61D-AE21-4B20-B14A-0F45B3855A2A}"/>
              </a:ext>
            </a:extLst>
          </p:cNvPr>
          <p:cNvSpPr>
            <a:spLocks noGrp="1"/>
          </p:cNvSpPr>
          <p:nvPr>
            <p:ph type="title"/>
          </p:nvPr>
        </p:nvSpPr>
        <p:spPr/>
        <p:txBody>
          <a:bodyPr/>
          <a:lstStyle/>
          <a:p>
            <a:r>
              <a:rPr lang="sv-SE" sz="4400" b="1" dirty="0">
                <a:latin typeface="Arial"/>
                <a:cs typeface="Arial"/>
              </a:rPr>
              <a:t>PSG</a:t>
            </a:r>
          </a:p>
        </p:txBody>
      </p:sp>
      <p:sp>
        <p:nvSpPr>
          <p:cNvPr id="3" name="Platshållare för innehåll 2">
            <a:extLst>
              <a:ext uri="{FF2B5EF4-FFF2-40B4-BE49-F238E27FC236}">
                <a16:creationId xmlns:a16="http://schemas.microsoft.com/office/drawing/2014/main" id="{67A2385A-F38E-E480-869E-C0704E40A112}"/>
              </a:ext>
            </a:extLst>
          </p:cNvPr>
          <p:cNvSpPr>
            <a:spLocks noGrp="1"/>
          </p:cNvSpPr>
          <p:nvPr>
            <p:ph idx="1"/>
          </p:nvPr>
        </p:nvSpPr>
        <p:spPr/>
        <p:txBody>
          <a:bodyPr/>
          <a:lstStyle/>
          <a:p>
            <a:r>
              <a:rPr lang="sv-SE" sz="1800" dirty="0">
                <a:latin typeface="Arial"/>
                <a:ea typeface="Tahoma"/>
                <a:cs typeface="Arial"/>
              </a:rPr>
              <a:t>MSSK söker ansvarspersoner till PSG för</a:t>
            </a:r>
            <a:endParaRPr lang="sv-SE" sz="1800"/>
          </a:p>
          <a:p>
            <a:pPr marL="457200" indent="-457200">
              <a:buFont typeface="Arial" panose="02020603050405020304" pitchFamily="18" charset="0"/>
              <a:buChar char="•"/>
            </a:pPr>
            <a:r>
              <a:rPr lang="sv-SE" sz="1800" dirty="0">
                <a:latin typeface="Arial"/>
                <a:ea typeface="Tahoma"/>
                <a:cs typeface="Arial"/>
              </a:rPr>
              <a:t> Kiosk </a:t>
            </a:r>
          </a:p>
          <a:p>
            <a:pPr marL="457200" indent="-457200">
              <a:buFont typeface="Arial" panose="02020603050405020304" pitchFamily="18" charset="0"/>
              <a:buChar char="•"/>
            </a:pPr>
            <a:r>
              <a:rPr lang="sv-SE" sz="1800" dirty="0">
                <a:latin typeface="Arial"/>
                <a:ea typeface="Tahoma"/>
                <a:cs typeface="Arial"/>
              </a:rPr>
              <a:t> Matsal</a:t>
            </a:r>
          </a:p>
          <a:p>
            <a:pPr marL="457200" indent="-457200">
              <a:buFont typeface="Arial" panose="02020603050405020304" pitchFamily="18" charset="0"/>
              <a:buChar char="•"/>
            </a:pPr>
            <a:r>
              <a:rPr lang="sv-SE" sz="1800" dirty="0">
                <a:latin typeface="Arial"/>
                <a:ea typeface="Tahoma"/>
                <a:cs typeface="Arial"/>
              </a:rPr>
              <a:t> Logi</a:t>
            </a:r>
          </a:p>
          <a:p>
            <a:pPr marL="0" indent="0"/>
            <a:r>
              <a:rPr lang="sv-SE" sz="1800" dirty="0">
                <a:latin typeface="Arial"/>
                <a:ea typeface="Tahoma"/>
                <a:cs typeface="Arial"/>
              </a:rPr>
              <a:t>Detta är istället för de "vanliga" arbetspassen under PSG. Man jobbar fler timmar men man har mer frihet att se era barn spela. Men har man flera barn som spelar kan ju detta vara ett alternativ</a:t>
            </a:r>
          </a:p>
          <a:p>
            <a:pPr marL="0" indent="0"/>
            <a:r>
              <a:rPr lang="sv-SE" sz="1800">
                <a:latin typeface="Arial"/>
                <a:ea typeface="Tahoma"/>
                <a:cs typeface="Arial"/>
              </a:rPr>
              <a:t>För mer info, kontakta Andreas Jakobsson </a:t>
            </a:r>
            <a:r>
              <a:rPr lang="sv-SE" sz="1800" dirty="0">
                <a:latin typeface="Arial"/>
                <a:ea typeface="Tahoma"/>
                <a:cs typeface="Arial"/>
                <a:hlinkClick r:id="rId2"/>
              </a:rPr>
              <a:t>andreas.jakobsson@mssk.se</a:t>
            </a:r>
            <a:endParaRPr lang="sv-SE" sz="1800" dirty="0">
              <a:latin typeface="Arial"/>
              <a:ea typeface="Tahoma"/>
              <a:cs typeface="Arial"/>
            </a:endParaRPr>
          </a:p>
          <a:p>
            <a:pPr marL="0" indent="0"/>
            <a:r>
              <a:rPr lang="sv-SE" sz="1800" dirty="0">
                <a:latin typeface="Arial"/>
                <a:ea typeface="Tahoma"/>
                <a:cs typeface="Arial"/>
              </a:rPr>
              <a:t>Det kommer även att hållas att ett möte om PSG under våren.</a:t>
            </a:r>
          </a:p>
          <a:p>
            <a:pPr marL="0" indent="0"/>
            <a:endParaRPr lang="sv-SE" dirty="0">
              <a:latin typeface="Arial"/>
              <a:ea typeface="Tahoma"/>
              <a:cs typeface="Arial"/>
            </a:endParaRPr>
          </a:p>
        </p:txBody>
      </p:sp>
    </p:spTree>
    <p:extLst>
      <p:ext uri="{BB962C8B-B14F-4D97-AF65-F5344CB8AC3E}">
        <p14:creationId xmlns:p14="http://schemas.microsoft.com/office/powerpoint/2010/main" val="139579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C560-589B-B255-E544-F7FADBB97105}"/>
              </a:ext>
            </a:extLst>
          </p:cNvPr>
          <p:cNvSpPr>
            <a:spLocks noGrp="1"/>
          </p:cNvSpPr>
          <p:nvPr>
            <p:ph type="title"/>
          </p:nvPr>
        </p:nvSpPr>
        <p:spPr>
          <a:xfrm>
            <a:off x="827584" y="332656"/>
            <a:ext cx="8151813" cy="989013"/>
          </a:xfrm>
        </p:spPr>
        <p:txBody>
          <a:bodyPr/>
          <a:lstStyle/>
          <a:p>
            <a:r>
              <a:rPr lang="sv-SE" sz="4400">
                <a:latin typeface="Arial" panose="020B0604020202020204" pitchFamily="34" charset="0"/>
              </a:rPr>
              <a:t>Försäljning</a:t>
            </a:r>
            <a:endParaRPr lang="en-SE" sz="4400">
              <a:latin typeface="Arial" panose="020B0604020202020204" pitchFamily="34" charset="0"/>
            </a:endParaRPr>
          </a:p>
        </p:txBody>
      </p:sp>
      <p:sp>
        <p:nvSpPr>
          <p:cNvPr id="3" name="Content Placeholder 2">
            <a:extLst>
              <a:ext uri="{FF2B5EF4-FFF2-40B4-BE49-F238E27FC236}">
                <a16:creationId xmlns:a16="http://schemas.microsoft.com/office/drawing/2014/main" id="{29A08F41-F7EC-8B15-5AE0-AB14C7462C2B}"/>
              </a:ext>
            </a:extLst>
          </p:cNvPr>
          <p:cNvSpPr>
            <a:spLocks noGrp="1"/>
          </p:cNvSpPr>
          <p:nvPr>
            <p:ph idx="1"/>
          </p:nvPr>
        </p:nvSpPr>
        <p:spPr/>
        <p:txBody>
          <a:bodyPr/>
          <a:lstStyle/>
          <a:p>
            <a:pPr algn="l" rtl="0" fontAlgn="base">
              <a:buFont typeface="Arial" panose="020B0604020202020204" pitchFamily="34" charset="0"/>
              <a:buChar char="•"/>
            </a:pPr>
            <a:r>
              <a:rPr lang="sv-SE" sz="1800" u="none" strike="noStrike" dirty="0">
                <a:solidFill>
                  <a:srgbClr val="000000"/>
                </a:solidFill>
                <a:effectLst/>
                <a:latin typeface="Aptos" panose="020B0004020202020204" pitchFamily="34" charset="0"/>
              </a:rPr>
              <a:t>Ravelli, vår</a:t>
            </a:r>
            <a:endParaRPr lang="en-US"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u="none" strike="noStrike" dirty="0">
                <a:solidFill>
                  <a:srgbClr val="000000"/>
                </a:solidFill>
                <a:effectLst/>
                <a:latin typeface="Aptos" panose="020B0004020202020204" pitchFamily="34" charset="0"/>
              </a:rPr>
              <a:t>Mest troligt toapapper höst….</a:t>
            </a:r>
            <a:endParaRPr lang="en-US" u="none" strike="noStrike" dirty="0">
              <a:solidFill>
                <a:srgbClr val="000000"/>
              </a:solidFill>
              <a:effectLst/>
              <a:latin typeface="Arial" panose="020B0604020202020204" pitchFamily="34" charset="0"/>
            </a:endParaRPr>
          </a:p>
          <a:p>
            <a:pPr algn="l" rtl="0" fontAlgn="base"/>
            <a:r>
              <a:rPr lang="sv-SE" sz="1800" u="none" strike="noStrike" dirty="0">
                <a:solidFill>
                  <a:srgbClr val="000000"/>
                </a:solidFill>
                <a:effectLst/>
                <a:latin typeface="Aptos" panose="020B0004020202020204" pitchFamily="34" charset="0"/>
              </a:rPr>
              <a:t>​</a:t>
            </a:r>
            <a:endParaRPr lang="sv-SE" u="none" strike="noStrike" dirty="0">
              <a:solidFill>
                <a:srgbClr val="000000"/>
              </a:solidFill>
              <a:effectLst/>
              <a:latin typeface="Segoe UI" panose="020B0502040204020203" pitchFamily="34" charset="0"/>
            </a:endParaRPr>
          </a:p>
          <a:p>
            <a:endParaRPr lang="en-SE" dirty="0"/>
          </a:p>
        </p:txBody>
      </p:sp>
    </p:spTree>
    <p:extLst>
      <p:ext uri="{BB962C8B-B14F-4D97-AF65-F5344CB8AC3E}">
        <p14:creationId xmlns:p14="http://schemas.microsoft.com/office/powerpoint/2010/main" val="165272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18EE19-AC2F-D7A3-FDC9-E1572BD48B92}"/>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a:latin typeface="Arial"/>
                <a:cs typeface="Arial"/>
              </a:rPr>
              <a:t>Vad </a:t>
            </a:r>
            <a:r>
              <a:rPr lang="en-US" altLang="sv-SE" sz="4400" dirty="0" err="1">
                <a:latin typeface="Arial"/>
                <a:cs typeface="Arial"/>
              </a:rPr>
              <a:t>betalar</a:t>
            </a:r>
            <a:r>
              <a:rPr lang="en-US" altLang="sv-SE" sz="4400" dirty="0">
                <a:latin typeface="Arial"/>
                <a:cs typeface="Arial"/>
              </a:rPr>
              <a:t> vi för</a:t>
            </a:r>
          </a:p>
        </p:txBody>
      </p:sp>
      <p:sp>
        <p:nvSpPr>
          <p:cNvPr id="9218" name="Rectangle 2">
            <a:extLst>
              <a:ext uri="{FF2B5EF4-FFF2-40B4-BE49-F238E27FC236}">
                <a16:creationId xmlns:a16="http://schemas.microsoft.com/office/drawing/2014/main" id="{8B625C29-0434-B4C9-8184-351E6272B7CD}"/>
              </a:ext>
            </a:extLst>
          </p:cNvPr>
          <p:cNvSpPr>
            <a:spLocks noGrp="1" noChangeArrowheads="1"/>
          </p:cNvSpPr>
          <p:nvPr>
            <p:ph type="body" idx="1"/>
          </p:nvPr>
        </p:nvSpPr>
        <p:spPr>
          <a:xfrm>
            <a:off x="612775" y="1222513"/>
            <a:ext cx="8153400" cy="4132263"/>
          </a:xfrm>
        </p:spPr>
        <p:txBody>
          <a:bodyPr/>
          <a:lstStyle/>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Kansli</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Skötsel</a:t>
            </a:r>
            <a:r>
              <a:rPr lang="en-US" altLang="sv-SE" dirty="0"/>
              <a:t> av planer </a:t>
            </a:r>
            <a:r>
              <a:rPr lang="en-US" altLang="sv-SE" dirty="0" err="1"/>
              <a:t>och</a:t>
            </a:r>
            <a:r>
              <a:rPr lang="en-US" altLang="sv-SE" dirty="0"/>
              <a:t> </a:t>
            </a:r>
            <a:r>
              <a:rPr lang="en-US" altLang="sv-SE" dirty="0" err="1"/>
              <a:t>lokaler</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Lokalhyror</a:t>
            </a:r>
            <a:r>
              <a:rPr lang="en-US" altLang="sv-SE" dirty="0"/>
              <a:t> av ex. </a:t>
            </a:r>
            <a:r>
              <a:rPr lang="en-US" altLang="sv-SE" dirty="0" err="1"/>
              <a:t>fotbollshallen</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Material – </a:t>
            </a:r>
            <a:r>
              <a:rPr lang="en-US" altLang="sv-SE" dirty="0" err="1"/>
              <a:t>bollar</a:t>
            </a:r>
            <a:r>
              <a:rPr lang="en-US" altLang="sv-SE" dirty="0"/>
              <a:t> </a:t>
            </a:r>
            <a:r>
              <a:rPr lang="en-US" altLang="sv-SE" dirty="0" err="1"/>
              <a:t>och</a:t>
            </a:r>
            <a:r>
              <a:rPr lang="en-US" altLang="sv-SE" dirty="0"/>
              <a:t> </a:t>
            </a:r>
            <a:r>
              <a:rPr lang="en-US" altLang="sv-SE" dirty="0" err="1"/>
              <a:t>träningsmaterial</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Cuper – </a:t>
            </a:r>
            <a:r>
              <a:rPr lang="en-US" altLang="sv-SE" dirty="0" err="1"/>
              <a:t>Examenscupen</a:t>
            </a:r>
            <a:r>
              <a:rPr lang="en-US" altLang="sv-SE" dirty="0"/>
              <a:t> </a:t>
            </a:r>
            <a:r>
              <a:rPr lang="en-US" altLang="sv-SE" dirty="0" err="1"/>
              <a:t>och</a:t>
            </a:r>
            <a:r>
              <a:rPr lang="en-US" altLang="sv-SE" dirty="0"/>
              <a:t> PSG</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Lagpeng</a:t>
            </a:r>
            <a:r>
              <a:rPr lang="en-US" altLang="sv-SE" dirty="0"/>
              <a:t>. 2026</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21545B9B-A16D-764E-5EE5-2CE9CEBBE772}"/>
              </a:ext>
            </a:extLst>
          </p:cNvPr>
          <p:cNvSpPr>
            <a:spLocks noGrp="1" noChangeArrowheads="1"/>
          </p:cNvSpPr>
          <p:nvPr>
            <p:ph type="title"/>
          </p:nvPr>
        </p:nvSpPr>
        <p:spPr>
          <a:xfrm>
            <a:off x="612775" y="260648"/>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panose="020B0604020202020204" pitchFamily="34" charset="0"/>
              </a:rPr>
              <a:t>Händelser</a:t>
            </a:r>
            <a:r>
              <a:rPr lang="en-US" altLang="sv-SE" sz="4400" dirty="0">
                <a:latin typeface="Arial" panose="020B0604020202020204" pitchFamily="34" charset="0"/>
              </a:rPr>
              <a:t> 2026</a:t>
            </a:r>
          </a:p>
        </p:txBody>
      </p:sp>
      <p:sp>
        <p:nvSpPr>
          <p:cNvPr id="30722" name="Rectangle 2">
            <a:extLst>
              <a:ext uri="{FF2B5EF4-FFF2-40B4-BE49-F238E27FC236}">
                <a16:creationId xmlns:a16="http://schemas.microsoft.com/office/drawing/2014/main" id="{517FED7E-A4E0-4B1F-E217-F9E143F9FB0F}"/>
              </a:ext>
            </a:extLst>
          </p:cNvPr>
          <p:cNvSpPr>
            <a:spLocks noGrp="1" noChangeArrowheads="1"/>
          </p:cNvSpPr>
          <p:nvPr>
            <p:ph type="body" idx="1"/>
          </p:nvPr>
        </p:nvSpPr>
        <p:spPr>
          <a:xfrm>
            <a:off x="612775" y="1600200"/>
            <a:ext cx="8153400" cy="4132263"/>
          </a:xfrm>
        </p:spPr>
        <p:txBody>
          <a:bodyPr/>
          <a:lstStyle/>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Årsmöte</a:t>
            </a:r>
            <a:r>
              <a:rPr lang="en-US" altLang="sv-SE" dirty="0">
                <a:latin typeface="Arial"/>
                <a:ea typeface="Tahoma"/>
                <a:cs typeface="Arial"/>
              </a:rPr>
              <a:t> för alla </a:t>
            </a:r>
            <a:r>
              <a:rPr lang="en-US" altLang="sv-SE" dirty="0" err="1">
                <a:latin typeface="Arial"/>
                <a:ea typeface="Tahoma"/>
                <a:cs typeface="Arial"/>
              </a:rPr>
              <a:t>medlemmar</a:t>
            </a:r>
            <a:r>
              <a:rPr lang="en-US" altLang="sv-SE" dirty="0">
                <a:latin typeface="Arial"/>
                <a:ea typeface="Tahoma"/>
                <a:cs typeface="Arial"/>
              </a:rPr>
              <a:t> </a:t>
            </a:r>
            <a:r>
              <a:rPr lang="en-US" altLang="sv-SE" sz="2000" dirty="0">
                <a:latin typeface="Arial"/>
                <a:ea typeface="Tahoma"/>
                <a:cs typeface="Arial"/>
              </a:rPr>
              <a:t>(2026-03-29)</a:t>
            </a:r>
            <a:endParaRPr lang="sv-SE" sz="2000" dirty="0">
              <a:latin typeface="Arial"/>
              <a:ea typeface="Tahoma"/>
              <a:cs typeface="Arial"/>
            </a:endParaRPr>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Domarutbildning</a:t>
            </a:r>
            <a:r>
              <a:rPr lang="en-US" altLang="sv-SE" dirty="0">
                <a:latin typeface="Arial"/>
                <a:ea typeface="Tahoma"/>
                <a:cs typeface="Arial"/>
              </a:rPr>
              <a:t> </a:t>
            </a:r>
            <a:r>
              <a:rPr lang="en-US" altLang="sv-SE" dirty="0" err="1">
                <a:latin typeface="Arial"/>
                <a:ea typeface="Tahoma"/>
                <a:cs typeface="Arial"/>
              </a:rPr>
              <a:t>födda</a:t>
            </a:r>
            <a:r>
              <a:rPr lang="en-US" altLang="sv-SE" dirty="0">
                <a:latin typeface="Arial"/>
                <a:ea typeface="Tahoma"/>
                <a:cs typeface="Arial"/>
              </a:rPr>
              <a:t> 12 </a:t>
            </a:r>
            <a:r>
              <a:rPr lang="en-US" altLang="sv-SE" sz="2000" dirty="0">
                <a:latin typeface="Arial"/>
                <a:ea typeface="Tahoma"/>
                <a:cs typeface="Arial"/>
              </a:rPr>
              <a:t>(TBD)</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Valborgsfirande</a:t>
            </a:r>
            <a:r>
              <a:rPr lang="en-US" altLang="sv-SE" dirty="0">
                <a:latin typeface="Arial"/>
                <a:ea typeface="Tahoma"/>
                <a:cs typeface="Arial"/>
              </a:rPr>
              <a:t> F12 </a:t>
            </a:r>
            <a:r>
              <a:rPr lang="en-US" altLang="sv-SE" sz="2000" dirty="0">
                <a:latin typeface="Arial"/>
                <a:ea typeface="Tahoma"/>
                <a:cs typeface="Arial"/>
              </a:rPr>
              <a:t>(2025-04-30)</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Fotbollsskola</a:t>
            </a:r>
            <a:r>
              <a:rPr lang="en-US" altLang="sv-SE" dirty="0">
                <a:latin typeface="Arial"/>
                <a:ea typeface="Tahoma"/>
                <a:cs typeface="Arial"/>
              </a:rPr>
              <a:t> </a:t>
            </a:r>
            <a:r>
              <a:rPr lang="en-US" altLang="sv-SE" dirty="0" err="1">
                <a:latin typeface="Arial"/>
                <a:ea typeface="Tahoma"/>
                <a:cs typeface="Arial"/>
              </a:rPr>
              <a:t>födda</a:t>
            </a:r>
            <a:r>
              <a:rPr lang="en-US" altLang="sv-SE" dirty="0">
                <a:latin typeface="Arial"/>
                <a:ea typeface="Tahoma"/>
                <a:cs typeface="Arial"/>
              </a:rPr>
              <a:t> 15-17/6, 22-24/6 </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a:latin typeface="Arial"/>
                <a:ea typeface="Tahoma"/>
                <a:cs typeface="Arial"/>
              </a:rPr>
              <a:t>MSSK-</a:t>
            </a:r>
            <a:r>
              <a:rPr lang="en-US" altLang="sv-SE" dirty="0" err="1">
                <a:latin typeface="Arial"/>
                <a:ea typeface="Tahoma"/>
                <a:cs typeface="Arial"/>
              </a:rPr>
              <a:t>dagen</a:t>
            </a:r>
            <a:r>
              <a:rPr lang="en-US" altLang="sv-SE" dirty="0">
                <a:latin typeface="Arial"/>
                <a:ea typeface="Tahoma"/>
                <a:cs typeface="Arial"/>
              </a:rPr>
              <a:t> P14 </a:t>
            </a:r>
            <a:r>
              <a:rPr lang="en-US" altLang="sv-SE" sz="2000" dirty="0">
                <a:latin typeface="Arial"/>
                <a:ea typeface="Tahoma"/>
                <a:cs typeface="Arial"/>
              </a:rPr>
              <a:t>(2026-09-06)</a:t>
            </a:r>
            <a:endParaRPr lang="en-US" altLang="sv-S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6C0ADA8B-A9AC-F0D7-36FB-F87B490F5064}"/>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panose="020B0604020202020204" pitchFamily="34" charset="0"/>
              </a:rPr>
              <a:t>Ungdomsstyrelse</a:t>
            </a:r>
            <a:endParaRPr lang="en-US" altLang="sv-SE" sz="4400" dirty="0">
              <a:latin typeface="Arial" panose="020B0604020202020204" pitchFamily="34" charset="0"/>
            </a:endParaRPr>
          </a:p>
        </p:txBody>
      </p:sp>
      <p:sp>
        <p:nvSpPr>
          <p:cNvPr id="32770" name="Text Box 2">
            <a:extLst>
              <a:ext uri="{FF2B5EF4-FFF2-40B4-BE49-F238E27FC236}">
                <a16:creationId xmlns:a16="http://schemas.microsoft.com/office/drawing/2014/main" id="{FC197289-2854-DB7F-5FEB-0CCF4FCA4D0E}"/>
              </a:ext>
            </a:extLst>
          </p:cNvPr>
          <p:cNvSpPr txBox="1">
            <a:spLocks noChangeArrowheads="1"/>
          </p:cNvSpPr>
          <p:nvPr/>
        </p:nvSpPr>
        <p:spPr bwMode="auto">
          <a:xfrm>
            <a:off x="473628" y="1222514"/>
            <a:ext cx="8292547" cy="4509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319088" indent="-319088">
              <a:lnSpc>
                <a:spcPct val="98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9pPr>
          </a:lstStyle>
          <a:p>
            <a:pPr marL="318770" indent="-318770" eaLnBrk="1" hangingPunct="1">
              <a:lnSpc>
                <a:spcPct val="100000"/>
              </a:lnSpc>
              <a:spcBef>
                <a:spcPts val="700"/>
              </a:spcBef>
              <a:buClr>
                <a:srgbClr val="B2B2B2"/>
              </a:buClr>
              <a:buSzPct val="60000"/>
              <a:buFont typeface="Wingdings" pitchFamily="2" charset="2"/>
              <a:buChar char=""/>
            </a:pPr>
            <a:r>
              <a:rPr lang="en-US" altLang="sv-SE" sz="2400" dirty="0" err="1">
                <a:latin typeface="Arial"/>
                <a:ea typeface="Microsoft YaHei"/>
                <a:cs typeface="Arial"/>
              </a:rPr>
              <a:t>Här</a:t>
            </a:r>
            <a:r>
              <a:rPr lang="en-US" altLang="sv-SE" sz="2400" dirty="0">
                <a:latin typeface="Arial"/>
                <a:ea typeface="Microsoft YaHei"/>
                <a:cs typeface="Arial"/>
              </a:rPr>
              <a:t> </a:t>
            </a:r>
            <a:r>
              <a:rPr lang="en-US" altLang="sv-SE" sz="2400" dirty="0" err="1">
                <a:latin typeface="Arial"/>
                <a:ea typeface="Microsoft YaHei"/>
                <a:cs typeface="Arial"/>
              </a:rPr>
              <a:t>håller</a:t>
            </a:r>
            <a:r>
              <a:rPr lang="en-US" altLang="sv-SE" sz="2400" dirty="0">
                <a:latin typeface="Arial"/>
                <a:ea typeface="Microsoft YaHei"/>
                <a:cs typeface="Arial"/>
              </a:rPr>
              <a:t> vi </a:t>
            </a:r>
            <a:r>
              <a:rPr lang="en-US" altLang="sv-SE" sz="2400" dirty="0" err="1">
                <a:latin typeface="Arial"/>
                <a:ea typeface="Microsoft YaHei"/>
                <a:cs typeface="Arial"/>
              </a:rPr>
              <a:t>på</a:t>
            </a:r>
            <a:r>
              <a:rPr lang="en-US" altLang="sv-SE" sz="2400" dirty="0">
                <a:latin typeface="Arial"/>
                <a:ea typeface="Microsoft YaHei"/>
                <a:cs typeface="Arial"/>
              </a:rPr>
              <a:t> </a:t>
            </a:r>
            <a:r>
              <a:rPr lang="en-US" altLang="sv-SE" sz="2400" dirty="0" err="1">
                <a:latin typeface="Arial"/>
                <a:ea typeface="Microsoft YaHei"/>
                <a:cs typeface="Arial"/>
              </a:rPr>
              <a:t>att</a:t>
            </a:r>
            <a:r>
              <a:rPr lang="en-US" altLang="sv-SE" sz="2400" dirty="0">
                <a:latin typeface="Arial"/>
                <a:ea typeface="Microsoft YaHei"/>
                <a:cs typeface="Arial"/>
              </a:rPr>
              <a:t> </a:t>
            </a:r>
            <a:r>
              <a:rPr lang="en-US" altLang="sv-SE" sz="2400" dirty="0" err="1">
                <a:latin typeface="Arial"/>
                <a:ea typeface="Microsoft YaHei"/>
                <a:cs typeface="Arial"/>
              </a:rPr>
              <a:t>definera</a:t>
            </a:r>
            <a:r>
              <a:rPr lang="en-US" altLang="sv-SE" sz="2400" dirty="0">
                <a:latin typeface="Arial"/>
                <a:ea typeface="Microsoft YaHei"/>
                <a:cs typeface="Arial"/>
              </a:rPr>
              <a:t> roller, Det </a:t>
            </a:r>
            <a:r>
              <a:rPr lang="en-US" altLang="sv-SE" sz="2400" dirty="0" err="1">
                <a:latin typeface="Arial"/>
                <a:ea typeface="Microsoft YaHei"/>
                <a:cs typeface="Arial"/>
              </a:rPr>
              <a:t>finns</a:t>
            </a:r>
            <a:r>
              <a:rPr lang="en-US" altLang="sv-SE" sz="2400" dirty="0">
                <a:latin typeface="Arial"/>
                <a:ea typeface="Microsoft YaHei"/>
                <a:cs typeface="Arial"/>
              </a:rPr>
              <a:t> </a:t>
            </a:r>
            <a:r>
              <a:rPr lang="en-US" altLang="sv-SE" sz="2400" dirty="0" err="1">
                <a:latin typeface="Arial"/>
                <a:ea typeface="Microsoft YaHei"/>
                <a:cs typeface="Arial"/>
              </a:rPr>
              <a:t>många</a:t>
            </a:r>
            <a:r>
              <a:rPr lang="en-US" altLang="sv-SE" sz="2400" dirty="0">
                <a:latin typeface="Arial"/>
                <a:ea typeface="Microsoft YaHei"/>
                <a:cs typeface="Arial"/>
              </a:rPr>
              <a:t> </a:t>
            </a:r>
            <a:r>
              <a:rPr lang="en-US" altLang="sv-SE" sz="2400" dirty="0" err="1">
                <a:latin typeface="Arial"/>
                <a:ea typeface="Microsoft YaHei"/>
                <a:cs typeface="Arial"/>
              </a:rPr>
              <a:t>platser</a:t>
            </a:r>
            <a:r>
              <a:rPr lang="en-US" altLang="sv-SE" sz="2400" dirty="0">
                <a:latin typeface="Arial"/>
                <a:ea typeface="Microsoft YaHei"/>
                <a:cs typeface="Arial"/>
              </a:rPr>
              <a:t> </a:t>
            </a:r>
            <a:r>
              <a:rPr lang="en-US" altLang="sv-SE" sz="2400" dirty="0" err="1">
                <a:latin typeface="Arial"/>
                <a:ea typeface="Microsoft YaHei"/>
                <a:cs typeface="Arial"/>
              </a:rPr>
              <a:t>lediga</a:t>
            </a:r>
            <a:r>
              <a:rPr lang="en-US" altLang="sv-SE" sz="2400" dirty="0">
                <a:latin typeface="Arial"/>
                <a:ea typeface="Microsoft YaHei"/>
                <a:cs typeface="Arial"/>
              </a:rPr>
              <a:t>!</a:t>
            </a:r>
            <a:r>
              <a:rPr lang="sv-SE" sz="1100" b="0" i="0" u="none" strike="noStrike" dirty="0">
                <a:solidFill>
                  <a:srgbClr val="000000"/>
                </a:solidFill>
                <a:effectLst/>
                <a:latin typeface="Aptos"/>
                <a:ea typeface="Microsoft YaHei"/>
              </a:rPr>
              <a:t>​</a:t>
            </a:r>
            <a:endParaRPr lang="sv-SE" sz="11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Utbildningar</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dirty="0">
                <a:latin typeface="Aptos"/>
                <a:ea typeface="Microsoft YaHei"/>
              </a:rPr>
              <a:t>Ekonomiansvarig</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Sponsorgrupp</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Levande Park</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Försäljning</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dirty="0">
                <a:latin typeface="Aptos"/>
                <a:ea typeface="Microsoft YaHei"/>
                <a:cs typeface="Arial"/>
              </a:rPr>
              <a:t>Valborg F12</a:t>
            </a:r>
            <a:endParaRPr lang="sv-SE"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Fotbollsskola</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PSG</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MSSK dagen</a:t>
            </a:r>
            <a:r>
              <a:rPr lang="en-US" sz="1200" b="0" i="0" u="none" strike="noStrike" dirty="0">
                <a:solidFill>
                  <a:srgbClr val="000000"/>
                </a:solidFill>
                <a:effectLst/>
                <a:latin typeface="Aptos"/>
                <a:ea typeface="Microsoft YaHei"/>
              </a:rPr>
              <a:t>​ P14</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Egna Cuper?</a:t>
            </a:r>
            <a:r>
              <a:rPr lang="en-US" sz="1200" b="0" i="0" u="none" strike="noStrike" dirty="0">
                <a:solidFill>
                  <a:srgbClr val="000000"/>
                </a:solidFill>
                <a:effectLst/>
                <a:latin typeface="Aptos"/>
                <a:ea typeface="Microsoft YaHei"/>
              </a:rPr>
              <a:t>​</a:t>
            </a:r>
          </a:p>
          <a:p>
            <a:pPr marL="0" indent="0" algn="l" rtl="0" fontAlgn="base"/>
            <a:endParaRPr lang="en-US" b="0" i="0" u="none" strike="noStrike" dirty="0">
              <a:solidFill>
                <a:srgbClr val="000000"/>
              </a:solidFill>
              <a:effectLst/>
              <a:latin typeface="Arial" panose="020B0604020202020204" pitchFamily="34" charset="0"/>
            </a:endParaRPr>
          </a:p>
          <a:p>
            <a:pPr marL="318770" indent="-318770" eaLnBrk="1" hangingPunct="1">
              <a:lnSpc>
                <a:spcPct val="100000"/>
              </a:lnSpc>
              <a:spcBef>
                <a:spcPts val="700"/>
              </a:spcBef>
              <a:buClrTx/>
              <a:buSzTx/>
              <a:buFontTx/>
              <a:buNone/>
            </a:pPr>
            <a:endParaRPr lang="en-US" altLang="sv-SE" dirty="0">
              <a:latin typeface="Arial" panose="020B0604020202020204" pitchFamily="34" charset="0"/>
              <a:cs typeface="Arial" panose="020B0604020202020204" pitchFamily="34" charset="0"/>
            </a:endParaRPr>
          </a:p>
          <a:p>
            <a:pPr marL="318770" indent="-318770" eaLnBrk="1" hangingPunct="1">
              <a:lnSpc>
                <a:spcPct val="100000"/>
              </a:lnSpc>
              <a:spcBef>
                <a:spcPts val="700"/>
              </a:spcBef>
              <a:buClrTx/>
              <a:buSzTx/>
              <a:buFontTx/>
              <a:buNone/>
            </a:pPr>
            <a:endParaRPr lang="en-US" altLang="sv-SE" dirty="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AE3B-86FA-B13E-6D0A-6510991C2AE0}"/>
              </a:ext>
            </a:extLst>
          </p:cNvPr>
          <p:cNvSpPr>
            <a:spLocks noGrp="1"/>
          </p:cNvSpPr>
          <p:nvPr>
            <p:ph type="title"/>
          </p:nvPr>
        </p:nvSpPr>
        <p:spPr/>
        <p:txBody>
          <a:bodyPr/>
          <a:lstStyle/>
          <a:p>
            <a:r>
              <a:rPr lang="en-GB" sz="3600" b="0" i="0" u="none" strike="noStrike" dirty="0" err="1">
                <a:solidFill>
                  <a:srgbClr val="000000"/>
                </a:solidFill>
                <a:effectLst/>
              </a:rPr>
              <a:t>Fotbollsutveckling</a:t>
            </a:r>
            <a:r>
              <a:rPr lang="en-GB" sz="3600" b="0" i="0" u="none" strike="noStrike" dirty="0">
                <a:solidFill>
                  <a:srgbClr val="000000"/>
                </a:solidFill>
                <a:effectLst/>
              </a:rPr>
              <a:t> i </a:t>
            </a:r>
            <a:r>
              <a:rPr lang="en-GB" sz="3600" b="0" i="0" u="none" strike="noStrike" dirty="0" err="1">
                <a:solidFill>
                  <a:srgbClr val="000000"/>
                </a:solidFill>
                <a:effectLst/>
              </a:rPr>
              <a:t>förening</a:t>
            </a:r>
            <a:r>
              <a:rPr lang="en-GB" sz="3600" b="0" i="0" u="none" strike="noStrike" dirty="0">
                <a:solidFill>
                  <a:srgbClr val="000000"/>
                </a:solidFill>
                <a:effectLst/>
              </a:rPr>
              <a:t> (</a:t>
            </a:r>
            <a:r>
              <a:rPr lang="en-GB" sz="3600" b="0" i="0" u="none" strike="noStrike" dirty="0" err="1">
                <a:solidFill>
                  <a:srgbClr val="000000"/>
                </a:solidFill>
                <a:effectLst/>
              </a:rPr>
              <a:t>yngre</a:t>
            </a:r>
            <a:r>
              <a:rPr lang="en-GB" sz="3600" b="0" i="0" u="none" strike="noStrike" dirty="0">
                <a:solidFill>
                  <a:srgbClr val="000000"/>
                </a:solidFill>
                <a:effectLst/>
              </a:rPr>
              <a:t> lag)</a:t>
            </a:r>
            <a:endParaRPr lang="en-SE" sz="3600" dirty="0"/>
          </a:p>
        </p:txBody>
      </p:sp>
      <p:sp>
        <p:nvSpPr>
          <p:cNvPr id="3" name="Content Placeholder 2">
            <a:extLst>
              <a:ext uri="{FF2B5EF4-FFF2-40B4-BE49-F238E27FC236}">
                <a16:creationId xmlns:a16="http://schemas.microsoft.com/office/drawing/2014/main" id="{85DF19B7-C790-14C4-7F13-4D29A468C317}"/>
              </a:ext>
            </a:extLst>
          </p:cNvPr>
          <p:cNvSpPr>
            <a:spLocks noGrp="1"/>
          </p:cNvSpPr>
          <p:nvPr>
            <p:ph idx="1"/>
          </p:nvPr>
        </p:nvSpPr>
        <p:spPr>
          <a:xfrm>
            <a:off x="496093" y="925286"/>
            <a:ext cx="8151813" cy="4811485"/>
          </a:xfrm>
        </p:spPr>
        <p:txBody>
          <a:bodyPr/>
          <a:lstStyle/>
          <a:p>
            <a:pPr algn="l">
              <a:buFont typeface="Arial" panose="020B0604020202020204" pitchFamily="34" charset="0"/>
              <a:buChar char="•"/>
            </a:pPr>
            <a:r>
              <a:rPr lang="en-GB" sz="1800" b="0" i="0" u="none" strike="noStrike" dirty="0" err="1">
                <a:solidFill>
                  <a:srgbClr val="000000"/>
                </a:solidFill>
                <a:effectLst/>
                <a:latin typeface="Aptos" panose="020B0004020202020204" pitchFamily="34" charset="0"/>
              </a:rPr>
              <a:t>Norrbottens</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Fotbollförbund</a:t>
            </a:r>
            <a:r>
              <a:rPr lang="en-GB" sz="1800" b="0" i="0" u="none" strike="noStrike" dirty="0">
                <a:solidFill>
                  <a:srgbClr val="000000"/>
                </a:solidFill>
                <a:effectLst/>
                <a:latin typeface="Aptos" panose="020B0004020202020204" pitchFamily="34" charset="0"/>
              </a:rPr>
              <a:t> (NFF) i </a:t>
            </a:r>
            <a:r>
              <a:rPr lang="en-GB" sz="1800" b="0" i="0" u="none" strike="noStrike" dirty="0" err="1">
                <a:solidFill>
                  <a:srgbClr val="000000"/>
                </a:solidFill>
                <a:effectLst/>
                <a:latin typeface="Aptos" panose="020B0004020202020204" pitchFamily="34" charset="0"/>
              </a:rPr>
              <a:t>samverkan</a:t>
            </a:r>
            <a:r>
              <a:rPr lang="en-GB" sz="1800" b="0" i="0" u="none" strike="noStrike" dirty="0">
                <a:solidFill>
                  <a:srgbClr val="000000"/>
                </a:solidFill>
                <a:effectLst/>
                <a:latin typeface="Aptos" panose="020B0004020202020204" pitchFamily="34" charset="0"/>
              </a:rPr>
              <a:t> med RF-SISU </a:t>
            </a:r>
            <a:r>
              <a:rPr lang="en-GB" sz="1800" b="0" i="0" u="none" strike="noStrike" dirty="0" err="1">
                <a:solidFill>
                  <a:srgbClr val="000000"/>
                </a:solidFill>
                <a:effectLst/>
                <a:latin typeface="Aptos" panose="020B0004020202020204" pitchFamily="34" charset="0"/>
              </a:rPr>
              <a:t>Norrbotten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önskar</a:t>
            </a:r>
            <a:r>
              <a:rPr lang="en-GB" sz="1800" dirty="0">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att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fler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föreningar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jobbar</a:t>
            </a:r>
            <a:r>
              <a:rPr lang="en-GB" sz="1800" b="0" i="0" u="none" strike="noStrike" dirty="0">
                <a:solidFill>
                  <a:srgbClr val="000000"/>
                </a:solidFill>
                <a:effectLst/>
                <a:latin typeface="Aptos" panose="020B0004020202020204" pitchFamily="34" charset="0"/>
              </a:rPr>
              <a:t> med </a:t>
            </a:r>
            <a:r>
              <a:rPr lang="en-GB" sz="1800" b="0" i="0" u="none" strike="noStrike" dirty="0" err="1">
                <a:solidFill>
                  <a:srgbClr val="000000"/>
                </a:solidFill>
                <a:effectLst/>
                <a:latin typeface="Aptos" panose="020B0004020202020204" pitchFamily="34" charset="0"/>
              </a:rPr>
              <a:t>satsningen</a:t>
            </a:r>
            <a:r>
              <a:rPr lang="en-GB" sz="1800" b="0" i="0" u="none" strike="noStrike" dirty="0">
                <a:solidFill>
                  <a:srgbClr val="000000"/>
                </a:solidFill>
                <a:effectLst/>
                <a:latin typeface="Aptos" panose="020B0004020202020204" pitchFamily="34" charset="0"/>
              </a:rPr>
              <a:t> Fotbollsutvecklare i </a:t>
            </a:r>
            <a:r>
              <a:rPr lang="en-GB" sz="1800" b="0" i="0" u="none" strike="noStrike" dirty="0" err="1">
                <a:solidFill>
                  <a:srgbClr val="000000"/>
                </a:solidFill>
                <a:effectLst/>
                <a:latin typeface="Aptos" panose="020B0004020202020204" pitchFamily="34" charset="0"/>
              </a:rPr>
              <a:t>förening</a:t>
            </a:r>
            <a:r>
              <a:rPr lang="en-GB" sz="1800" b="0" i="0" u="none" strike="noStrike" dirty="0">
                <a:solidFill>
                  <a:srgbClr val="000000"/>
                </a:solidFill>
                <a:effectLst/>
                <a:latin typeface="Aptos" panose="020B0004020202020204" pitchFamily="34" charset="0"/>
              </a:rPr>
              <a:t> (FU-IF)! </a:t>
            </a:r>
            <a:r>
              <a:rPr lang="en-GB" sz="1800" b="0" i="0" u="none" strike="noStrike" dirty="0" err="1">
                <a:solidFill>
                  <a:srgbClr val="000000"/>
                </a:solidFill>
                <a:effectLst/>
                <a:latin typeface="Aptos" panose="020B0004020202020204" pitchFamily="34" charset="0"/>
              </a:rPr>
              <a:t>Satsningen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är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rekommendation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från</a:t>
            </a:r>
            <a:r>
              <a:rPr lang="en-GB" sz="1800" b="0" i="0" u="none" strike="noStrike" dirty="0">
                <a:solidFill>
                  <a:srgbClr val="000000"/>
                </a:solidFill>
                <a:effectLst/>
                <a:latin typeface="Aptos" panose="020B0004020202020204" pitchFamily="34" charset="0"/>
              </a:rPr>
              <a:t> Svenska </a:t>
            </a:r>
            <a:r>
              <a:rPr lang="en-GB" sz="1800" b="0" i="0" u="none" strike="noStrike" dirty="0" err="1">
                <a:solidFill>
                  <a:srgbClr val="000000"/>
                </a:solidFill>
                <a:effectLst/>
                <a:latin typeface="Aptos" panose="020B0004020202020204" pitchFamily="34" charset="0"/>
              </a:rPr>
              <a:t>Fotbollförbundet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och</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genomförs</a:t>
            </a:r>
            <a:r>
              <a:rPr lang="en-GB" sz="1800" b="0" i="0" u="none" strike="noStrike" dirty="0">
                <a:solidFill>
                  <a:srgbClr val="000000"/>
                </a:solidFill>
                <a:effectLst/>
                <a:latin typeface="Aptos" panose="020B0004020202020204" pitchFamily="34" charset="0"/>
              </a:rPr>
              <a:t> i </a:t>
            </a:r>
            <a:r>
              <a:rPr lang="en-GB" sz="1800" b="0" i="0" u="none" strike="noStrike" dirty="0" err="1">
                <a:solidFill>
                  <a:srgbClr val="000000"/>
                </a:solidFill>
                <a:effectLst/>
                <a:latin typeface="Aptos" panose="020B0004020202020204" pitchFamily="34" charset="0"/>
              </a:rPr>
              <a:t>alla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distrikt</a:t>
            </a:r>
            <a:r>
              <a:rPr lang="en-GB" sz="1800" b="0" i="0" u="none" strike="noStrike" dirty="0">
                <a:solidFill>
                  <a:srgbClr val="000000"/>
                </a:solidFill>
                <a:effectLst/>
                <a:latin typeface="Aptos" panose="020B0004020202020204" pitchFamily="34" charset="0"/>
              </a:rPr>
              <a:t> i Sverige.</a:t>
            </a:r>
          </a:p>
          <a:p>
            <a:pPr algn="l">
              <a:buFont typeface="Arial" panose="020B0604020202020204" pitchFamily="34" charset="0"/>
              <a:buChar char="•"/>
            </a:pPr>
            <a:r>
              <a:rPr lang="en-GB" sz="1800" b="0" i="0" u="none" strike="noStrike" dirty="0">
                <a:solidFill>
                  <a:srgbClr val="000000"/>
                </a:solidFill>
                <a:effectLst/>
                <a:latin typeface="Aptos" panose="020B0004020202020204" pitchFamily="34" charset="0"/>
              </a:rPr>
              <a:t>Sanna Lövgren </a:t>
            </a:r>
            <a:r>
              <a:rPr lang="en-GB" sz="1800" b="0" i="0" u="none" strike="noStrike" dirty="0" err="1">
                <a:solidFill>
                  <a:srgbClr val="000000"/>
                </a:solidFill>
                <a:effectLst/>
                <a:latin typeface="Aptos" panose="020B0004020202020204" pitchFamily="34" charset="0"/>
              </a:rPr>
              <a:t>kommer</a:t>
            </a:r>
            <a:r>
              <a:rPr lang="en-GB" sz="1800" b="0" i="0" u="none" strike="noStrike" dirty="0">
                <a:solidFill>
                  <a:srgbClr val="000000"/>
                </a:solidFill>
                <a:effectLst/>
                <a:latin typeface="Aptos" panose="020B0004020202020204" pitchFamily="34" charset="0"/>
              </a:rPr>
              <a:t> att </a:t>
            </a:r>
            <a:r>
              <a:rPr lang="en-GB" sz="1800" b="0" i="0" u="none" strike="noStrike" dirty="0" err="1">
                <a:solidFill>
                  <a:srgbClr val="000000"/>
                </a:solidFill>
                <a:effectLst/>
                <a:latin typeface="Aptos" panose="020B0004020202020204" pitchFamily="34" charset="0"/>
              </a:rPr>
              <a:t>vara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detta</a:t>
            </a:r>
            <a:r>
              <a:rPr lang="en-GB" sz="1800" b="0" i="0" u="none" strike="noStrike" dirty="0">
                <a:solidFill>
                  <a:srgbClr val="000000"/>
                </a:solidFill>
                <a:effectLst/>
                <a:latin typeface="Aptos" panose="020B0004020202020204" pitchFamily="34" charset="0"/>
              </a:rPr>
              <a:t> i MSSK 2026</a:t>
            </a:r>
          </a:p>
          <a:p>
            <a:pPr marL="685800" lvl="1">
              <a:buFont typeface="Arial" panose="020B0604020202020204" pitchFamily="34" charset="0"/>
              <a:buChar char="•"/>
            </a:pPr>
            <a:r>
              <a:rPr lang="en-GB" sz="1400" b="0" i="0" u="none" strike="noStrike" dirty="0">
                <a:solidFill>
                  <a:srgbClr val="000000"/>
                </a:solidFill>
                <a:effectLst/>
                <a:latin typeface="Aptos" panose="020B0004020202020204" pitchFamily="34" charset="0"/>
              </a:rPr>
              <a:t>Kommer </a:t>
            </a:r>
            <a:r>
              <a:rPr lang="en-GB" sz="1400" b="0" i="0" u="none" strike="noStrike" dirty="0" err="1">
                <a:solidFill>
                  <a:srgbClr val="000000"/>
                </a:solidFill>
                <a:effectLst/>
                <a:latin typeface="Aptos" panose="020B0004020202020204" pitchFamily="34" charset="0"/>
              </a:rPr>
              <a:t>att</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vara</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främst</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att</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prioritera</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nya</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lagen</a:t>
            </a:r>
            <a:r>
              <a:rPr lang="en-GB" sz="1400" b="0" i="0" u="none" strike="noStrike" dirty="0">
                <a:solidFill>
                  <a:srgbClr val="000000"/>
                </a:solidFill>
                <a:effectLst/>
                <a:latin typeface="Aptos" panose="020B0004020202020204" pitchFamily="34" charset="0"/>
              </a:rPr>
              <a:t> för </a:t>
            </a:r>
            <a:r>
              <a:rPr lang="en-GB" sz="1400" b="0" i="0" u="none" strike="noStrike" dirty="0" err="1">
                <a:solidFill>
                  <a:srgbClr val="000000"/>
                </a:solidFill>
                <a:effectLst/>
                <a:latin typeface="Aptos" panose="020B0004020202020204" pitchFamily="34" charset="0"/>
              </a:rPr>
              <a:t>säsongen</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som</a:t>
            </a:r>
            <a:r>
              <a:rPr lang="en-GB" sz="1400" b="0" i="0" u="none" strike="noStrike" dirty="0">
                <a:solidFill>
                  <a:srgbClr val="000000"/>
                </a:solidFill>
                <a:effectLst/>
                <a:latin typeface="Aptos" panose="020B0004020202020204" pitchFamily="34" charset="0"/>
              </a:rPr>
              <a:t> ska </a:t>
            </a:r>
            <a:r>
              <a:rPr lang="en-GB" sz="1400" b="0" i="0" u="none" strike="noStrike" dirty="0" err="1">
                <a:solidFill>
                  <a:srgbClr val="000000"/>
                </a:solidFill>
                <a:effectLst/>
                <a:latin typeface="Aptos" panose="020B0004020202020204" pitchFamily="34" charset="0"/>
              </a:rPr>
              <a:t>spela</a:t>
            </a:r>
            <a:r>
              <a:rPr lang="en-GB" sz="1400" b="0" i="0" u="none" strike="noStrike" dirty="0">
                <a:solidFill>
                  <a:srgbClr val="000000"/>
                </a:solidFill>
                <a:effectLst/>
                <a:latin typeface="Aptos" panose="020B0004020202020204" pitchFamily="34" charset="0"/>
              </a:rPr>
              <a:t> 3v3.</a:t>
            </a:r>
          </a:p>
          <a:p>
            <a:pPr lvl="1">
              <a:buFont typeface="Arial" panose="020B0604020202020204" pitchFamily="34" charset="0"/>
              <a:buChar char="•"/>
            </a:pPr>
            <a:r>
              <a:rPr lang="en-GB" sz="1400" b="0" i="0" u="none" strike="noStrike" dirty="0">
                <a:solidFill>
                  <a:srgbClr val="000000"/>
                </a:solidFill>
                <a:effectLst/>
                <a:latin typeface="Aptos" panose="020B0004020202020204" pitchFamily="34" charset="0"/>
              </a:rPr>
              <a:t>Men </a:t>
            </a:r>
            <a:r>
              <a:rPr lang="en-GB" sz="1400" b="0" i="0" u="none" strike="noStrike" dirty="0" err="1">
                <a:solidFill>
                  <a:srgbClr val="000000"/>
                </a:solidFill>
                <a:effectLst/>
                <a:latin typeface="Aptos" panose="020B0004020202020204" pitchFamily="34" charset="0"/>
              </a:rPr>
              <a:t>något</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av</a:t>
            </a:r>
            <a:r>
              <a:rPr lang="en-GB" sz="1400" b="0" i="0" u="none" strike="noStrike" dirty="0">
                <a:solidFill>
                  <a:srgbClr val="000000"/>
                </a:solidFill>
                <a:effectLst/>
                <a:latin typeface="Aptos" panose="020B0004020202020204" pitchFamily="34" charset="0"/>
              </a:rPr>
              <a:t> de </a:t>
            </a:r>
            <a:r>
              <a:rPr lang="en-GB" sz="1400" b="0" i="0" u="none" strike="noStrike" dirty="0" err="1">
                <a:solidFill>
                  <a:srgbClr val="000000"/>
                </a:solidFill>
                <a:effectLst/>
                <a:latin typeface="Aptos" panose="020B0004020202020204" pitchFamily="34" charset="0"/>
              </a:rPr>
              <a:t>övriga</a:t>
            </a:r>
            <a:r>
              <a:rPr lang="en-GB" sz="1400" b="0" i="0" u="none" strike="noStrike" dirty="0">
                <a:solidFill>
                  <a:srgbClr val="000000"/>
                </a:solidFill>
                <a:effectLst/>
                <a:latin typeface="Aptos" panose="020B0004020202020204" pitchFamily="34" charset="0"/>
              </a:rPr>
              <a:t> 3v3 </a:t>
            </a:r>
            <a:r>
              <a:rPr lang="en-GB" sz="1400" b="0" i="0" u="none" strike="noStrike" dirty="0" err="1">
                <a:solidFill>
                  <a:srgbClr val="000000"/>
                </a:solidFill>
                <a:effectLst/>
                <a:latin typeface="Aptos" panose="020B0004020202020204" pitchFamily="34" charset="0"/>
              </a:rPr>
              <a:t>och</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eventuellt</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något</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av</a:t>
            </a:r>
            <a:r>
              <a:rPr lang="en-GB" sz="1400" b="0" i="0" u="none" strike="noStrike" dirty="0">
                <a:solidFill>
                  <a:srgbClr val="000000"/>
                </a:solidFill>
                <a:effectLst/>
                <a:latin typeface="Aptos" panose="020B0004020202020204" pitchFamily="34" charset="0"/>
              </a:rPr>
              <a:t> 5v5 </a:t>
            </a:r>
            <a:r>
              <a:rPr lang="en-GB" sz="1400" b="0" i="0" u="none" strike="noStrike" dirty="0" err="1">
                <a:solidFill>
                  <a:srgbClr val="000000"/>
                </a:solidFill>
                <a:effectLst/>
                <a:latin typeface="Aptos" panose="020B0004020202020204" pitchFamily="34" charset="0"/>
              </a:rPr>
              <a:t>lagen</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kommer</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av</a:t>
            </a:r>
            <a:r>
              <a:rPr lang="en-GB" sz="1400" b="0" i="0" u="none" strike="noStrike" dirty="0">
                <a:solidFill>
                  <a:srgbClr val="000000"/>
                </a:solidFill>
                <a:effectLst/>
                <a:latin typeface="Aptos" panose="020B0004020202020204" pitchFamily="34" charset="0"/>
              </a:rPr>
              <a:t> dessa </a:t>
            </a:r>
            <a:r>
              <a:rPr lang="en-GB" sz="1400" b="0" i="0" u="none" strike="noStrike" dirty="0" err="1">
                <a:solidFill>
                  <a:srgbClr val="000000"/>
                </a:solidFill>
                <a:effectLst/>
                <a:latin typeface="Aptos" panose="020B0004020202020204" pitchFamily="34" charset="0"/>
              </a:rPr>
              <a:t>aktiviteter</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att</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kunna</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genomföras</a:t>
            </a:r>
            <a:r>
              <a:rPr lang="en-GB" sz="1400" b="0" i="0" u="none" strike="noStrike" dirty="0">
                <a:solidFill>
                  <a:srgbClr val="000000"/>
                </a:solidFill>
                <a:effectLst/>
                <a:latin typeface="Aptos" panose="020B0004020202020204" pitchFamily="34" charset="0"/>
              </a:rPr>
              <a:t> i </a:t>
            </a:r>
            <a:r>
              <a:rPr lang="en-GB" sz="1400" b="0" i="0" u="none" strike="noStrike" dirty="0" err="1">
                <a:solidFill>
                  <a:srgbClr val="000000"/>
                </a:solidFill>
                <a:effectLst/>
                <a:latin typeface="Aptos" panose="020B0004020202020204" pitchFamily="34" charset="0"/>
              </a:rPr>
              <a:t>mån</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av</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tid</a:t>
            </a:r>
            <a:r>
              <a:rPr lang="en-GB" sz="1400" b="0" i="0" u="none" strike="noStrike" dirty="0">
                <a:solidFill>
                  <a:srgbClr val="000000"/>
                </a:solidFill>
                <a:effectLst/>
                <a:latin typeface="Aptos" panose="020B0004020202020204" pitchFamily="34" charset="0"/>
              </a:rPr>
              <a:t>:</a:t>
            </a:r>
          </a:p>
          <a:p>
            <a:pPr lvl="3"/>
            <a:r>
              <a:rPr lang="en-GB" sz="1400" b="0" i="0" u="none" strike="noStrike" dirty="0" err="1">
                <a:solidFill>
                  <a:srgbClr val="000000"/>
                </a:solidFill>
                <a:effectLst/>
                <a:latin typeface="Aptos" panose="020B0004020202020204" pitchFamily="34" charset="0"/>
              </a:rPr>
              <a:t>Träningsbesök</a:t>
            </a:r>
            <a:endParaRPr lang="en-GB" sz="1400" b="0" i="0" u="none" strike="noStrike" dirty="0">
              <a:solidFill>
                <a:srgbClr val="000000"/>
              </a:solidFill>
              <a:effectLst/>
              <a:latin typeface="Aptos" panose="020B0004020202020204" pitchFamily="34" charset="0"/>
            </a:endParaRPr>
          </a:p>
          <a:p>
            <a:pPr lvl="3"/>
            <a:r>
              <a:rPr lang="en-GB" sz="1400" b="0" i="0" u="none" strike="noStrike" dirty="0" err="1">
                <a:solidFill>
                  <a:srgbClr val="000000"/>
                </a:solidFill>
                <a:effectLst/>
                <a:latin typeface="Aptos" panose="020B0004020202020204" pitchFamily="34" charset="0"/>
              </a:rPr>
              <a:t>Inspirationspass</a:t>
            </a:r>
            <a:r>
              <a:rPr lang="en-GB" sz="1400" b="0" i="0" u="none" strike="noStrike" dirty="0">
                <a:solidFill>
                  <a:srgbClr val="000000"/>
                </a:solidFill>
                <a:effectLst/>
                <a:latin typeface="Aptos" panose="020B0004020202020204" pitchFamily="34" charset="0"/>
              </a:rPr>
              <a:t> (</a:t>
            </a:r>
            <a:r>
              <a:rPr lang="en-GB" sz="1400" b="0" i="0" u="none" strike="noStrike" dirty="0" err="1">
                <a:solidFill>
                  <a:srgbClr val="000000"/>
                </a:solidFill>
                <a:effectLst/>
                <a:latin typeface="Aptos" panose="020B0004020202020204" pitchFamily="34" charset="0"/>
              </a:rPr>
              <a:t>träningsupplägg</a:t>
            </a:r>
            <a:r>
              <a:rPr lang="en-GB" sz="1400" b="0" i="0" u="none" strike="noStrike" dirty="0">
                <a:solidFill>
                  <a:srgbClr val="000000"/>
                </a:solidFill>
                <a:effectLst/>
                <a:latin typeface="Aptos" panose="020B0004020202020204" pitchFamily="34" charset="0"/>
              </a:rPr>
              <a:t>)</a:t>
            </a:r>
          </a:p>
          <a:p>
            <a:pPr lvl="3"/>
            <a:r>
              <a:rPr lang="en-GB" sz="1400" b="0" i="0" u="none" strike="noStrike" dirty="0" err="1">
                <a:solidFill>
                  <a:srgbClr val="000000"/>
                </a:solidFill>
                <a:effectLst/>
                <a:latin typeface="Aptos" panose="020B0004020202020204" pitchFamily="34" charset="0"/>
              </a:rPr>
              <a:t>Matchbesök</a:t>
            </a:r>
            <a:endParaRPr lang="en-GB" sz="1400" b="0" i="0" u="none" strike="noStrike" dirty="0">
              <a:solidFill>
                <a:srgbClr val="000000"/>
              </a:solidFill>
              <a:effectLst/>
              <a:latin typeface="Aptos" panose="020B0004020202020204" pitchFamily="34" charset="0"/>
            </a:endParaRPr>
          </a:p>
          <a:p>
            <a:pPr lvl="3"/>
            <a:r>
              <a:rPr lang="en-GB" sz="1400" b="0" i="0" u="none" strike="noStrike" dirty="0" err="1">
                <a:solidFill>
                  <a:srgbClr val="000000"/>
                </a:solidFill>
                <a:effectLst/>
                <a:latin typeface="Aptos" panose="020B0004020202020204" pitchFamily="34" charset="0"/>
              </a:rPr>
              <a:t>Ledarmöte</a:t>
            </a:r>
            <a:r>
              <a:rPr lang="en-GB" sz="1400" b="0" i="0" u="none" strike="noStrike" dirty="0">
                <a:solidFill>
                  <a:srgbClr val="000000"/>
                </a:solidFill>
                <a:effectLst/>
                <a:latin typeface="Aptos" panose="020B0004020202020204" pitchFamily="34" charset="0"/>
              </a:rPr>
              <a:t> och </a:t>
            </a:r>
            <a:r>
              <a:rPr lang="en-GB" sz="1400" b="0" i="0" u="none" strike="noStrike" dirty="0" err="1">
                <a:solidFill>
                  <a:srgbClr val="000000"/>
                </a:solidFill>
                <a:effectLst/>
                <a:latin typeface="Aptos" panose="020B0004020202020204" pitchFamily="34" charset="0"/>
              </a:rPr>
              <a:t>samtal</a:t>
            </a:r>
            <a:br>
              <a:rPr lang="en-GB" sz="900" b="0" i="0" u="none" strike="noStrike" dirty="0">
                <a:solidFill>
                  <a:srgbClr val="000000"/>
                </a:solidFill>
                <a:effectLst/>
                <a:latin typeface="Aptos" panose="020B0004020202020204" pitchFamily="34" charset="0"/>
              </a:rPr>
            </a:br>
            <a:endParaRPr lang="en-GB" sz="1800" b="0" i="0" u="none" strike="noStrike" dirty="0">
              <a:solidFill>
                <a:srgbClr val="000000"/>
              </a:solidFill>
              <a:effectLst/>
              <a:latin typeface="Aptos" panose="020B0004020202020204" pitchFamily="34" charset="0"/>
            </a:endParaRPr>
          </a:p>
          <a:p>
            <a:pPr algn="l">
              <a:buNone/>
            </a:pPr>
            <a:r>
              <a:rPr lang="en-GB" sz="1800" b="0" i="0" u="none" strike="noStrike" dirty="0" err="1">
                <a:solidFill>
                  <a:srgbClr val="000000"/>
                </a:solidFill>
                <a:effectLst/>
                <a:latin typeface="Aptos" panose="020B0004020202020204" pitchFamily="34" charset="0"/>
              </a:rPr>
              <a:t>Hör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av</a:t>
            </a:r>
            <a:r>
              <a:rPr lang="en-GB" sz="1800" b="0" i="0" u="none" strike="noStrike" dirty="0">
                <a:solidFill>
                  <a:srgbClr val="000000"/>
                </a:solidFill>
                <a:effectLst/>
                <a:latin typeface="Aptos" panose="020B0004020202020204" pitchFamily="34" charset="0"/>
              </a:rPr>
              <a:t> er till Sanna om </a:t>
            </a:r>
            <a:r>
              <a:rPr lang="en-GB" sz="1800" b="0" i="0" u="none" strike="noStrike" dirty="0" err="1">
                <a:solidFill>
                  <a:srgbClr val="000000"/>
                </a:solidFill>
                <a:effectLst/>
                <a:latin typeface="Aptos" panose="020B0004020202020204" pitchFamily="34" charset="0"/>
              </a:rPr>
              <a:t>något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av</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detta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önskas</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Annars</a:t>
            </a:r>
            <a:r>
              <a:rPr lang="en-GB" sz="1800" b="0" i="0" u="none" strike="noStrike" dirty="0">
                <a:solidFill>
                  <a:srgbClr val="000000"/>
                </a:solidFill>
                <a:effectLst/>
                <a:latin typeface="Aptos" panose="020B0004020202020204" pitchFamily="34" charset="0"/>
              </a:rPr>
              <a:t> tar hon </a:t>
            </a:r>
            <a:r>
              <a:rPr lang="en-GB" sz="1800" b="0" i="0" u="none" strike="noStrike" dirty="0" err="1">
                <a:solidFill>
                  <a:srgbClr val="000000"/>
                </a:solidFill>
                <a:effectLst/>
                <a:latin typeface="Aptos" panose="020B0004020202020204" pitchFamily="34" charset="0"/>
              </a:rPr>
              <a:t>kontakt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och</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gör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besök</a:t>
            </a:r>
            <a:r>
              <a:rPr lang="en-GB" sz="1800" b="0" i="0" u="none" strike="noStrike" dirty="0">
                <a:solidFill>
                  <a:srgbClr val="000000"/>
                </a:solidFill>
                <a:effectLst/>
                <a:latin typeface="Aptos" panose="020B0004020202020204" pitchFamily="34" charset="0"/>
              </a:rPr>
              <a:t>. (Mail: </a:t>
            </a:r>
            <a:r>
              <a:rPr lang="en-GB" sz="1800" b="0" i="0" u="none" strike="noStrike" dirty="0">
                <a:solidFill>
                  <a:srgbClr val="000000"/>
                </a:solidFill>
                <a:effectLst/>
                <a:latin typeface="Aptos" panose="020B0004020202020204" pitchFamily="34" charset="0"/>
                <a:hlinkClick r:id="rId2"/>
              </a:rPr>
              <a:t>Sanna_637@hotmail.com</a:t>
            </a:r>
            <a:r>
              <a:rPr lang="en-GB" sz="1800" b="0" i="0" u="none" strike="noStrike" dirty="0">
                <a:solidFill>
                  <a:srgbClr val="000000"/>
                </a:solidFill>
                <a:effectLst/>
                <a:latin typeface="Aptos" panose="020B0004020202020204" pitchFamily="34" charset="0"/>
              </a:rPr>
              <a:t>)</a:t>
            </a:r>
          </a:p>
          <a:p>
            <a:pPr>
              <a:buNone/>
            </a:pPr>
            <a:br>
              <a:rPr lang="en-GB" dirty="0"/>
            </a:br>
            <a:endParaRPr lang="en-SE" dirty="0"/>
          </a:p>
        </p:txBody>
      </p:sp>
    </p:spTree>
    <p:extLst>
      <p:ext uri="{BB962C8B-B14F-4D97-AF65-F5344CB8AC3E}">
        <p14:creationId xmlns:p14="http://schemas.microsoft.com/office/powerpoint/2010/main" val="247424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12C490DF-5847-FA28-9983-3D060018B6D5}"/>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err="1">
                <a:latin typeface="Arial" panose="020B0604020202020204" pitchFamily="34" charset="0"/>
              </a:rPr>
              <a:t>Huvudstyrelse</a:t>
            </a:r>
            <a:endParaRPr lang="en-US" altLang="sv-SE" sz="4400">
              <a:latin typeface="Arial" panose="020B0604020202020204" pitchFamily="34" charset="0"/>
            </a:endParaRPr>
          </a:p>
        </p:txBody>
      </p:sp>
      <p:sp>
        <p:nvSpPr>
          <p:cNvPr id="13314" name="Rectangle 2">
            <a:extLst>
              <a:ext uri="{FF2B5EF4-FFF2-40B4-BE49-F238E27FC236}">
                <a16:creationId xmlns:a16="http://schemas.microsoft.com/office/drawing/2014/main" id="{7CF0C39D-6609-E1D3-E66C-C11E5AD8DCF4}"/>
              </a:ext>
            </a:extLst>
          </p:cNvPr>
          <p:cNvSpPr>
            <a:spLocks noGrp="1" noChangeArrowheads="1"/>
          </p:cNvSpPr>
          <p:nvPr>
            <p:ph type="body" idx="1"/>
          </p:nvPr>
        </p:nvSpPr>
        <p:spPr>
          <a:xfrm>
            <a:off x="612775" y="1600200"/>
            <a:ext cx="8153400" cy="4132263"/>
          </a:xfrm>
        </p:spPr>
        <p:txBody>
          <a:bodyPr/>
          <a:lstStyle/>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Ordförande</a:t>
            </a:r>
            <a:r>
              <a:rPr lang="en-US" altLang="sv-SE" dirty="0"/>
              <a:t> Andreas Jakobsson</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Kassör</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Ungdomssektionsordförande</a:t>
            </a:r>
            <a:r>
              <a:rPr lang="en-US" altLang="sv-SE" dirty="0"/>
              <a:t> </a:t>
            </a:r>
            <a:r>
              <a:rPr lang="en-US" altLang="sv-SE" dirty="0" err="1"/>
              <a:t>Herrsektionsordförande</a:t>
            </a:r>
            <a:r>
              <a:rPr lang="en-US" altLang="sv-SE" dirty="0"/>
              <a:t> </a:t>
            </a:r>
            <a:r>
              <a:rPr lang="en-US" altLang="sv-SE" dirty="0" err="1"/>
              <a:t>Damsektionsordförande</a:t>
            </a:r>
            <a:r>
              <a:rPr lang="en-US" altLang="sv-SE" dirty="0"/>
              <a:t> </a:t>
            </a:r>
            <a:r>
              <a:rPr lang="en-US" altLang="sv-SE" dirty="0" err="1"/>
              <a:t>Hockeysektionsordförande</a:t>
            </a:r>
            <a:br>
              <a:rPr lang="en-US" altLang="sv-SE" dirty="0"/>
            </a:br>
            <a:r>
              <a:rPr lang="en-US" altLang="sv-SE" dirty="0"/>
              <a:t>2 </a:t>
            </a:r>
            <a:r>
              <a:rPr lang="en-US" altLang="sv-SE" dirty="0" err="1"/>
              <a:t>styrelseledamöter</a:t>
            </a:r>
            <a:r>
              <a:rPr lang="en-US" altLang="sv-SE" dirty="0"/>
              <a:t> </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CAB5-3EBB-B31F-4060-A129A6AC3A3D}"/>
              </a:ext>
            </a:extLst>
          </p:cNvPr>
          <p:cNvSpPr>
            <a:spLocks noGrp="1"/>
          </p:cNvSpPr>
          <p:nvPr>
            <p:ph type="title"/>
          </p:nvPr>
        </p:nvSpPr>
        <p:spPr/>
        <p:txBody>
          <a:bodyPr/>
          <a:lstStyle/>
          <a:p>
            <a:r>
              <a:rPr lang="sv-SE" sz="4400" dirty="0">
                <a:latin typeface="Arial" panose="020B0604020202020204" pitchFamily="34" charset="0"/>
              </a:rPr>
              <a:t>Valberedning</a:t>
            </a:r>
          </a:p>
        </p:txBody>
      </p:sp>
      <p:sp>
        <p:nvSpPr>
          <p:cNvPr id="3" name="Content Placeholder 2">
            <a:extLst>
              <a:ext uri="{FF2B5EF4-FFF2-40B4-BE49-F238E27FC236}">
                <a16:creationId xmlns:a16="http://schemas.microsoft.com/office/drawing/2014/main" id="{5B8A2AC9-6883-D2E9-0486-B7D0652C1109}"/>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162125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895A-0D12-C7CB-36B1-83C47694D783}"/>
              </a:ext>
            </a:extLst>
          </p:cNvPr>
          <p:cNvSpPr>
            <a:spLocks noGrp="1"/>
          </p:cNvSpPr>
          <p:nvPr>
            <p:ph type="title"/>
          </p:nvPr>
        </p:nvSpPr>
        <p:spPr>
          <a:xfrm>
            <a:off x="612775" y="117058"/>
            <a:ext cx="8151813" cy="989013"/>
          </a:xfrm>
        </p:spPr>
        <p:txBody>
          <a:bodyPr/>
          <a:lstStyle/>
          <a:p>
            <a:r>
              <a:rPr lang="sv-SE" sz="4400" dirty="0">
                <a:latin typeface="Arial"/>
                <a:cs typeface="Arial"/>
              </a:rPr>
              <a:t>Informationsplattform</a:t>
            </a:r>
            <a:endParaRPr lang="en-SE" sz="4400" dirty="0">
              <a:latin typeface="Arial" panose="020B0604020202020204" pitchFamily="34" charset="0"/>
            </a:endParaRPr>
          </a:p>
        </p:txBody>
      </p:sp>
      <p:sp>
        <p:nvSpPr>
          <p:cNvPr id="3" name="Content Placeholder 2">
            <a:extLst>
              <a:ext uri="{FF2B5EF4-FFF2-40B4-BE49-F238E27FC236}">
                <a16:creationId xmlns:a16="http://schemas.microsoft.com/office/drawing/2014/main" id="{7DD860F8-16E7-B75C-0D1A-85F9472734F3}"/>
              </a:ext>
            </a:extLst>
          </p:cNvPr>
          <p:cNvSpPr>
            <a:spLocks noGrp="1"/>
          </p:cNvSpPr>
          <p:nvPr>
            <p:ph idx="1"/>
          </p:nvPr>
        </p:nvSpPr>
        <p:spPr>
          <a:xfrm>
            <a:off x="612775" y="974034"/>
            <a:ext cx="8151813" cy="4130675"/>
          </a:xfrm>
        </p:spPr>
        <p:txBody>
          <a:bodyPr/>
          <a:lstStyle/>
          <a:p>
            <a:pPr algn="l" rtl="0" fontAlgn="base">
              <a:buFont typeface="Arial" panose="020B0604020202020204" pitchFamily="34" charset="0"/>
              <a:buChar char="•"/>
            </a:pPr>
            <a:r>
              <a:rPr lang="sv-SE" sz="1600" b="1" u="none" strike="noStrike" dirty="0">
                <a:solidFill>
                  <a:srgbClr val="000000"/>
                </a:solidFill>
                <a:effectLst/>
                <a:latin typeface="Aptos"/>
                <a:ea typeface="Tahoma"/>
                <a:cs typeface="Arial"/>
              </a:rPr>
              <a:t>Laget.se</a:t>
            </a:r>
            <a:r>
              <a:rPr lang="sv-SE" sz="1600" b="1" dirty="0">
                <a:latin typeface="Aptos"/>
                <a:ea typeface="Tahoma"/>
                <a:cs typeface="Arial"/>
              </a:rPr>
              <a:t>/MSSK</a:t>
            </a:r>
            <a:r>
              <a:rPr lang="sv-SE" sz="1600" u="none" strike="noStrike" dirty="0">
                <a:solidFill>
                  <a:srgbClr val="000000"/>
                </a:solidFill>
                <a:effectLst/>
                <a:latin typeface="Aptos"/>
                <a:ea typeface="Tahoma"/>
                <a:cs typeface="Arial"/>
              </a:rPr>
              <a:t> för information till laget (tränare, lagledare, f-grupp, webmaster)</a:t>
            </a:r>
            <a:r>
              <a:rPr lang="en-US" sz="1600" u="none" strike="noStrike" dirty="0">
                <a:solidFill>
                  <a:srgbClr val="000000"/>
                </a:solidFill>
                <a:effectLst/>
                <a:latin typeface="Aptos"/>
                <a:ea typeface="Tahoma"/>
                <a:cs typeface="Arial"/>
              </a:rPr>
              <a:t>​</a:t>
            </a:r>
          </a:p>
          <a:p>
            <a:pPr lvl="1">
              <a:buFont typeface="Courier New" panose="020B0604020202020204" pitchFamily="34" charset="0"/>
              <a:buChar char="o"/>
            </a:pPr>
            <a:r>
              <a:rPr lang="en-US" sz="1200" b="1" dirty="0">
                <a:latin typeface="Aptos"/>
                <a:ea typeface="Tahoma"/>
                <a:cs typeface="Arial"/>
              </a:rPr>
              <a:t>OBS!</a:t>
            </a:r>
            <a:r>
              <a:rPr lang="en-US" sz="1200" dirty="0">
                <a:latin typeface="Aptos"/>
                <a:ea typeface="Tahoma"/>
                <a:cs typeface="Arial"/>
              </a:rPr>
              <a:t> </a:t>
            </a:r>
            <a:r>
              <a:rPr lang="en-US" sz="1200" dirty="0" err="1">
                <a:latin typeface="Aptos"/>
                <a:ea typeface="Tahoma"/>
                <a:cs typeface="Arial"/>
              </a:rPr>
              <a:t>Prenumerera</a:t>
            </a:r>
            <a:r>
              <a:rPr lang="en-US" sz="1200" dirty="0">
                <a:latin typeface="Aptos"/>
                <a:ea typeface="Tahoma"/>
                <a:cs typeface="Arial"/>
              </a:rPr>
              <a:t> </a:t>
            </a:r>
            <a:r>
              <a:rPr lang="en-US" sz="1200" dirty="0" err="1">
                <a:latin typeface="Aptos"/>
                <a:ea typeface="Tahoma"/>
                <a:cs typeface="Arial"/>
              </a:rPr>
              <a:t>på</a:t>
            </a:r>
            <a:r>
              <a:rPr lang="en-US" sz="1200" dirty="0">
                <a:latin typeface="Aptos"/>
                <a:ea typeface="Tahoma"/>
                <a:cs typeface="Arial"/>
              </a:rPr>
              <a:t> </a:t>
            </a:r>
            <a:r>
              <a:rPr lang="en-US" sz="1200" dirty="0" err="1">
                <a:latin typeface="Aptos"/>
                <a:ea typeface="Tahoma"/>
                <a:cs typeface="Arial"/>
              </a:rPr>
              <a:t>kalender</a:t>
            </a:r>
            <a:r>
              <a:rPr lang="en-US" sz="1200" dirty="0">
                <a:latin typeface="Aptos"/>
                <a:ea typeface="Tahoma"/>
                <a:cs typeface="Arial"/>
              </a:rPr>
              <a:t> för </a:t>
            </a:r>
            <a:r>
              <a:rPr lang="sv-SE" sz="1200" dirty="0">
                <a:latin typeface="Aptos"/>
                <a:ea typeface="Tahoma"/>
                <a:cs typeface="Arial"/>
              </a:rPr>
              <a:t>Träningar</a:t>
            </a:r>
            <a:r>
              <a:rPr lang="en-US" sz="1200" dirty="0">
                <a:latin typeface="Aptos"/>
                <a:ea typeface="Tahoma"/>
                <a:cs typeface="Arial"/>
              </a:rPr>
              <a:t>​, matcher etc.  </a:t>
            </a: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Nyheter</a:t>
            </a:r>
            <a:r>
              <a:rPr lang="en-US" sz="1200" u="none" strike="noStrike" dirty="0">
                <a:solidFill>
                  <a:srgbClr val="000000"/>
                </a:solidFill>
                <a:effectLst/>
                <a:latin typeface="Aptos"/>
                <a:ea typeface="Tahoma"/>
                <a:cs typeface="Arial"/>
              </a:rPr>
              <a:t>​</a:t>
            </a:r>
            <a:endParaRPr lang="en-US" sz="2000" u="none" strike="noStrike" dirty="0">
              <a:solidFill>
                <a:srgbClr val="000000"/>
              </a:solidFill>
              <a:effectLst/>
              <a:latin typeface="Aptos"/>
              <a:ea typeface="Tahoma"/>
              <a:cs typeface="Arial"/>
            </a:endParaRP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Försäljning</a:t>
            </a:r>
            <a:r>
              <a:rPr lang="en-US" sz="1200" u="none" strike="noStrike" dirty="0">
                <a:solidFill>
                  <a:srgbClr val="000000"/>
                </a:solidFill>
                <a:effectLst/>
                <a:latin typeface="Aptos"/>
                <a:ea typeface="Tahoma"/>
                <a:cs typeface="Arial"/>
              </a:rPr>
              <a:t>​</a:t>
            </a:r>
            <a:endParaRPr lang="en-US" sz="2000" u="none" strike="noStrike" dirty="0">
              <a:solidFill>
                <a:srgbClr val="000000"/>
              </a:solidFill>
              <a:effectLst/>
              <a:latin typeface="Aptos"/>
              <a:ea typeface="Tahoma"/>
              <a:cs typeface="Arial"/>
            </a:endParaRP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Närvaro</a:t>
            </a:r>
            <a:r>
              <a:rPr lang="en-US" sz="1200" u="none" strike="noStrike" dirty="0">
                <a:solidFill>
                  <a:srgbClr val="000000"/>
                </a:solidFill>
                <a:effectLst/>
                <a:latin typeface="Aptos"/>
                <a:ea typeface="Tahoma"/>
                <a:cs typeface="Arial"/>
              </a:rPr>
              <a:t>​</a:t>
            </a:r>
            <a:endParaRPr lang="en-US" sz="2000" u="none" strike="noStrike" dirty="0">
              <a:solidFill>
                <a:srgbClr val="000000"/>
              </a:solidFill>
              <a:effectLst/>
              <a:latin typeface="Aptos"/>
              <a:ea typeface="Tahoma"/>
              <a:cs typeface="Arial"/>
            </a:endParaRPr>
          </a:p>
          <a:p>
            <a:pPr>
              <a:buFont typeface="Arial" panose="020B0604020202020204" pitchFamily="34" charset="0"/>
              <a:buChar char="•"/>
            </a:pPr>
            <a:r>
              <a:rPr lang="en-US" sz="1600" dirty="0">
                <a:latin typeface="Aptos"/>
                <a:ea typeface="Tahoma"/>
                <a:cs typeface="Arial"/>
              </a:rPr>
              <a:t>WhatsApp (MSSK </a:t>
            </a:r>
            <a:r>
              <a:rPr lang="en-US" sz="1600" dirty="0" err="1">
                <a:latin typeface="Aptos"/>
                <a:ea typeface="Tahoma"/>
                <a:cs typeface="Arial"/>
              </a:rPr>
              <a:t>ledargrupp</a:t>
            </a:r>
            <a:r>
              <a:rPr lang="en-US" sz="1600" dirty="0">
                <a:latin typeface="Aptos"/>
                <a:ea typeface="Tahoma"/>
                <a:cs typeface="Arial"/>
              </a:rPr>
              <a:t>)</a:t>
            </a:r>
          </a:p>
          <a:p>
            <a:pPr>
              <a:buFont typeface="Arial" panose="020B0604020202020204" pitchFamily="34" charset="0"/>
              <a:buChar char="•"/>
            </a:pPr>
            <a:r>
              <a:rPr lang="en-US" sz="1600" dirty="0">
                <a:latin typeface="Arial"/>
                <a:ea typeface="Tahoma"/>
                <a:cs typeface="Arial"/>
              </a:rPr>
              <a:t>Fogis</a:t>
            </a:r>
            <a:endParaRPr lang="en-US" sz="1600" dirty="0">
              <a:latin typeface="Aptos"/>
              <a:ea typeface="Tahoma"/>
              <a:cs typeface="Arial"/>
            </a:endParaRPr>
          </a:p>
          <a:p>
            <a:pPr algn="l" rtl="0" fontAlgn="base">
              <a:buFont typeface="Arial" panose="020B0604020202020204" pitchFamily="34" charset="0"/>
              <a:buChar char="•"/>
            </a:pPr>
            <a:r>
              <a:rPr lang="sv-SE" sz="1600" u="none" strike="noStrike" dirty="0">
                <a:solidFill>
                  <a:srgbClr val="000000"/>
                </a:solidFill>
                <a:effectLst/>
                <a:latin typeface="Aptos"/>
                <a:ea typeface="Tahoma"/>
                <a:cs typeface="Arial"/>
              </a:rPr>
              <a:t>Digitala lagkassan (Kassör)</a:t>
            </a:r>
            <a:r>
              <a:rPr lang="en-US" sz="1600" u="none" strike="noStrike" dirty="0">
                <a:solidFill>
                  <a:srgbClr val="000000"/>
                </a:solidFill>
                <a:effectLst/>
                <a:latin typeface="Aptos"/>
                <a:ea typeface="Tahoma"/>
                <a:cs typeface="Arial"/>
              </a:rPr>
              <a:t>​</a:t>
            </a:r>
          </a:p>
          <a:p>
            <a:pPr algn="l" rtl="0" fontAlgn="base">
              <a:buFont typeface="Arial" panose="020B0604020202020204" pitchFamily="34" charset="0"/>
              <a:buChar char="•"/>
            </a:pPr>
            <a:r>
              <a:rPr lang="sv-SE" sz="1600" u="none" strike="noStrike" dirty="0" err="1">
                <a:solidFill>
                  <a:srgbClr val="000000"/>
                </a:solidFill>
                <a:effectLst/>
                <a:latin typeface="Aptos"/>
                <a:ea typeface="Tahoma"/>
                <a:cs typeface="Arial"/>
              </a:rPr>
              <a:t>Teampay</a:t>
            </a:r>
            <a:r>
              <a:rPr lang="sv-SE" sz="1600" u="none" strike="noStrike" dirty="0">
                <a:solidFill>
                  <a:srgbClr val="000000"/>
                </a:solidFill>
                <a:effectLst/>
                <a:latin typeface="Aptos"/>
                <a:ea typeface="Tahoma"/>
                <a:cs typeface="Arial"/>
              </a:rPr>
              <a:t> = kassaregister</a:t>
            </a:r>
            <a:r>
              <a:rPr lang="en-US" sz="1600" u="none" strike="noStrike" dirty="0">
                <a:solidFill>
                  <a:srgbClr val="000000"/>
                </a:solidFill>
                <a:effectLst/>
                <a:latin typeface="Aptos"/>
                <a:ea typeface="Tahoma"/>
                <a:cs typeface="Arial"/>
              </a:rPr>
              <a:t>​</a:t>
            </a:r>
          </a:p>
          <a:p>
            <a:pPr algn="l" rtl="0" fontAlgn="base">
              <a:buFont typeface="Arial" panose="020B0604020202020204" pitchFamily="34" charset="0"/>
              <a:buChar char="•"/>
            </a:pPr>
            <a:r>
              <a:rPr lang="sv-SE" sz="1600" u="none" strike="noStrike" dirty="0">
                <a:solidFill>
                  <a:srgbClr val="000000"/>
                </a:solidFill>
                <a:effectLst/>
                <a:latin typeface="Aptos"/>
                <a:ea typeface="Tahoma"/>
                <a:cs typeface="Arial"/>
              </a:rPr>
              <a:t>(COOP konto)</a:t>
            </a:r>
            <a:r>
              <a:rPr lang="en-US" sz="1600" u="none" strike="noStrike" dirty="0">
                <a:solidFill>
                  <a:srgbClr val="000000"/>
                </a:solidFill>
                <a:effectLst/>
                <a:latin typeface="Aptos"/>
                <a:ea typeface="Tahoma"/>
                <a:cs typeface="Arial"/>
              </a:rPr>
              <a:t>​</a:t>
            </a:r>
          </a:p>
          <a:p>
            <a:pPr algn="l" rtl="0" fontAlgn="base">
              <a:buFont typeface="Arial" panose="020B0604020202020204" pitchFamily="34" charset="0"/>
              <a:buChar char="•"/>
            </a:pPr>
            <a:r>
              <a:rPr lang="sv-SE" sz="1600" u="none" strike="noStrike" dirty="0" err="1">
                <a:solidFill>
                  <a:srgbClr val="000000"/>
                </a:solidFill>
                <a:effectLst/>
                <a:latin typeface="Aptos"/>
                <a:ea typeface="Tahoma"/>
                <a:cs typeface="Arial"/>
              </a:rPr>
              <a:t>Targetaid</a:t>
            </a:r>
            <a:r>
              <a:rPr lang="sv-SE" sz="1600" u="none" strike="noStrike" dirty="0">
                <a:solidFill>
                  <a:srgbClr val="000000"/>
                </a:solidFill>
                <a:effectLst/>
                <a:latin typeface="Aptos"/>
                <a:ea typeface="Tahoma"/>
                <a:cs typeface="Arial"/>
              </a:rPr>
              <a:t>, insamlingar </a:t>
            </a:r>
            <a:r>
              <a:rPr lang="sv-SE" sz="1600" dirty="0">
                <a:latin typeface="Aptos"/>
                <a:ea typeface="Tahoma"/>
                <a:cs typeface="Arial"/>
              </a:rPr>
              <a:t>huvudsakligen</a:t>
            </a:r>
            <a:r>
              <a:rPr lang="sv-SE" sz="1600" u="none" strike="noStrike" dirty="0">
                <a:solidFill>
                  <a:srgbClr val="000000"/>
                </a:solidFill>
                <a:effectLst/>
                <a:latin typeface="Aptos"/>
                <a:ea typeface="Tahoma"/>
                <a:cs typeface="Arial"/>
              </a:rPr>
              <a:t> för </a:t>
            </a:r>
            <a:r>
              <a:rPr lang="sv-SE" sz="1600" dirty="0">
                <a:latin typeface="Aptos"/>
                <a:ea typeface="Tahoma"/>
                <a:cs typeface="Arial"/>
              </a:rPr>
              <a:t>föreningar</a:t>
            </a:r>
          </a:p>
          <a:p>
            <a:pPr algn="l" rtl="0" fontAlgn="base">
              <a:buFont typeface="Arial" panose="020B0604020202020204" pitchFamily="34" charset="0"/>
              <a:buChar char="•"/>
            </a:pPr>
            <a:r>
              <a:rPr lang="sv-SE" sz="1600" dirty="0" err="1">
                <a:latin typeface="Aptos"/>
                <a:ea typeface="Tahoma"/>
                <a:cs typeface="Arial"/>
              </a:rPr>
              <a:t>Cleverservice</a:t>
            </a:r>
            <a:endParaRPr lang="sv-SE" sz="1600" dirty="0">
              <a:latin typeface="Aptos"/>
              <a:ea typeface="Tahoma"/>
              <a:cs typeface="Arial"/>
            </a:endParaRPr>
          </a:p>
          <a:p>
            <a:pPr algn="l" rtl="0" fontAlgn="base">
              <a:buFont typeface="Arial" panose="020B0604020202020204" pitchFamily="34" charset="0"/>
              <a:buChar char="•"/>
            </a:pPr>
            <a:endParaRPr lang="en-US" sz="2800" u="none" strike="noStrike" dirty="0">
              <a:solidFill>
                <a:srgbClr val="000000"/>
              </a:solidFill>
              <a:effectLst/>
              <a:latin typeface="Arial" panose="020B0604020202020204" pitchFamily="34" charset="0"/>
            </a:endParaRPr>
          </a:p>
          <a:p>
            <a:endParaRPr lang="en-SE" sz="2800"/>
          </a:p>
        </p:txBody>
      </p:sp>
      <p:pic>
        <p:nvPicPr>
          <p:cNvPr id="4" name="Bildobjekt 3" descr="En bild som visar text, skärmbild, nummer, Teckensnitt&#10;&#10;Automatiskt genererad beskrivning">
            <a:extLst>
              <a:ext uri="{FF2B5EF4-FFF2-40B4-BE49-F238E27FC236}">
                <a16:creationId xmlns:a16="http://schemas.microsoft.com/office/drawing/2014/main" id="{40934623-7217-B7CD-7B8F-3F7E6FC6785A}"/>
              </a:ext>
            </a:extLst>
          </p:cNvPr>
          <p:cNvPicPr>
            <a:picLocks noChangeAspect="1"/>
          </p:cNvPicPr>
          <p:nvPr/>
        </p:nvPicPr>
        <p:blipFill>
          <a:blip r:embed="rId2"/>
          <a:stretch>
            <a:fillRect/>
          </a:stretch>
        </p:blipFill>
        <p:spPr>
          <a:xfrm>
            <a:off x="6302030" y="1551746"/>
            <a:ext cx="2463662" cy="2969316"/>
          </a:xfrm>
          <a:prstGeom prst="rect">
            <a:avLst/>
          </a:prstGeom>
        </p:spPr>
      </p:pic>
      <p:pic>
        <p:nvPicPr>
          <p:cNvPr id="5" name="Bildobjekt 4" descr="En bild som visar cirkel, Färggrann&#10;&#10;Automatiskt genererad beskrivning">
            <a:extLst>
              <a:ext uri="{FF2B5EF4-FFF2-40B4-BE49-F238E27FC236}">
                <a16:creationId xmlns:a16="http://schemas.microsoft.com/office/drawing/2014/main" id="{C5070173-CF7C-D3B7-0AC0-F7181E7BF9A7}"/>
              </a:ext>
            </a:extLst>
          </p:cNvPr>
          <p:cNvPicPr>
            <a:picLocks noChangeAspect="1"/>
          </p:cNvPicPr>
          <p:nvPr/>
        </p:nvPicPr>
        <p:blipFill>
          <a:blip r:embed="rId3"/>
          <a:stretch>
            <a:fillRect/>
          </a:stretch>
        </p:blipFill>
        <p:spPr>
          <a:xfrm>
            <a:off x="6481140" y="4027004"/>
            <a:ext cx="1131406" cy="573157"/>
          </a:xfrm>
          <a:prstGeom prst="rect">
            <a:avLst/>
          </a:prstGeom>
        </p:spPr>
      </p:pic>
    </p:spTree>
    <p:extLst>
      <p:ext uri="{BB962C8B-B14F-4D97-AF65-F5344CB8AC3E}">
        <p14:creationId xmlns:p14="http://schemas.microsoft.com/office/powerpoint/2010/main" val="188379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8EBE-DF20-EBFB-1FF1-D78D7097AC26}"/>
              </a:ext>
            </a:extLst>
          </p:cNvPr>
          <p:cNvSpPr>
            <a:spLocks noGrp="1"/>
          </p:cNvSpPr>
          <p:nvPr>
            <p:ph type="title"/>
          </p:nvPr>
        </p:nvSpPr>
        <p:spPr/>
        <p:txBody>
          <a:bodyPr/>
          <a:lstStyle/>
          <a:p>
            <a:r>
              <a:rPr lang="sv-SE" sz="4400">
                <a:latin typeface="Arial" panose="020B0604020202020204" pitchFamily="34" charset="0"/>
              </a:rPr>
              <a:t>Digitala lagkassan</a:t>
            </a:r>
            <a:r>
              <a:rPr lang="sv-SE" sz="1800" b="0" i="0" u="none" strike="noStrike">
                <a:effectLst/>
                <a:latin typeface="Aptos Display" panose="020B0004020202020204" pitchFamily="34" charset="0"/>
              </a:rPr>
              <a:t>​</a:t>
            </a:r>
            <a:endParaRPr lang="en-SE"/>
          </a:p>
        </p:txBody>
      </p:sp>
      <p:sp>
        <p:nvSpPr>
          <p:cNvPr id="3" name="Content Placeholder 2">
            <a:extLst>
              <a:ext uri="{FF2B5EF4-FFF2-40B4-BE49-F238E27FC236}">
                <a16:creationId xmlns:a16="http://schemas.microsoft.com/office/drawing/2014/main" id="{E8DA0C8E-0E90-CFAC-DB8A-E7C44B509C9A}"/>
              </a:ext>
            </a:extLst>
          </p:cNvPr>
          <p:cNvSpPr>
            <a:spLocks noGrp="1"/>
          </p:cNvSpPr>
          <p:nvPr>
            <p:ph idx="1"/>
          </p:nvPr>
        </p:nvSpPr>
        <p:spPr>
          <a:xfrm>
            <a:off x="612775" y="1600200"/>
            <a:ext cx="8151813" cy="3762928"/>
          </a:xfrm>
        </p:spPr>
        <p:txBody>
          <a:bodyPr/>
          <a:lstStyle/>
          <a:p>
            <a:pPr>
              <a:buFont typeface="Arial" panose="020B0604020202020204" pitchFamily="34" charset="0"/>
              <a:buChar char="•"/>
            </a:pPr>
            <a:endParaRPr lang="sv-SE" sz="1800" dirty="0">
              <a:latin typeface="Aptos"/>
              <a:ea typeface="Tahoma"/>
              <a:cs typeface="Arial"/>
            </a:endParaRPr>
          </a:p>
          <a:p>
            <a:pPr>
              <a:buFont typeface="Arial" panose="020B0604020202020204" pitchFamily="34" charset="0"/>
              <a:buChar char="•"/>
            </a:pPr>
            <a:r>
              <a:rPr lang="sv-SE" sz="1800" dirty="0">
                <a:latin typeface="Arial"/>
                <a:ea typeface="Tahoma"/>
                <a:cs typeface="Arial"/>
              </a:rPr>
              <a:t>En kassör som är </a:t>
            </a:r>
            <a:r>
              <a:rPr lang="sv-SE" sz="1800" dirty="0" err="1">
                <a:latin typeface="Arial"/>
                <a:ea typeface="Tahoma"/>
                <a:cs typeface="Arial"/>
              </a:rPr>
              <a:t>admin</a:t>
            </a:r>
            <a:r>
              <a:rPr lang="sv-SE" sz="1800" dirty="0">
                <a:latin typeface="Arial"/>
                <a:ea typeface="Tahoma"/>
                <a:cs typeface="Arial"/>
              </a:rPr>
              <a:t> (k</a:t>
            </a:r>
            <a:r>
              <a:rPr lang="en-US" sz="1800" dirty="0" err="1">
                <a:latin typeface="Arial"/>
                <a:ea typeface="Tahoma"/>
                <a:cs typeface="Arial"/>
              </a:rPr>
              <a:t>räver</a:t>
            </a:r>
            <a:r>
              <a:rPr lang="en-US" sz="1800" dirty="0">
                <a:latin typeface="Arial"/>
                <a:ea typeface="Tahoma"/>
                <a:cs typeface="Arial"/>
              </a:rPr>
              <a:t> </a:t>
            </a:r>
            <a:r>
              <a:rPr lang="sv-SE" sz="1800" dirty="0">
                <a:latin typeface="Arial"/>
                <a:ea typeface="Tahoma"/>
                <a:cs typeface="Arial"/>
              </a:rPr>
              <a:t>Freja som </a:t>
            </a:r>
            <a:r>
              <a:rPr lang="sv-SE" sz="1800" dirty="0" err="1">
                <a:latin typeface="Arial"/>
                <a:ea typeface="Tahoma"/>
                <a:cs typeface="Arial"/>
              </a:rPr>
              <a:t>inlogg</a:t>
            </a:r>
            <a:r>
              <a:rPr lang="sv-SE" sz="1800" dirty="0">
                <a:latin typeface="Arial"/>
                <a:ea typeface="Tahoma"/>
                <a:cs typeface="Arial"/>
              </a:rPr>
              <a:t>)</a:t>
            </a:r>
            <a:endParaRPr lang="en-US" dirty="0">
              <a:latin typeface="Arial"/>
              <a:ea typeface="Tahoma"/>
              <a:cs typeface="Arial"/>
            </a:endParaRPr>
          </a:p>
          <a:p>
            <a:pPr>
              <a:buFont typeface="Arial" panose="020B0604020202020204" pitchFamily="34" charset="0"/>
              <a:buChar char="•"/>
            </a:pPr>
            <a:r>
              <a:rPr lang="sv-SE" sz="1800" dirty="0">
                <a:latin typeface="Aptos"/>
                <a:ea typeface="Tahoma"/>
                <a:cs typeface="Arial"/>
              </a:rPr>
              <a:t>Alla</a:t>
            </a:r>
            <a:r>
              <a:rPr lang="sv-SE" sz="1800" u="none" strike="noStrike" dirty="0">
                <a:solidFill>
                  <a:srgbClr val="000000"/>
                </a:solidFill>
                <a:effectLst/>
                <a:latin typeface="Aptos"/>
                <a:ea typeface="Tahoma"/>
                <a:cs typeface="Arial"/>
              </a:rPr>
              <a:t> vårdnadshavare </a:t>
            </a:r>
            <a:r>
              <a:rPr lang="sv-SE" sz="1800" dirty="0">
                <a:latin typeface="Aptos"/>
                <a:ea typeface="Tahoma"/>
                <a:cs typeface="Arial"/>
              </a:rPr>
              <a:t>kan få</a:t>
            </a:r>
            <a:r>
              <a:rPr lang="sv-SE" sz="1800" u="none" strike="noStrike" dirty="0">
                <a:solidFill>
                  <a:srgbClr val="000000"/>
                </a:solidFill>
                <a:effectLst/>
                <a:latin typeface="Aptos"/>
                <a:ea typeface="Tahoma"/>
                <a:cs typeface="Arial"/>
              </a:rPr>
              <a:t> access för att se</a:t>
            </a:r>
            <a:r>
              <a:rPr lang="en-US" sz="1800" u="none" strike="noStrike" dirty="0">
                <a:solidFill>
                  <a:srgbClr val="000000"/>
                </a:solidFill>
                <a:effectLst/>
                <a:latin typeface="Aptos"/>
                <a:ea typeface="Tahoma"/>
                <a:cs typeface="Arial"/>
              </a:rPr>
              <a:t>​</a:t>
            </a:r>
            <a:r>
              <a:rPr lang="en-US" sz="1800" dirty="0">
                <a:latin typeface="Aptos"/>
                <a:ea typeface="Tahoma"/>
                <a:cs typeface="Arial"/>
              </a:rPr>
              <a:t> </a:t>
            </a:r>
            <a:r>
              <a:rPr lang="en-US" sz="1800" dirty="0" err="1">
                <a:latin typeface="Aptos"/>
                <a:ea typeface="Tahoma"/>
                <a:cs typeface="Arial"/>
              </a:rPr>
              <a:t>saldo</a:t>
            </a:r>
            <a:endParaRPr lang="en-US" u="none" strike="noStrike" dirty="0" err="1">
              <a:solidFill>
                <a:srgbClr val="000000"/>
              </a:solidFill>
              <a:effectLst/>
              <a:latin typeface="Arial"/>
              <a:ea typeface="Tahoma"/>
              <a:cs typeface="Arial"/>
            </a:endParaRPr>
          </a:p>
          <a:p>
            <a:pPr algn="l" rtl="0" fontAlgn="base">
              <a:buFont typeface="Arial" panose="020B0604020202020204" pitchFamily="34" charset="0"/>
              <a:buChar char="•"/>
            </a:pPr>
            <a:r>
              <a:rPr lang="sv-SE" sz="1800" u="none" strike="noStrike" dirty="0">
                <a:solidFill>
                  <a:srgbClr val="000000"/>
                </a:solidFill>
                <a:effectLst/>
                <a:latin typeface="Aptos"/>
                <a:ea typeface="Tahoma"/>
                <a:cs typeface="Arial"/>
              </a:rPr>
              <a:t>Kommer att ha en separat utbildning för kassörer</a:t>
            </a:r>
            <a:r>
              <a:rPr lang="en-US" sz="1800" u="none" strike="noStrike" dirty="0">
                <a:solidFill>
                  <a:srgbClr val="000000"/>
                </a:solidFill>
                <a:effectLst/>
                <a:latin typeface="Aptos"/>
                <a:ea typeface="Tahoma"/>
                <a:cs typeface="Arial"/>
              </a:rPr>
              <a:t>​</a:t>
            </a:r>
            <a:endParaRPr lang="en-US" u="none" strike="noStrike" dirty="0">
              <a:solidFill>
                <a:srgbClr val="000000"/>
              </a:solidFill>
              <a:effectLst/>
              <a:latin typeface="Aptos"/>
              <a:ea typeface="Tahoma"/>
              <a:cs typeface="Arial"/>
            </a:endParaRPr>
          </a:p>
          <a:p>
            <a:pPr>
              <a:buFont typeface="Arial" panose="020B0604020202020204" pitchFamily="34" charset="0"/>
              <a:buChar char="•"/>
            </a:pPr>
            <a:r>
              <a:rPr lang="sv-SE" sz="1800" dirty="0">
                <a:latin typeface="Aptos"/>
                <a:ea typeface="Tahoma"/>
                <a:cs typeface="Arial"/>
              </a:rPr>
              <a:t>Slipper ha </a:t>
            </a:r>
            <a:r>
              <a:rPr lang="sv-SE" sz="1800" u="none" strike="noStrike" dirty="0">
                <a:solidFill>
                  <a:srgbClr val="000000"/>
                </a:solidFill>
                <a:effectLst/>
                <a:latin typeface="Aptos"/>
                <a:ea typeface="Tahoma"/>
                <a:cs typeface="Arial"/>
              </a:rPr>
              <a:t>lagkassor på sidan om</a:t>
            </a:r>
            <a:r>
              <a:rPr lang="sv-SE" sz="1800" dirty="0">
                <a:latin typeface="Aptos"/>
                <a:ea typeface="Tahoma"/>
                <a:cs typeface="Arial"/>
              </a:rPr>
              <a:t>!</a:t>
            </a:r>
            <a:r>
              <a:rPr lang="en-US" sz="1800" u="none" strike="noStrike" dirty="0">
                <a:solidFill>
                  <a:srgbClr val="000000"/>
                </a:solidFill>
                <a:effectLst/>
                <a:latin typeface="Aptos"/>
                <a:ea typeface="Tahoma"/>
                <a:cs typeface="Arial"/>
              </a:rPr>
              <a:t>​ (</a:t>
            </a:r>
            <a:r>
              <a:rPr lang="en-US" sz="1800" u="none" strike="noStrike" dirty="0" err="1">
                <a:solidFill>
                  <a:srgbClr val="000000"/>
                </a:solidFill>
                <a:effectLst/>
                <a:latin typeface="Aptos"/>
                <a:ea typeface="Tahoma"/>
                <a:cs typeface="Arial"/>
              </a:rPr>
              <a:t>Förbjudet</a:t>
            </a:r>
            <a:r>
              <a:rPr lang="en-US" sz="1800" u="none" strike="noStrike" dirty="0">
                <a:solidFill>
                  <a:srgbClr val="000000"/>
                </a:solidFill>
                <a:effectLst/>
                <a:latin typeface="Aptos"/>
                <a:ea typeface="Tahoma"/>
                <a:cs typeface="Arial"/>
              </a:rPr>
              <a:t> </a:t>
            </a:r>
            <a:r>
              <a:rPr lang="en-US" sz="1800" u="none" strike="noStrike" dirty="0" err="1">
                <a:solidFill>
                  <a:srgbClr val="000000"/>
                </a:solidFill>
                <a:effectLst/>
                <a:latin typeface="Aptos"/>
                <a:ea typeface="Tahoma"/>
                <a:cs typeface="Arial"/>
              </a:rPr>
              <a:t>enligt</a:t>
            </a:r>
            <a:r>
              <a:rPr lang="en-US" sz="1800" u="none" strike="noStrike" dirty="0">
                <a:solidFill>
                  <a:srgbClr val="000000"/>
                </a:solidFill>
                <a:effectLst/>
                <a:latin typeface="Aptos"/>
                <a:ea typeface="Tahoma"/>
                <a:cs typeface="Arial"/>
              </a:rPr>
              <a:t> lag!)</a:t>
            </a:r>
            <a:endParaRPr lang="en-US" u="none" strike="noStrike" dirty="0">
              <a:solidFill>
                <a:srgbClr val="000000"/>
              </a:solidFill>
              <a:effectLst/>
              <a:latin typeface="Aptos"/>
              <a:ea typeface="Tahoma"/>
              <a:cs typeface="Arial"/>
            </a:endParaRPr>
          </a:p>
          <a:p>
            <a:endParaRPr lang="en-SE"/>
          </a:p>
        </p:txBody>
      </p:sp>
      <p:pic>
        <p:nvPicPr>
          <p:cNvPr id="5" name="Picture 8" descr="A screenshot of a login form&#10;&#10;Description automatically generated">
            <a:extLst>
              <a:ext uri="{FF2B5EF4-FFF2-40B4-BE49-F238E27FC236}">
                <a16:creationId xmlns:a16="http://schemas.microsoft.com/office/drawing/2014/main" id="{EFF5CBA0-2E66-B4C0-8734-1E97A5105DDF}"/>
              </a:ext>
            </a:extLst>
          </p:cNvPr>
          <p:cNvPicPr>
            <a:picLocks noChangeAspect="1"/>
          </p:cNvPicPr>
          <p:nvPr/>
        </p:nvPicPr>
        <p:blipFill rotWithShape="1">
          <a:blip r:embed="rId2"/>
          <a:srcRect l="240" t="-2946" r="76033" b="80386"/>
          <a:stretch/>
        </p:blipFill>
        <p:spPr>
          <a:xfrm>
            <a:off x="6415977" y="147836"/>
            <a:ext cx="2088226" cy="1110845"/>
          </a:xfrm>
          <a:prstGeom prst="rect">
            <a:avLst/>
          </a:prstGeom>
        </p:spPr>
      </p:pic>
    </p:spTree>
    <p:extLst>
      <p:ext uri="{BB962C8B-B14F-4D97-AF65-F5344CB8AC3E}">
        <p14:creationId xmlns:p14="http://schemas.microsoft.com/office/powerpoint/2010/main" val="292224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6CC4F-F182-AE58-1854-1B6AAB9594DB}"/>
              </a:ext>
            </a:extLst>
          </p:cNvPr>
          <p:cNvSpPr>
            <a:spLocks noGrp="1"/>
          </p:cNvSpPr>
          <p:nvPr>
            <p:ph type="title"/>
          </p:nvPr>
        </p:nvSpPr>
        <p:spPr/>
        <p:txBody>
          <a:bodyPr/>
          <a:lstStyle/>
          <a:p>
            <a:r>
              <a:rPr lang="sv-SE" sz="3600" b="1" dirty="0">
                <a:cs typeface="Arial"/>
              </a:rPr>
              <a:t>Agenda </a:t>
            </a:r>
            <a:endParaRPr lang="sv-SE" sz="2400" dirty="0"/>
          </a:p>
        </p:txBody>
      </p:sp>
      <p:sp>
        <p:nvSpPr>
          <p:cNvPr id="3" name="Platshållare för innehåll 2">
            <a:extLst>
              <a:ext uri="{FF2B5EF4-FFF2-40B4-BE49-F238E27FC236}">
                <a16:creationId xmlns:a16="http://schemas.microsoft.com/office/drawing/2014/main" id="{67D890FA-E1D4-FF50-A706-C480DD347B07}"/>
              </a:ext>
            </a:extLst>
          </p:cNvPr>
          <p:cNvSpPr>
            <a:spLocks noGrp="1"/>
          </p:cNvSpPr>
          <p:nvPr>
            <p:ph idx="1"/>
          </p:nvPr>
        </p:nvSpPr>
        <p:spPr/>
        <p:txBody>
          <a:bodyPr/>
          <a:lstStyle/>
          <a:p>
            <a:endParaRPr lang="sv-SE" b="1" dirty="0"/>
          </a:p>
          <a:p>
            <a:r>
              <a:rPr lang="sv-SE" b="1" dirty="0" err="1">
                <a:latin typeface="Arial"/>
                <a:ea typeface="Tahoma"/>
                <a:cs typeface="Arial"/>
              </a:rPr>
              <a:t>hh:mm</a:t>
            </a:r>
            <a:r>
              <a:rPr lang="sv-SE" b="1" dirty="0">
                <a:latin typeface="Arial"/>
                <a:ea typeface="Tahoma"/>
                <a:cs typeface="Arial"/>
              </a:rPr>
              <a:t> – </a:t>
            </a:r>
            <a:r>
              <a:rPr lang="sv-SE" b="1" dirty="0" err="1">
                <a:latin typeface="Arial"/>
                <a:ea typeface="Tahoma"/>
                <a:cs typeface="Arial"/>
              </a:rPr>
              <a:t>hh:mm</a:t>
            </a:r>
            <a:r>
              <a:rPr lang="sv-SE" dirty="0">
                <a:latin typeface="Arial"/>
                <a:ea typeface="Tahoma"/>
                <a:cs typeface="Arial"/>
              </a:rPr>
              <a:t> Info från MSSK säsongen 2026</a:t>
            </a:r>
          </a:p>
          <a:p>
            <a:r>
              <a:rPr lang="sv-SE" b="1" dirty="0" err="1">
                <a:latin typeface="Arial"/>
                <a:ea typeface="Tahoma"/>
                <a:cs typeface="Arial"/>
              </a:rPr>
              <a:t>hh:mm</a:t>
            </a:r>
            <a:r>
              <a:rPr lang="sv-SE" b="1" dirty="0">
                <a:latin typeface="Arial"/>
                <a:ea typeface="Tahoma"/>
                <a:cs typeface="Arial"/>
              </a:rPr>
              <a:t> – </a:t>
            </a:r>
            <a:r>
              <a:rPr lang="sv-SE" b="1" dirty="0" err="1">
                <a:latin typeface="Arial"/>
                <a:ea typeface="Tahoma"/>
                <a:cs typeface="Arial"/>
              </a:rPr>
              <a:t>hh:mm</a:t>
            </a:r>
            <a:r>
              <a:rPr lang="sv-SE" b="1" dirty="0">
                <a:latin typeface="Arial"/>
                <a:ea typeface="Tahoma"/>
                <a:cs typeface="Arial"/>
              </a:rPr>
              <a:t> </a:t>
            </a:r>
            <a:r>
              <a:rPr lang="sv-SE" dirty="0">
                <a:latin typeface="Arial"/>
                <a:ea typeface="Tahoma"/>
                <a:cs typeface="Arial"/>
              </a:rPr>
              <a:t> Individuella lagmöten</a:t>
            </a:r>
            <a:endParaRPr lang="sv-SE" dirty="0"/>
          </a:p>
        </p:txBody>
      </p:sp>
    </p:spTree>
    <p:extLst>
      <p:ext uri="{BB962C8B-B14F-4D97-AF65-F5344CB8AC3E}">
        <p14:creationId xmlns:p14="http://schemas.microsoft.com/office/powerpoint/2010/main" val="286165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B12E-1E62-B265-877A-5C3488794A7F}"/>
              </a:ext>
            </a:extLst>
          </p:cNvPr>
          <p:cNvSpPr>
            <a:spLocks noGrp="1"/>
          </p:cNvSpPr>
          <p:nvPr>
            <p:ph type="title"/>
          </p:nvPr>
        </p:nvSpPr>
        <p:spPr>
          <a:xfrm>
            <a:off x="612774" y="247680"/>
            <a:ext cx="8151813" cy="989013"/>
          </a:xfrm>
        </p:spPr>
        <p:txBody>
          <a:bodyPr/>
          <a:lstStyle/>
          <a:p>
            <a:r>
              <a:rPr lang="sv-SE" sz="4400">
                <a:latin typeface="Arial" panose="020B0604020202020204" pitchFamily="34" charset="0"/>
              </a:rPr>
              <a:t>Exempel på digitala lagkassan</a:t>
            </a:r>
            <a:endParaRPr lang="en-SE" sz="4400">
              <a:latin typeface="Arial" panose="020B0604020202020204" pitchFamily="34" charset="0"/>
            </a:endParaRPr>
          </a:p>
        </p:txBody>
      </p:sp>
      <p:pic>
        <p:nvPicPr>
          <p:cNvPr id="5" name="Content Placeholder 4" descr="A screenshot of a computer&#10;&#10;Description automatically generated">
            <a:extLst>
              <a:ext uri="{FF2B5EF4-FFF2-40B4-BE49-F238E27FC236}">
                <a16:creationId xmlns:a16="http://schemas.microsoft.com/office/drawing/2014/main" id="{862C70D1-842D-9F8C-D75A-6DCF43659413}"/>
              </a:ext>
            </a:extLst>
          </p:cNvPr>
          <p:cNvPicPr>
            <a:picLocks noGrp="1" noChangeAspect="1"/>
          </p:cNvPicPr>
          <p:nvPr>
            <p:ph idx="1"/>
          </p:nvPr>
        </p:nvPicPr>
        <p:blipFill>
          <a:blip r:embed="rId2"/>
          <a:stretch>
            <a:fillRect/>
          </a:stretch>
        </p:blipFill>
        <p:spPr>
          <a:xfrm>
            <a:off x="1571288" y="3408894"/>
            <a:ext cx="3504768" cy="2321981"/>
          </a:xfrm>
        </p:spPr>
      </p:pic>
      <p:pic>
        <p:nvPicPr>
          <p:cNvPr id="7" name="Picture 6" descr="A screenshot of a computer&#10;&#10;Description automatically generated">
            <a:extLst>
              <a:ext uri="{FF2B5EF4-FFF2-40B4-BE49-F238E27FC236}">
                <a16:creationId xmlns:a16="http://schemas.microsoft.com/office/drawing/2014/main" id="{AD163CF7-697E-4C0F-7F6E-6FFE63850EBA}"/>
              </a:ext>
            </a:extLst>
          </p:cNvPr>
          <p:cNvPicPr>
            <a:picLocks noChangeAspect="1"/>
          </p:cNvPicPr>
          <p:nvPr/>
        </p:nvPicPr>
        <p:blipFill>
          <a:blip r:embed="rId3"/>
          <a:stretch>
            <a:fillRect/>
          </a:stretch>
        </p:blipFill>
        <p:spPr>
          <a:xfrm>
            <a:off x="4688681" y="1999535"/>
            <a:ext cx="4260830" cy="2663331"/>
          </a:xfrm>
          <a:prstGeom prst="rect">
            <a:avLst/>
          </a:prstGeom>
        </p:spPr>
      </p:pic>
      <p:pic>
        <p:nvPicPr>
          <p:cNvPr id="9" name="Picture 8" descr="A screenshot of a login form&#10;&#10;Description automatically generated">
            <a:extLst>
              <a:ext uri="{FF2B5EF4-FFF2-40B4-BE49-F238E27FC236}">
                <a16:creationId xmlns:a16="http://schemas.microsoft.com/office/drawing/2014/main" id="{AE825042-BE85-E06A-CBEE-AC670BD41FFE}"/>
              </a:ext>
            </a:extLst>
          </p:cNvPr>
          <p:cNvPicPr>
            <a:picLocks noChangeAspect="1"/>
          </p:cNvPicPr>
          <p:nvPr/>
        </p:nvPicPr>
        <p:blipFill>
          <a:blip r:embed="rId4"/>
          <a:stretch>
            <a:fillRect/>
          </a:stretch>
        </p:blipFill>
        <p:spPr>
          <a:xfrm>
            <a:off x="602865" y="1320465"/>
            <a:ext cx="3606748" cy="2016224"/>
          </a:xfrm>
          <a:prstGeom prst="rect">
            <a:avLst/>
          </a:prstGeom>
        </p:spPr>
      </p:pic>
    </p:spTree>
    <p:extLst>
      <p:ext uri="{BB962C8B-B14F-4D97-AF65-F5344CB8AC3E}">
        <p14:creationId xmlns:p14="http://schemas.microsoft.com/office/powerpoint/2010/main" val="241526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6B3F0AE3-CB10-967C-6CF2-426539628FFA}"/>
              </a:ext>
            </a:extLst>
          </p:cNvPr>
          <p:cNvPicPr>
            <a:picLocks noGrp="1" noChangeAspect="1"/>
          </p:cNvPicPr>
          <p:nvPr>
            <p:ph idx="1"/>
          </p:nvPr>
        </p:nvPicPr>
        <p:blipFill>
          <a:blip r:embed="rId2"/>
          <a:stretch>
            <a:fillRect/>
          </a:stretch>
        </p:blipFill>
        <p:spPr>
          <a:xfrm>
            <a:off x="690434" y="1347994"/>
            <a:ext cx="6310154" cy="3987386"/>
          </a:xfrm>
        </p:spPr>
      </p:pic>
      <p:sp>
        <p:nvSpPr>
          <p:cNvPr id="2" name="Title 1">
            <a:extLst>
              <a:ext uri="{FF2B5EF4-FFF2-40B4-BE49-F238E27FC236}">
                <a16:creationId xmlns:a16="http://schemas.microsoft.com/office/drawing/2014/main" id="{EF428FC9-E586-92B1-9A28-ADA125E299AF}"/>
              </a:ext>
            </a:extLst>
          </p:cNvPr>
          <p:cNvSpPr>
            <a:spLocks noGrp="1"/>
          </p:cNvSpPr>
          <p:nvPr>
            <p:ph type="title"/>
          </p:nvPr>
        </p:nvSpPr>
        <p:spPr/>
        <p:txBody>
          <a:bodyPr/>
          <a:lstStyle/>
          <a:p>
            <a:r>
              <a:rPr lang="sv-SE" sz="4000" b="1" dirty="0">
                <a:latin typeface="Aptos Display"/>
              </a:rPr>
              <a:t>Försäljning via </a:t>
            </a:r>
            <a:r>
              <a:rPr lang="sv-SE" sz="4000" b="1" i="0" u="none" strike="noStrike" dirty="0" err="1">
                <a:solidFill>
                  <a:srgbClr val="000000"/>
                </a:solidFill>
                <a:effectLst/>
                <a:latin typeface="Aptos Display"/>
              </a:rPr>
              <a:t>Teampay</a:t>
            </a:r>
            <a:endParaRPr lang="en-SE" sz="4000" b="1" dirty="0" err="1">
              <a:latin typeface="Aptos Display"/>
            </a:endParaRPr>
          </a:p>
        </p:txBody>
      </p:sp>
      <p:pic>
        <p:nvPicPr>
          <p:cNvPr id="3" name="Bildobjekt 2" descr="Välkommen - TeamPay">
            <a:extLst>
              <a:ext uri="{FF2B5EF4-FFF2-40B4-BE49-F238E27FC236}">
                <a16:creationId xmlns:a16="http://schemas.microsoft.com/office/drawing/2014/main" id="{02638A0A-14D0-B2F5-C3EA-8B82A4B52A65}"/>
              </a:ext>
            </a:extLst>
          </p:cNvPr>
          <p:cNvPicPr>
            <a:picLocks noChangeAspect="1"/>
          </p:cNvPicPr>
          <p:nvPr/>
        </p:nvPicPr>
        <p:blipFill>
          <a:blip r:embed="rId3"/>
          <a:stretch>
            <a:fillRect/>
          </a:stretch>
        </p:blipFill>
        <p:spPr>
          <a:xfrm>
            <a:off x="6532907" y="327991"/>
            <a:ext cx="2220568" cy="884583"/>
          </a:xfrm>
          <a:prstGeom prst="rect">
            <a:avLst/>
          </a:prstGeom>
        </p:spPr>
      </p:pic>
      <p:pic>
        <p:nvPicPr>
          <p:cNvPr id="4" name="Bildobjekt 3" descr="Så fungerar det - Kom igång - TeamPay">
            <a:extLst>
              <a:ext uri="{FF2B5EF4-FFF2-40B4-BE49-F238E27FC236}">
                <a16:creationId xmlns:a16="http://schemas.microsoft.com/office/drawing/2014/main" id="{3A6EE79A-D268-CCFE-387B-C52EDACAABD5}"/>
              </a:ext>
            </a:extLst>
          </p:cNvPr>
          <p:cNvPicPr>
            <a:picLocks noChangeAspect="1"/>
          </p:cNvPicPr>
          <p:nvPr/>
        </p:nvPicPr>
        <p:blipFill>
          <a:blip r:embed="rId4"/>
          <a:stretch>
            <a:fillRect/>
          </a:stretch>
        </p:blipFill>
        <p:spPr>
          <a:xfrm>
            <a:off x="6028810" y="1461052"/>
            <a:ext cx="1946614" cy="3498574"/>
          </a:xfrm>
          <a:prstGeom prst="rect">
            <a:avLst/>
          </a:prstGeom>
        </p:spPr>
      </p:pic>
    </p:spTree>
    <p:extLst>
      <p:ext uri="{BB962C8B-B14F-4D97-AF65-F5344CB8AC3E}">
        <p14:creationId xmlns:p14="http://schemas.microsoft.com/office/powerpoint/2010/main" val="169999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2602-B003-5D82-1FB3-8A924A438A95}"/>
              </a:ext>
            </a:extLst>
          </p:cNvPr>
          <p:cNvSpPr>
            <a:spLocks noGrp="1"/>
          </p:cNvSpPr>
          <p:nvPr>
            <p:ph type="title"/>
          </p:nvPr>
        </p:nvSpPr>
        <p:spPr/>
        <p:txBody>
          <a:bodyPr/>
          <a:lstStyle/>
          <a:p>
            <a:r>
              <a:rPr lang="sv-SE" sz="4400" b="1" dirty="0">
                <a:latin typeface="Arial"/>
                <a:cs typeface="Arial"/>
              </a:rPr>
              <a:t>Organisation i ett lag</a:t>
            </a:r>
            <a:r>
              <a:rPr lang="sv-SE" sz="4400" dirty="0">
                <a:latin typeface="Arial"/>
                <a:cs typeface="Arial"/>
              </a:rPr>
              <a:t>​</a:t>
            </a:r>
            <a:endParaRPr lang="en-SE" sz="4400" dirty="0">
              <a:latin typeface="Arial"/>
              <a:cs typeface="Arial"/>
            </a:endParaRPr>
          </a:p>
        </p:txBody>
      </p:sp>
      <p:sp>
        <p:nvSpPr>
          <p:cNvPr id="3" name="Content Placeholder 2">
            <a:extLst>
              <a:ext uri="{FF2B5EF4-FFF2-40B4-BE49-F238E27FC236}">
                <a16:creationId xmlns:a16="http://schemas.microsoft.com/office/drawing/2014/main" id="{47D4133E-4D81-BCF0-3FC7-52C044B876C8}"/>
              </a:ext>
            </a:extLst>
          </p:cNvPr>
          <p:cNvSpPr>
            <a:spLocks noGrp="1"/>
          </p:cNvSpPr>
          <p:nvPr>
            <p:ph idx="1"/>
          </p:nvPr>
        </p:nvSpPr>
        <p:spPr>
          <a:xfrm>
            <a:off x="612775" y="1361661"/>
            <a:ext cx="8151813" cy="4130675"/>
          </a:xfrm>
        </p:spPr>
        <p:txBody>
          <a:bodyPr/>
          <a:lstStyle/>
          <a:p>
            <a:pPr algn="l" rtl="0" fontAlgn="base">
              <a:buFont typeface="Arial" panose="020B0604020202020204" pitchFamily="34" charset="0"/>
              <a:buChar char="•"/>
            </a:pPr>
            <a:r>
              <a:rPr lang="sv-SE" sz="2800" dirty="0">
                <a:latin typeface="Arial"/>
                <a:ea typeface="Tahoma"/>
                <a:cs typeface="Arial"/>
              </a:rPr>
              <a:t>Tränare</a:t>
            </a:r>
            <a:r>
              <a:rPr lang="en-US" sz="2800" u="none" strike="noStrike" dirty="0">
                <a:solidFill>
                  <a:srgbClr val="000000"/>
                </a:solidFill>
                <a:effectLst/>
                <a:latin typeface="Aptos"/>
                <a:ea typeface="Tahoma"/>
                <a:cs typeface="Arial"/>
              </a:rPr>
              <a:t>​</a:t>
            </a:r>
          </a:p>
          <a:p>
            <a:pPr>
              <a:buFont typeface="Arial" panose="020B0604020202020204" pitchFamily="34" charset="0"/>
              <a:buChar char="•"/>
            </a:pPr>
            <a:r>
              <a:rPr lang="sv-SE" sz="2800" u="none" strike="noStrike" dirty="0">
                <a:solidFill>
                  <a:srgbClr val="000000"/>
                </a:solidFill>
                <a:effectLst/>
                <a:latin typeface="Aptos"/>
                <a:ea typeface="Tahoma"/>
                <a:cs typeface="Arial"/>
              </a:rPr>
              <a:t>Lagledare​</a:t>
            </a:r>
            <a:r>
              <a:rPr lang="sv-SE" sz="2800" dirty="0">
                <a:latin typeface="Aptos"/>
                <a:ea typeface="Tahoma"/>
                <a:cs typeface="Arial"/>
              </a:rPr>
              <a:t> </a:t>
            </a:r>
            <a:endParaRPr lang="sv-SE" sz="280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2800" u="none" strike="noStrike" dirty="0">
                <a:solidFill>
                  <a:srgbClr val="000000"/>
                </a:solidFill>
                <a:effectLst/>
                <a:latin typeface="Aptos"/>
                <a:ea typeface="Tahoma"/>
                <a:cs typeface="Arial"/>
              </a:rPr>
              <a:t>Kassör​</a:t>
            </a:r>
          </a:p>
          <a:p>
            <a:pPr algn="l" rtl="0" fontAlgn="base">
              <a:buFont typeface="Arial" panose="020B0604020202020204" pitchFamily="34" charset="0"/>
              <a:buChar char="•"/>
            </a:pPr>
            <a:r>
              <a:rPr lang="sv-SE" sz="2800" dirty="0">
                <a:latin typeface="Aptos"/>
                <a:ea typeface="Tahoma"/>
                <a:cs typeface="Arial"/>
              </a:rPr>
              <a:t>Föräldragrupp</a:t>
            </a:r>
            <a:r>
              <a:rPr lang="en-US" sz="2800" u="none" strike="noStrike" dirty="0">
                <a:solidFill>
                  <a:srgbClr val="000000"/>
                </a:solidFill>
                <a:effectLst/>
                <a:latin typeface="Aptos"/>
                <a:ea typeface="Tahoma"/>
                <a:cs typeface="Arial"/>
              </a:rPr>
              <a:t>​</a:t>
            </a:r>
          </a:p>
          <a:p>
            <a:pPr algn="l" rtl="0" fontAlgn="base">
              <a:buFont typeface="Arial" panose="020B0604020202020204" pitchFamily="34" charset="0"/>
              <a:buChar char="•"/>
            </a:pPr>
            <a:r>
              <a:rPr lang="sv-SE" sz="2800" u="none" strike="noStrike" dirty="0">
                <a:solidFill>
                  <a:srgbClr val="000000"/>
                </a:solidFill>
                <a:effectLst/>
                <a:latin typeface="Aptos"/>
                <a:ea typeface="Tahoma"/>
                <a:cs typeface="Arial"/>
              </a:rPr>
              <a:t>Info</a:t>
            </a:r>
            <a:r>
              <a:rPr lang="en-US" sz="2800" u="none" strike="noStrike" dirty="0">
                <a:solidFill>
                  <a:srgbClr val="000000"/>
                </a:solidFill>
                <a:effectLst/>
                <a:latin typeface="Aptos"/>
                <a:ea typeface="Tahoma"/>
                <a:cs typeface="Arial"/>
              </a:rPr>
              <a:t>​</a:t>
            </a:r>
          </a:p>
          <a:p>
            <a:pPr>
              <a:buFont typeface="Arial" panose="020B0604020202020204" pitchFamily="34" charset="0"/>
              <a:buChar char="•"/>
            </a:pPr>
            <a:r>
              <a:rPr lang="sv-SE" sz="2800" dirty="0">
                <a:latin typeface="Arial"/>
                <a:ea typeface="Tahoma"/>
                <a:cs typeface="Arial"/>
              </a:rPr>
              <a:t>Representanter till Ungdomssektion och L</a:t>
            </a:r>
            <a:r>
              <a:rPr lang="sv-SE" sz="2800" dirty="0">
                <a:latin typeface="Aptos"/>
                <a:ea typeface="Tahoma"/>
                <a:cs typeface="Arial"/>
              </a:rPr>
              <a:t>evande</a:t>
            </a:r>
            <a:r>
              <a:rPr lang="sv-SE" sz="2800" u="none" strike="noStrike" dirty="0">
                <a:solidFill>
                  <a:srgbClr val="000000"/>
                </a:solidFill>
                <a:effectLst/>
                <a:latin typeface="Aptos"/>
                <a:ea typeface="Tahoma"/>
                <a:cs typeface="Arial"/>
              </a:rPr>
              <a:t> Park</a:t>
            </a:r>
            <a:endParaRPr lang="en-US" sz="2800" u="none" strike="noStrike" dirty="0">
              <a:solidFill>
                <a:srgbClr val="000000"/>
              </a:solidFill>
              <a:effectLst/>
              <a:latin typeface="Aptos"/>
              <a:ea typeface="Tahoma"/>
              <a:cs typeface="Arial"/>
            </a:endParaRPr>
          </a:p>
          <a:p>
            <a:endParaRPr lang="en-SE"/>
          </a:p>
        </p:txBody>
      </p:sp>
    </p:spTree>
    <p:extLst>
      <p:ext uri="{BB962C8B-B14F-4D97-AF65-F5344CB8AC3E}">
        <p14:creationId xmlns:p14="http://schemas.microsoft.com/office/powerpoint/2010/main" val="16835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4C1ECA8-08C3-6716-9EE9-0348F04A9855}"/>
              </a:ext>
            </a:extLst>
          </p:cNvPr>
          <p:cNvSpPr>
            <a:spLocks noGrp="1"/>
          </p:cNvSpPr>
          <p:nvPr>
            <p:ph idx="1"/>
          </p:nvPr>
        </p:nvSpPr>
        <p:spPr>
          <a:xfrm>
            <a:off x="493505" y="715617"/>
            <a:ext cx="8151813" cy="4130675"/>
          </a:xfrm>
        </p:spPr>
        <p:txBody>
          <a:bodyPr/>
          <a:lstStyle/>
          <a:p>
            <a:pPr algn="ctr"/>
            <a:endParaRPr lang="sv-SE" dirty="0">
              <a:latin typeface="Arial"/>
              <a:ea typeface="Tahoma"/>
              <a:cs typeface="Arial"/>
            </a:endParaRPr>
          </a:p>
          <a:p>
            <a:pPr algn="ctr"/>
            <a:endParaRPr lang="sv-SE" dirty="0">
              <a:latin typeface="Arial"/>
              <a:ea typeface="Tahoma"/>
              <a:cs typeface="Arial"/>
            </a:endParaRPr>
          </a:p>
          <a:p>
            <a:pPr algn="ctr"/>
            <a:r>
              <a:rPr lang="sv-SE" sz="6600" b="1" dirty="0">
                <a:latin typeface="Arial"/>
                <a:ea typeface="Tahoma"/>
                <a:cs typeface="Arial"/>
              </a:rPr>
              <a:t>Levande Park</a:t>
            </a:r>
            <a:endParaRPr lang="sv-SE" sz="6600" b="1"/>
          </a:p>
        </p:txBody>
      </p:sp>
      <p:pic>
        <p:nvPicPr>
          <p:cNvPr id="2" name="Bildobjekt 1" descr="En bild som visar text, utomhus, gräs, skärmbild&#10;&#10;Automatiskt genererad beskrivning">
            <a:extLst>
              <a:ext uri="{FF2B5EF4-FFF2-40B4-BE49-F238E27FC236}">
                <a16:creationId xmlns:a16="http://schemas.microsoft.com/office/drawing/2014/main" id="{22D4C02B-81DE-AE83-24FB-9FA013E081C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106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7487C-12C5-BC99-DA70-4C552EC8D210}"/>
              </a:ext>
            </a:extLst>
          </p:cNvPr>
          <p:cNvSpPr>
            <a:spLocks noGrp="1"/>
          </p:cNvSpPr>
          <p:nvPr>
            <p:ph type="title"/>
          </p:nvPr>
        </p:nvSpPr>
        <p:spPr/>
        <p:txBody>
          <a:bodyPr/>
          <a:lstStyle/>
          <a:p>
            <a:endParaRPr lang="sv-SE"/>
          </a:p>
        </p:txBody>
      </p:sp>
      <p:pic>
        <p:nvPicPr>
          <p:cNvPr id="4" name="Platshållare för innehåll 3" descr="En bild som visar karta, himmel, skärmbild, utomhus&#10;&#10;Automatiskt genererad beskrivning">
            <a:extLst>
              <a:ext uri="{FF2B5EF4-FFF2-40B4-BE49-F238E27FC236}">
                <a16:creationId xmlns:a16="http://schemas.microsoft.com/office/drawing/2014/main" id="{F773A4E0-66FA-6C3D-BFC4-0683C70E5849}"/>
              </a:ext>
            </a:extLst>
          </p:cNvPr>
          <p:cNvPicPr>
            <a:picLocks noGrp="1" noChangeAspect="1"/>
          </p:cNvPicPr>
          <p:nvPr>
            <p:ph idx="1"/>
          </p:nvPr>
        </p:nvPicPr>
        <p:blipFill>
          <a:blip r:embed="rId2"/>
          <a:stretch>
            <a:fillRect/>
          </a:stretch>
        </p:blipFill>
        <p:spPr>
          <a:xfrm>
            <a:off x="1934898" y="1600200"/>
            <a:ext cx="5507567" cy="4130675"/>
          </a:xfrm>
        </p:spPr>
      </p:pic>
      <p:pic>
        <p:nvPicPr>
          <p:cNvPr id="5" name="Bildobjekt 4" descr="En bild som visar karta, himmel, skärmbild, utomhus&#10;&#10;Automatiskt genererad beskrivning">
            <a:extLst>
              <a:ext uri="{FF2B5EF4-FFF2-40B4-BE49-F238E27FC236}">
                <a16:creationId xmlns:a16="http://schemas.microsoft.com/office/drawing/2014/main" id="{D98FEF91-FB2B-465B-38EC-A40B275B741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72796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62A0-00E2-762F-5B03-6A461615E86B}"/>
              </a:ext>
            </a:extLst>
          </p:cNvPr>
          <p:cNvSpPr>
            <a:spLocks noGrp="1"/>
          </p:cNvSpPr>
          <p:nvPr>
            <p:ph type="title"/>
          </p:nvPr>
        </p:nvSpPr>
        <p:spPr/>
        <p:txBody>
          <a:bodyPr/>
          <a:lstStyle/>
          <a:p>
            <a:endParaRPr lang="en-SE"/>
          </a:p>
        </p:txBody>
      </p:sp>
      <p:pic>
        <p:nvPicPr>
          <p:cNvPr id="5" name="Content Placeholder 4">
            <a:extLst>
              <a:ext uri="{FF2B5EF4-FFF2-40B4-BE49-F238E27FC236}">
                <a16:creationId xmlns:a16="http://schemas.microsoft.com/office/drawing/2014/main" id="{D09F8A55-34DE-1BC2-F72F-0F2256F15143}"/>
              </a:ext>
            </a:extLst>
          </p:cNvPr>
          <p:cNvPicPr>
            <a:picLocks noGrp="1" noChangeAspect="1"/>
          </p:cNvPicPr>
          <p:nvPr>
            <p:ph idx="1"/>
          </p:nvPr>
        </p:nvPicPr>
        <p:blipFill>
          <a:blip r:embed="rId2"/>
          <a:stretch>
            <a:fillRect/>
          </a:stretch>
        </p:blipFill>
        <p:spPr>
          <a:xfrm>
            <a:off x="1073126" y="1600200"/>
            <a:ext cx="7231111" cy="4130675"/>
          </a:xfrm>
        </p:spPr>
      </p:pic>
    </p:spTree>
    <p:extLst>
      <p:ext uri="{BB962C8B-B14F-4D97-AF65-F5344CB8AC3E}">
        <p14:creationId xmlns:p14="http://schemas.microsoft.com/office/powerpoint/2010/main" val="302367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C5ECA-CFEC-A5A2-C660-6646B1B87B62}"/>
              </a:ext>
            </a:extLst>
          </p:cNvPr>
          <p:cNvSpPr>
            <a:spLocks noGrp="1"/>
          </p:cNvSpPr>
          <p:nvPr>
            <p:ph type="title"/>
          </p:nvPr>
        </p:nvSpPr>
        <p:spPr/>
        <p:txBody>
          <a:bodyPr/>
          <a:lstStyle/>
          <a:p>
            <a:r>
              <a:rPr lang="sv-SE" dirty="0"/>
              <a:t>Om levande park projektet</a:t>
            </a:r>
          </a:p>
        </p:txBody>
      </p:sp>
      <p:sp>
        <p:nvSpPr>
          <p:cNvPr id="3" name="Platshållare för innehåll 2">
            <a:extLst>
              <a:ext uri="{FF2B5EF4-FFF2-40B4-BE49-F238E27FC236}">
                <a16:creationId xmlns:a16="http://schemas.microsoft.com/office/drawing/2014/main" id="{3923E87D-E3F8-3A8F-3B76-023FBBD18728}"/>
              </a:ext>
            </a:extLst>
          </p:cNvPr>
          <p:cNvSpPr>
            <a:spLocks noGrp="1"/>
          </p:cNvSpPr>
          <p:nvPr>
            <p:ph idx="1"/>
          </p:nvPr>
        </p:nvSpPr>
        <p:spPr>
          <a:xfrm>
            <a:off x="612775" y="1600200"/>
            <a:ext cx="7919665" cy="4130675"/>
          </a:xfrm>
        </p:spPr>
        <p:txBody>
          <a:bodyPr/>
          <a:lstStyle/>
          <a:p>
            <a:pPr marL="0" indent="0">
              <a:buNone/>
            </a:pPr>
            <a:r>
              <a:rPr lang="sv-SE" dirty="0"/>
              <a:t>Steg 1: 7-manna konstgräsplan – genomfördes 2017</a:t>
            </a:r>
          </a:p>
          <a:p>
            <a:pPr marL="452120" lvl="1" indent="0"/>
            <a:r>
              <a:rPr lang="sv-SE" dirty="0"/>
              <a:t>I projektet – läktare, bänkar, kiosk, </a:t>
            </a:r>
            <a:r>
              <a:rPr lang="sv-SE" dirty="0" err="1"/>
              <a:t>materialrum</a:t>
            </a:r>
            <a:r>
              <a:rPr lang="sv-SE" dirty="0"/>
              <a:t>, renoveringar, avbytarbås, flytt av lampor. </a:t>
            </a:r>
          </a:p>
          <a:p>
            <a:pPr marL="0" indent="0">
              <a:buNone/>
            </a:pPr>
            <a:r>
              <a:rPr lang="sv-SE" dirty="0"/>
              <a:t>Steg 2: 9-manna gräsplan</a:t>
            </a:r>
          </a:p>
          <a:p>
            <a:pPr marL="0" indent="0">
              <a:buNone/>
            </a:pPr>
            <a:r>
              <a:rPr lang="sv-SE" dirty="0">
                <a:latin typeface="Arial"/>
                <a:ea typeface="Tahoma"/>
                <a:cs typeface="Arial"/>
              </a:rPr>
              <a:t>Steg 3: göra </a:t>
            </a:r>
            <a:r>
              <a:rPr lang="sv-SE" dirty="0" err="1">
                <a:latin typeface="Arial"/>
                <a:ea typeface="Tahoma"/>
                <a:cs typeface="Arial"/>
              </a:rPr>
              <a:t>kringytor</a:t>
            </a:r>
            <a:r>
              <a:rPr lang="sv-SE" dirty="0">
                <a:latin typeface="Arial"/>
                <a:ea typeface="Tahoma"/>
                <a:cs typeface="Arial"/>
              </a:rPr>
              <a:t> med staket, </a:t>
            </a:r>
            <a:br>
              <a:rPr lang="sv-SE" dirty="0"/>
            </a:br>
            <a:r>
              <a:rPr lang="sv-SE" dirty="0">
                <a:latin typeface="Arial"/>
                <a:ea typeface="Tahoma"/>
                <a:cs typeface="Arial"/>
              </a:rPr>
              <a:t>3 manna planer, parkering, </a:t>
            </a:r>
            <a:br>
              <a:rPr lang="sv-SE" dirty="0">
                <a:latin typeface="Arial"/>
                <a:ea typeface="Tahoma"/>
                <a:cs typeface="Arial"/>
              </a:rPr>
            </a:br>
            <a:r>
              <a:rPr lang="sv-SE" dirty="0">
                <a:latin typeface="Arial"/>
                <a:ea typeface="Tahoma"/>
                <a:cs typeface="Arial"/>
              </a:rPr>
              <a:t>trivselytor,? </a:t>
            </a:r>
            <a:endParaRPr lang="sv-SE" dirty="0"/>
          </a:p>
        </p:txBody>
      </p:sp>
      <p:pic>
        <p:nvPicPr>
          <p:cNvPr id="4" name="Bildobjekt 3">
            <a:extLst>
              <a:ext uri="{FF2B5EF4-FFF2-40B4-BE49-F238E27FC236}">
                <a16:creationId xmlns:a16="http://schemas.microsoft.com/office/drawing/2014/main" id="{AB6BF2AE-B37E-998E-0FAF-FC7204476448}"/>
              </a:ext>
            </a:extLst>
          </p:cNvPr>
          <p:cNvPicPr>
            <a:picLocks noChangeAspect="1"/>
          </p:cNvPicPr>
          <p:nvPr/>
        </p:nvPicPr>
        <p:blipFill>
          <a:blip r:embed="rId2"/>
          <a:stretch>
            <a:fillRect/>
          </a:stretch>
        </p:blipFill>
        <p:spPr>
          <a:xfrm>
            <a:off x="5496433" y="3429539"/>
            <a:ext cx="3255723" cy="3013631"/>
          </a:xfrm>
          <a:prstGeom prst="rect">
            <a:avLst/>
          </a:prstGeom>
        </p:spPr>
      </p:pic>
    </p:spTree>
    <p:extLst>
      <p:ext uri="{BB962C8B-B14F-4D97-AF65-F5344CB8AC3E}">
        <p14:creationId xmlns:p14="http://schemas.microsoft.com/office/powerpoint/2010/main" val="369483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C4F226-F03D-ECCA-F2D5-4983BBB16E47}"/>
              </a:ext>
            </a:extLst>
          </p:cNvPr>
          <p:cNvSpPr>
            <a:spLocks noGrp="1"/>
          </p:cNvSpPr>
          <p:nvPr>
            <p:ph type="title"/>
          </p:nvPr>
        </p:nvSpPr>
        <p:spPr/>
        <p:txBody>
          <a:bodyPr/>
          <a:lstStyle/>
          <a:p>
            <a:r>
              <a:rPr lang="sv-SE" dirty="0"/>
              <a:t>Nuläge ekonomi steg 2 - gräsplan</a:t>
            </a:r>
          </a:p>
        </p:txBody>
      </p:sp>
      <p:sp>
        <p:nvSpPr>
          <p:cNvPr id="3" name="Platshållare för innehåll 2">
            <a:extLst>
              <a:ext uri="{FF2B5EF4-FFF2-40B4-BE49-F238E27FC236}">
                <a16:creationId xmlns:a16="http://schemas.microsoft.com/office/drawing/2014/main" id="{5C182907-8580-8623-1B09-E0347C851DF8}"/>
              </a:ext>
            </a:extLst>
          </p:cNvPr>
          <p:cNvSpPr>
            <a:spLocks noGrp="1"/>
          </p:cNvSpPr>
          <p:nvPr>
            <p:ph idx="1"/>
          </p:nvPr>
        </p:nvSpPr>
        <p:spPr/>
        <p:txBody>
          <a:bodyPr/>
          <a:lstStyle/>
          <a:p>
            <a:pPr marL="0" indent="0">
              <a:buNone/>
            </a:pPr>
            <a:r>
              <a:rPr lang="sv-SE" b="1" dirty="0"/>
              <a:t>Kostnad </a:t>
            </a:r>
          </a:p>
          <a:p>
            <a:r>
              <a:rPr lang="sv-SE" dirty="0"/>
              <a:t>1,2 miljoner för helentreprenad</a:t>
            </a:r>
          </a:p>
          <a:p>
            <a:pPr marL="0" indent="0">
              <a:buNone/>
            </a:pPr>
            <a:r>
              <a:rPr lang="sv-SE" b="1" dirty="0"/>
              <a:t>Intäkter </a:t>
            </a:r>
          </a:p>
          <a:p>
            <a:pPr>
              <a:lnSpc>
                <a:spcPct val="100000"/>
              </a:lnSpc>
              <a:spcBef>
                <a:spcPts val="0"/>
              </a:spcBef>
              <a:spcAft>
                <a:spcPts val="1000"/>
              </a:spcAft>
            </a:pPr>
            <a:r>
              <a:rPr lang="sv-SE" dirty="0"/>
              <a:t>150 000 kr Piteå kommun</a:t>
            </a:r>
          </a:p>
          <a:p>
            <a:pPr>
              <a:lnSpc>
                <a:spcPct val="100000"/>
              </a:lnSpc>
              <a:spcBef>
                <a:spcPts val="0"/>
              </a:spcBef>
              <a:spcAft>
                <a:spcPts val="1000"/>
              </a:spcAft>
            </a:pPr>
            <a:r>
              <a:rPr lang="sv-SE" dirty="0"/>
              <a:t>150 000 kr Svenska fotbollsförbundet</a:t>
            </a:r>
          </a:p>
          <a:p>
            <a:pPr>
              <a:lnSpc>
                <a:spcPct val="100000"/>
              </a:lnSpc>
              <a:spcBef>
                <a:spcPts val="0"/>
              </a:spcBef>
              <a:spcAft>
                <a:spcPts val="1000"/>
              </a:spcAft>
            </a:pPr>
            <a:r>
              <a:rPr lang="sv-SE" dirty="0"/>
              <a:t>200 000 kr Idrottsförbundet</a:t>
            </a:r>
          </a:p>
          <a:p>
            <a:pPr>
              <a:lnSpc>
                <a:spcPct val="100000"/>
              </a:lnSpc>
              <a:spcBef>
                <a:spcPts val="0"/>
              </a:spcBef>
              <a:spcAft>
                <a:spcPts val="1000"/>
              </a:spcAft>
            </a:pPr>
            <a:r>
              <a:rPr lang="sv-SE" dirty="0">
                <a:latin typeface="Arial"/>
                <a:ea typeface="Tahoma"/>
                <a:cs typeface="Arial"/>
              </a:rPr>
              <a:t>100 000 kr Sparbanken Nord</a:t>
            </a:r>
            <a:endParaRPr lang="sv-SE" dirty="0"/>
          </a:p>
          <a:p>
            <a:pPr>
              <a:lnSpc>
                <a:spcPct val="100000"/>
              </a:lnSpc>
              <a:spcBef>
                <a:spcPts val="0"/>
              </a:spcBef>
              <a:spcAft>
                <a:spcPts val="1000"/>
              </a:spcAft>
            </a:pPr>
            <a:r>
              <a:rPr lang="sv-SE" dirty="0">
                <a:latin typeface="Arial"/>
                <a:ea typeface="Tahoma"/>
                <a:cs typeface="Arial"/>
              </a:rPr>
              <a:t>35 000 kr </a:t>
            </a:r>
            <a:r>
              <a:rPr lang="sv-SE" err="1">
                <a:latin typeface="Arial"/>
                <a:ea typeface="Tahoma"/>
                <a:cs typeface="Arial"/>
              </a:rPr>
              <a:t>Pite</a:t>
            </a:r>
            <a:r>
              <a:rPr lang="sv-SE" dirty="0">
                <a:latin typeface="Arial"/>
                <a:ea typeface="Tahoma"/>
                <a:cs typeface="Arial"/>
              </a:rPr>
              <a:t> Energi </a:t>
            </a:r>
            <a:endParaRPr lang="sv-SE" dirty="0"/>
          </a:p>
          <a:p>
            <a:pPr>
              <a:lnSpc>
                <a:spcPct val="100000"/>
              </a:lnSpc>
              <a:spcBef>
                <a:spcPts val="0"/>
              </a:spcBef>
              <a:spcAft>
                <a:spcPts val="1000"/>
              </a:spcAft>
            </a:pPr>
            <a:r>
              <a:rPr lang="sv-SE" dirty="0">
                <a:latin typeface="Arial"/>
                <a:ea typeface="Tahoma"/>
                <a:cs typeface="Arial"/>
              </a:rPr>
              <a:t>200 000 kr </a:t>
            </a:r>
            <a:r>
              <a:rPr lang="sv-SE" err="1">
                <a:latin typeface="Arial"/>
                <a:ea typeface="Tahoma"/>
                <a:cs typeface="Arial"/>
              </a:rPr>
              <a:t>MSSK:s</a:t>
            </a:r>
            <a:r>
              <a:rPr lang="sv-SE" dirty="0">
                <a:latin typeface="Arial"/>
                <a:ea typeface="Tahoma"/>
                <a:cs typeface="Arial"/>
              </a:rPr>
              <a:t> insats</a:t>
            </a:r>
          </a:p>
          <a:p>
            <a:pPr marL="0" indent="0">
              <a:buNone/>
            </a:pPr>
            <a:r>
              <a:rPr lang="sv-SE" b="1" dirty="0">
                <a:latin typeface="Arial"/>
                <a:ea typeface="Tahoma"/>
                <a:cs typeface="Arial"/>
              </a:rPr>
              <a:t>Totalt 835 000 kr</a:t>
            </a:r>
          </a:p>
        </p:txBody>
      </p:sp>
    </p:spTree>
    <p:extLst>
      <p:ext uri="{BB962C8B-B14F-4D97-AF65-F5344CB8AC3E}">
        <p14:creationId xmlns:p14="http://schemas.microsoft.com/office/powerpoint/2010/main" val="375987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C4F226-F03D-ECCA-F2D5-4983BBB16E47}"/>
              </a:ext>
            </a:extLst>
          </p:cNvPr>
          <p:cNvSpPr>
            <a:spLocks noGrp="1"/>
          </p:cNvSpPr>
          <p:nvPr>
            <p:ph type="title"/>
          </p:nvPr>
        </p:nvSpPr>
        <p:spPr/>
        <p:txBody>
          <a:bodyPr/>
          <a:lstStyle/>
          <a:p>
            <a:r>
              <a:rPr lang="sv-SE" dirty="0"/>
              <a:t>Nuläge organisation</a:t>
            </a:r>
            <a:br>
              <a:rPr lang="sv-SE" dirty="0"/>
            </a:br>
            <a:r>
              <a:rPr lang="sv-SE" dirty="0"/>
              <a:t>steg 2 - gräsplan</a:t>
            </a:r>
          </a:p>
        </p:txBody>
      </p:sp>
      <p:sp>
        <p:nvSpPr>
          <p:cNvPr id="3" name="Platshållare för innehåll 2">
            <a:extLst>
              <a:ext uri="{FF2B5EF4-FFF2-40B4-BE49-F238E27FC236}">
                <a16:creationId xmlns:a16="http://schemas.microsoft.com/office/drawing/2014/main" id="{5C182907-8580-8623-1B09-E0347C851DF8}"/>
              </a:ext>
            </a:extLst>
          </p:cNvPr>
          <p:cNvSpPr>
            <a:spLocks noGrp="1"/>
          </p:cNvSpPr>
          <p:nvPr>
            <p:ph idx="1"/>
          </p:nvPr>
        </p:nvSpPr>
        <p:spPr/>
        <p:txBody>
          <a:bodyPr/>
          <a:lstStyle/>
          <a:p>
            <a:r>
              <a:rPr lang="sv-SE" dirty="0"/>
              <a:t>Pågående!</a:t>
            </a:r>
          </a:p>
          <a:p>
            <a:r>
              <a:rPr lang="sv-SE" dirty="0"/>
              <a:t>Anmälan till messanger grupp ”Levande park 2024” eller </a:t>
            </a:r>
            <a:r>
              <a:rPr lang="sv-SE" dirty="0" err="1"/>
              <a:t>andreas.jakobsson@mssk.se</a:t>
            </a:r>
            <a:endParaRPr lang="sv-SE" dirty="0"/>
          </a:p>
        </p:txBody>
      </p:sp>
    </p:spTree>
    <p:extLst>
      <p:ext uri="{BB962C8B-B14F-4D97-AF65-F5344CB8AC3E}">
        <p14:creationId xmlns:p14="http://schemas.microsoft.com/office/powerpoint/2010/main" val="483829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B2EA2-35D2-77C4-E2F4-52AF3BCD2F21}"/>
              </a:ext>
            </a:extLst>
          </p:cNvPr>
          <p:cNvSpPr>
            <a:spLocks noGrp="1"/>
          </p:cNvSpPr>
          <p:nvPr>
            <p:ph idx="1"/>
          </p:nvPr>
        </p:nvSpPr>
        <p:spPr/>
        <p:txBody>
          <a:bodyPr/>
          <a:lstStyle/>
          <a:p>
            <a:pPr algn="ctr"/>
            <a:r>
              <a:rPr lang="en-SE" sz="8800">
                <a:latin typeface="Arial"/>
                <a:ea typeface="Tahoma"/>
                <a:cs typeface="Arial"/>
              </a:rPr>
              <a:t>Frågor ?</a:t>
            </a:r>
            <a:endParaRPr lang="sv-SE" sz="8800"/>
          </a:p>
        </p:txBody>
      </p:sp>
    </p:spTree>
    <p:extLst>
      <p:ext uri="{BB962C8B-B14F-4D97-AF65-F5344CB8AC3E}">
        <p14:creationId xmlns:p14="http://schemas.microsoft.com/office/powerpoint/2010/main" val="405571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7E0F057B-652F-D520-AD1F-47A2A9E4795A}"/>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3600" b="1" dirty="0">
                <a:latin typeface="Arial"/>
                <a:cs typeface="Arial"/>
              </a:rPr>
              <a:t>Munksund/Skuthamns SK (MSSK)</a:t>
            </a:r>
            <a:endParaRPr lang="sv-SE" altLang="sv-SE" sz="3600" b="1" dirty="0">
              <a:latin typeface="Arial" panose="020B0604020202020204" pitchFamily="34" charset="0"/>
              <a:cs typeface="Arial"/>
            </a:endParaRPr>
          </a:p>
        </p:txBody>
      </p:sp>
      <p:sp>
        <p:nvSpPr>
          <p:cNvPr id="14338" name="Text Box 2">
            <a:extLst>
              <a:ext uri="{FF2B5EF4-FFF2-40B4-BE49-F238E27FC236}">
                <a16:creationId xmlns:a16="http://schemas.microsoft.com/office/drawing/2014/main" id="{54BB0420-86FC-B456-F920-92DE8CA43AD6}"/>
              </a:ext>
            </a:extLst>
          </p:cNvPr>
          <p:cNvSpPr txBox="1">
            <a:spLocks noChangeArrowheads="1"/>
          </p:cNvSpPr>
          <p:nvPr/>
        </p:nvSpPr>
        <p:spPr bwMode="auto">
          <a:xfrm>
            <a:off x="612775" y="1123122"/>
            <a:ext cx="8153400" cy="413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319088" indent="-319088">
              <a:lnSpc>
                <a:spcPct val="98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9pPr>
          </a:lstStyle>
          <a:p>
            <a:pPr marL="457200" indent="-457200" eaLnBrk="1" hangingPunct="1">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cs typeface="Arial"/>
              </a:rPr>
              <a:t>Grundad 1932</a:t>
            </a:r>
            <a:endParaRPr lang="sv-SE" altLang="sv-SE" sz="2400" dirty="0">
              <a:latin typeface="+mn-lt"/>
              <a:ea typeface="Microsoft YaHei"/>
            </a:endParaRPr>
          </a:p>
          <a:p>
            <a:pPr marL="457200" indent="-457200">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Totalt ca 510 aktiva spelare (360 fotboll samt 150 ishockey) samt 120 ledare (80 fotboll 40 ishockey)</a:t>
            </a:r>
            <a:endParaRPr lang="sv-SE" sz="2400" dirty="0"/>
          </a:p>
          <a:p>
            <a:pPr marL="457200" indent="-457200" eaLnBrk="1" hangingPunct="1">
              <a:lnSpc>
                <a:spcPct val="100000"/>
              </a:lnSpc>
              <a:spcBef>
                <a:spcPts val="700"/>
              </a:spcBef>
              <a:buClr>
                <a:srgbClr val="B2B2B2"/>
              </a:buClr>
              <a:buSzPct val="60000"/>
              <a:buFont typeface="Arial" panose="020B0604020202020204" pitchFamily="34" charset="0"/>
              <a:buChar char="•"/>
            </a:pPr>
            <a:r>
              <a:rPr lang="sv-SE" sz="2400" dirty="0">
                <a:latin typeface="+mn-lt"/>
                <a:ea typeface="Microsoft YaHei"/>
              </a:rPr>
              <a:t>Ishockey: 1</a:t>
            </a:r>
            <a:r>
              <a:rPr lang="sv-SE" altLang="sv-SE" sz="2400" dirty="0">
                <a:latin typeface="+mn-lt"/>
                <a:ea typeface="Microsoft YaHei"/>
              </a:rPr>
              <a:t> damjuniorlag ca 5 barn/ungdoms träningsgrupper/lag </a:t>
            </a:r>
            <a:endParaRPr lang="sv-SE" altLang="sv-SE" sz="2400" dirty="0">
              <a:latin typeface="+mn-lt"/>
              <a:ea typeface="Microsoft YaHei"/>
              <a:cs typeface="Arial"/>
            </a:endParaRPr>
          </a:p>
          <a:p>
            <a:pPr marL="457200" indent="-457200">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Fotboll: 2 herrlag (</a:t>
            </a:r>
            <a:r>
              <a:rPr lang="sv-SE" altLang="sv-SE" sz="2400" dirty="0" err="1">
                <a:latin typeface="+mn-lt"/>
                <a:ea typeface="Microsoft YaHei"/>
              </a:rPr>
              <a:t>Div</a:t>
            </a:r>
            <a:r>
              <a:rPr lang="sv-SE" altLang="sv-SE" sz="2400" dirty="0">
                <a:latin typeface="+mn-lt"/>
                <a:ea typeface="Microsoft YaHei"/>
              </a:rPr>
              <a:t> 4 och 5).</a:t>
            </a:r>
            <a:endParaRPr lang="sv-SE" altLang="sv-SE" sz="2400" dirty="0">
              <a:latin typeface="+mn-lt"/>
              <a:ea typeface="Microsoft YaHei"/>
              <a:cs typeface="Arial"/>
            </a:endParaRPr>
          </a:p>
          <a:p>
            <a:pPr marL="457200" indent="-457200" eaLnBrk="1" hangingPunct="1">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17-19 ungdomslag</a:t>
            </a:r>
            <a:endParaRPr lang="sv-SE" altLang="sv-SE" sz="2400" dirty="0">
              <a:latin typeface="+mn-lt"/>
              <a:ea typeface="Microsoft YaHei"/>
              <a:cs typeface="Arial"/>
            </a:endParaRPr>
          </a:p>
          <a:p>
            <a:pPr marL="318770" indent="-318770" eaLnBrk="1" hangingPunct="1">
              <a:lnSpc>
                <a:spcPct val="100000"/>
              </a:lnSpc>
              <a:spcBef>
                <a:spcPts val="700"/>
              </a:spcBef>
              <a:buClrTx/>
              <a:buSzTx/>
            </a:pPr>
            <a:r>
              <a:rPr lang="sv-SE" altLang="sv-SE" sz="2400" dirty="0">
                <a:latin typeface="Tw Cen MT"/>
                <a:ea typeface="Microsoft YaHei"/>
              </a:rPr>
              <a:t> </a:t>
            </a:r>
            <a:r>
              <a:rPr lang="sv-SE" altLang="sv-SE" sz="2800" b="1" dirty="0">
                <a:latin typeface="+mn-lt"/>
                <a:ea typeface="Microsoft YaHei"/>
              </a:rPr>
              <a:t>www.laget.se/mssk</a:t>
            </a:r>
            <a:endParaRPr lang="sv-SE" altLang="sv-SE" sz="2800" b="1" dirty="0">
              <a:latin typeface="+mn-lt"/>
              <a:ea typeface="Microsoft YaHei"/>
              <a:cs typeface="Arial" panose="020B0604020202020204"/>
            </a:endParaRPr>
          </a:p>
          <a:p>
            <a:pPr marL="318770" indent="-318770" eaLnBrk="1" hangingPunct="1">
              <a:lnSpc>
                <a:spcPct val="100000"/>
              </a:lnSpc>
              <a:spcBef>
                <a:spcPts val="700"/>
              </a:spcBef>
              <a:buClrTx/>
              <a:buSzTx/>
              <a:buFontTx/>
              <a:buNone/>
            </a:pPr>
            <a:endParaRPr lang="en-US" altLang="sv-SE"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FB9B184-471F-09F7-5A03-23337C060E07}"/>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a:latin typeface="Arial" panose="020B0604020202020204" pitchFamily="34" charset="0"/>
              </a:rPr>
              <a:t>Sektioner</a:t>
            </a:r>
          </a:p>
        </p:txBody>
      </p:sp>
      <p:sp>
        <p:nvSpPr>
          <p:cNvPr id="16386" name="Rectangle 2">
            <a:extLst>
              <a:ext uri="{FF2B5EF4-FFF2-40B4-BE49-F238E27FC236}">
                <a16:creationId xmlns:a16="http://schemas.microsoft.com/office/drawing/2014/main" id="{D8BDACFF-E4AF-8849-92E0-7688F9D7BD63}"/>
              </a:ext>
            </a:extLst>
          </p:cNvPr>
          <p:cNvSpPr>
            <a:spLocks noChangeArrowheads="1"/>
          </p:cNvSpPr>
          <p:nvPr/>
        </p:nvSpPr>
        <p:spPr bwMode="auto">
          <a:xfrm>
            <a:off x="3671888" y="1412875"/>
            <a:ext cx="2376487" cy="1079500"/>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 pos="1447800" algn="l"/>
                <a:tab pos="21717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Aft>
                <a:spcPct val="0"/>
              </a:spcAft>
            </a:pPr>
            <a:r>
              <a:rPr lang="sv-SE" altLang="sv-SE" sz="1800" b="1" dirty="0">
                <a:latin typeface="Tw Cen MT"/>
                <a:ea typeface="Microsoft YaHei"/>
              </a:rPr>
              <a:t>Huvudstyrelse</a:t>
            </a:r>
          </a:p>
          <a:p>
            <a:pPr algn="ctr">
              <a:lnSpc>
                <a:spcPct val="100000"/>
              </a:lnSpc>
              <a:spcAft>
                <a:spcPct val="0"/>
              </a:spcAft>
            </a:pPr>
            <a:r>
              <a:rPr lang="sv-SE" altLang="sv-SE" sz="1800" dirty="0">
                <a:latin typeface="Tw Cen MT"/>
                <a:ea typeface="Microsoft YaHei"/>
              </a:rPr>
              <a:t>Andreas Jakobsson</a:t>
            </a:r>
            <a:endParaRPr lang="sv-SE" altLang="sv-SE" sz="1800" dirty="0"/>
          </a:p>
        </p:txBody>
      </p:sp>
      <p:sp>
        <p:nvSpPr>
          <p:cNvPr id="16387" name="Rectangle 3">
            <a:extLst>
              <a:ext uri="{FF2B5EF4-FFF2-40B4-BE49-F238E27FC236}">
                <a16:creationId xmlns:a16="http://schemas.microsoft.com/office/drawing/2014/main" id="{CD33BD6D-94A2-ADF5-6C7D-ED6CDEB9E600}"/>
              </a:ext>
            </a:extLst>
          </p:cNvPr>
          <p:cNvSpPr>
            <a:spLocks noChangeArrowheads="1"/>
          </p:cNvSpPr>
          <p:nvPr/>
        </p:nvSpPr>
        <p:spPr bwMode="auto">
          <a:xfrm>
            <a:off x="7004188" y="3376199"/>
            <a:ext cx="1561893"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Flickhockey</a:t>
            </a:r>
          </a:p>
          <a:p>
            <a:pPr algn="ctr">
              <a:lnSpc>
                <a:spcPct val="100000"/>
              </a:lnSpc>
              <a:spcBef>
                <a:spcPts val="700"/>
              </a:spcBef>
              <a:spcAft>
                <a:spcPct val="0"/>
              </a:spcAft>
            </a:pPr>
            <a:r>
              <a:rPr lang="sv-SE" altLang="sv-SE" sz="1800" dirty="0">
                <a:latin typeface="Tw Cen MT"/>
                <a:ea typeface="Microsoft YaHei"/>
              </a:rPr>
              <a:t>Joel Karlsson Forsberg</a:t>
            </a:r>
          </a:p>
        </p:txBody>
      </p:sp>
      <p:sp>
        <p:nvSpPr>
          <p:cNvPr id="16388" name="Rectangle 4">
            <a:extLst>
              <a:ext uri="{FF2B5EF4-FFF2-40B4-BE49-F238E27FC236}">
                <a16:creationId xmlns:a16="http://schemas.microsoft.com/office/drawing/2014/main" id="{31210EDB-987B-EEC9-F411-260F14DF159F}"/>
              </a:ext>
            </a:extLst>
          </p:cNvPr>
          <p:cNvSpPr>
            <a:spLocks noChangeArrowheads="1"/>
          </p:cNvSpPr>
          <p:nvPr/>
        </p:nvSpPr>
        <p:spPr bwMode="auto">
          <a:xfrm>
            <a:off x="211553" y="3388139"/>
            <a:ext cx="1929640" cy="965752"/>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Herrsektion</a:t>
            </a:r>
          </a:p>
          <a:p>
            <a:pPr algn="ctr">
              <a:lnSpc>
                <a:spcPct val="100000"/>
              </a:lnSpc>
              <a:spcBef>
                <a:spcPts val="700"/>
              </a:spcBef>
              <a:spcAft>
                <a:spcPct val="0"/>
              </a:spcAft>
            </a:pPr>
            <a:r>
              <a:rPr lang="sv-SE" altLang="sv-SE" sz="1800" dirty="0">
                <a:latin typeface="Tw Cen MT"/>
                <a:ea typeface="Microsoft YaHei"/>
              </a:rPr>
              <a:t>Vakant</a:t>
            </a:r>
            <a:endParaRPr lang="sv-SE" altLang="sv-SE" sz="1800" dirty="0"/>
          </a:p>
        </p:txBody>
      </p:sp>
      <p:sp>
        <p:nvSpPr>
          <p:cNvPr id="16389" name="Rectangle 5">
            <a:extLst>
              <a:ext uri="{FF2B5EF4-FFF2-40B4-BE49-F238E27FC236}">
                <a16:creationId xmlns:a16="http://schemas.microsoft.com/office/drawing/2014/main" id="{04BA0547-E6F6-1F68-AF3D-7422CAF86E71}"/>
              </a:ext>
            </a:extLst>
          </p:cNvPr>
          <p:cNvSpPr>
            <a:spLocks noChangeArrowheads="1"/>
          </p:cNvSpPr>
          <p:nvPr/>
        </p:nvSpPr>
        <p:spPr bwMode="auto">
          <a:xfrm>
            <a:off x="2289384" y="3378200"/>
            <a:ext cx="2019090"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Damsektion</a:t>
            </a:r>
          </a:p>
          <a:p>
            <a:pPr algn="ctr">
              <a:lnSpc>
                <a:spcPct val="100000"/>
              </a:lnSpc>
              <a:spcBef>
                <a:spcPts val="700"/>
              </a:spcBef>
              <a:spcAft>
                <a:spcPct val="0"/>
              </a:spcAft>
            </a:pPr>
            <a:r>
              <a:rPr lang="sv-SE" altLang="sv-SE" sz="1800" dirty="0">
                <a:latin typeface="Tw Cen MT"/>
                <a:ea typeface="Microsoft YaHei"/>
              </a:rPr>
              <a:t>Passiv</a:t>
            </a:r>
            <a:endParaRPr lang="sv-SE" altLang="sv-SE" sz="1800" dirty="0"/>
          </a:p>
        </p:txBody>
      </p:sp>
      <p:sp>
        <p:nvSpPr>
          <p:cNvPr id="16390" name="Rectangle 6">
            <a:extLst>
              <a:ext uri="{FF2B5EF4-FFF2-40B4-BE49-F238E27FC236}">
                <a16:creationId xmlns:a16="http://schemas.microsoft.com/office/drawing/2014/main" id="{5F3D0088-2975-ACFF-6472-01760B0063B4}"/>
              </a:ext>
            </a:extLst>
          </p:cNvPr>
          <p:cNvSpPr>
            <a:spLocks noChangeArrowheads="1"/>
          </p:cNvSpPr>
          <p:nvPr/>
        </p:nvSpPr>
        <p:spPr bwMode="auto">
          <a:xfrm>
            <a:off x="4567582" y="3378200"/>
            <a:ext cx="2178602"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Ungdomssektion</a:t>
            </a:r>
          </a:p>
          <a:p>
            <a:pPr algn="ctr">
              <a:lnSpc>
                <a:spcPct val="100000"/>
              </a:lnSpc>
              <a:spcBef>
                <a:spcPts val="700"/>
              </a:spcBef>
              <a:spcAft>
                <a:spcPct val="0"/>
              </a:spcAft>
            </a:pPr>
            <a:r>
              <a:rPr lang="sv-SE" altLang="sv-SE" sz="1800" dirty="0">
                <a:latin typeface="Tw Cen MT"/>
                <a:ea typeface="Microsoft YaHei"/>
              </a:rPr>
              <a:t>Tim Forsberg</a:t>
            </a:r>
          </a:p>
        </p:txBody>
      </p:sp>
      <p:cxnSp>
        <p:nvCxnSpPr>
          <p:cNvPr id="18022" name="Rak pilkoppling 18021">
            <a:extLst>
              <a:ext uri="{FF2B5EF4-FFF2-40B4-BE49-F238E27FC236}">
                <a16:creationId xmlns:a16="http://schemas.microsoft.com/office/drawing/2014/main" id="{332CE17C-FE8E-9917-80D2-BE5584D18E4D}"/>
              </a:ext>
            </a:extLst>
          </p:cNvPr>
          <p:cNvCxnSpPr/>
          <p:nvPr/>
        </p:nvCxnSpPr>
        <p:spPr bwMode="auto">
          <a:xfrm flipH="1">
            <a:off x="4768298" y="2502176"/>
            <a:ext cx="9938" cy="496956"/>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3" name="Rak pilkoppling 18022">
            <a:extLst>
              <a:ext uri="{FF2B5EF4-FFF2-40B4-BE49-F238E27FC236}">
                <a16:creationId xmlns:a16="http://schemas.microsoft.com/office/drawing/2014/main" id="{72B93889-CE73-49B1-5D4A-4EB546D8908E}"/>
              </a:ext>
            </a:extLst>
          </p:cNvPr>
          <p:cNvCxnSpPr>
            <a:cxnSpLocks/>
          </p:cNvCxnSpPr>
          <p:nvPr/>
        </p:nvCxnSpPr>
        <p:spPr bwMode="auto">
          <a:xfrm>
            <a:off x="1180270" y="303888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4" name="Rak pilkoppling 18023">
            <a:extLst>
              <a:ext uri="{FF2B5EF4-FFF2-40B4-BE49-F238E27FC236}">
                <a16:creationId xmlns:a16="http://schemas.microsoft.com/office/drawing/2014/main" id="{C8C79A44-BFAE-295E-9FCA-395289F75D3F}"/>
              </a:ext>
            </a:extLst>
          </p:cNvPr>
          <p:cNvCxnSpPr>
            <a:cxnSpLocks/>
          </p:cNvCxnSpPr>
          <p:nvPr/>
        </p:nvCxnSpPr>
        <p:spPr bwMode="auto">
          <a:xfrm>
            <a:off x="3247610" y="304882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5" name="Rak pilkoppling 18024">
            <a:extLst>
              <a:ext uri="{FF2B5EF4-FFF2-40B4-BE49-F238E27FC236}">
                <a16:creationId xmlns:a16="http://schemas.microsoft.com/office/drawing/2014/main" id="{6F27B999-3FB2-F36E-17A7-161EFD1FA663}"/>
              </a:ext>
            </a:extLst>
          </p:cNvPr>
          <p:cNvCxnSpPr>
            <a:cxnSpLocks/>
          </p:cNvCxnSpPr>
          <p:nvPr/>
        </p:nvCxnSpPr>
        <p:spPr bwMode="auto">
          <a:xfrm>
            <a:off x="5603184" y="3038889"/>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6" name="Rak pilkoppling 18025">
            <a:extLst>
              <a:ext uri="{FF2B5EF4-FFF2-40B4-BE49-F238E27FC236}">
                <a16:creationId xmlns:a16="http://schemas.microsoft.com/office/drawing/2014/main" id="{DC3C57A6-FE9E-F040-72F1-972D390AA878}"/>
              </a:ext>
            </a:extLst>
          </p:cNvPr>
          <p:cNvCxnSpPr>
            <a:cxnSpLocks/>
          </p:cNvCxnSpPr>
          <p:nvPr/>
        </p:nvCxnSpPr>
        <p:spPr bwMode="auto">
          <a:xfrm>
            <a:off x="7779854" y="304882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8" name="Rak pilkoppling 18027">
            <a:extLst>
              <a:ext uri="{FF2B5EF4-FFF2-40B4-BE49-F238E27FC236}">
                <a16:creationId xmlns:a16="http://schemas.microsoft.com/office/drawing/2014/main" id="{A6F6EEAA-EC8E-7DAA-43C4-03AAC1B22C95}"/>
              </a:ext>
            </a:extLst>
          </p:cNvPr>
          <p:cNvCxnSpPr/>
          <p:nvPr/>
        </p:nvCxnSpPr>
        <p:spPr bwMode="auto">
          <a:xfrm flipV="1">
            <a:off x="1172818" y="3001619"/>
            <a:ext cx="6609521" cy="9937"/>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C2FFE6E-193B-1E2E-7484-B587C5D8138E}"/>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a:latin typeface="Arial" panose="020B0604020202020204" pitchFamily="34" charset="0"/>
              </a:rPr>
              <a:t>Personal </a:t>
            </a:r>
            <a:r>
              <a:rPr lang="en-US" altLang="sv-SE" sz="4400" err="1">
                <a:latin typeface="Arial" panose="020B0604020202020204" pitchFamily="34" charset="0"/>
              </a:rPr>
              <a:t>inom</a:t>
            </a:r>
            <a:r>
              <a:rPr lang="en-US" altLang="sv-SE" sz="4400">
                <a:latin typeface="Arial" panose="020B0604020202020204" pitchFamily="34" charset="0"/>
              </a:rPr>
              <a:t> MSSK</a:t>
            </a:r>
          </a:p>
        </p:txBody>
      </p:sp>
      <p:sp>
        <p:nvSpPr>
          <p:cNvPr id="14338" name="Rectangle 2">
            <a:extLst>
              <a:ext uri="{FF2B5EF4-FFF2-40B4-BE49-F238E27FC236}">
                <a16:creationId xmlns:a16="http://schemas.microsoft.com/office/drawing/2014/main" id="{3CF7BF48-DF6B-A681-8444-BC534200E22D}"/>
              </a:ext>
            </a:extLst>
          </p:cNvPr>
          <p:cNvSpPr>
            <a:spLocks noGrp="1" noChangeArrowheads="1"/>
          </p:cNvSpPr>
          <p:nvPr>
            <p:ph type="body" idx="1"/>
          </p:nvPr>
        </p:nvSpPr>
        <p:spPr>
          <a:xfrm>
            <a:off x="612775" y="1222513"/>
            <a:ext cx="8153400" cy="4132263"/>
          </a:xfrm>
        </p:spPr>
        <p:txBody>
          <a:bodyPr/>
          <a:lstStyle/>
          <a:p>
            <a:pPr marL="215900" indent="-215900" eaLnBrk="1" hangingPunct="1">
              <a:lnSpc>
                <a:spcPct val="12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latin typeface="Arial"/>
                <a:ea typeface="Tahoma"/>
                <a:cs typeface="Arial"/>
              </a:rPr>
              <a:t>Kanslist</a:t>
            </a:r>
            <a:r>
              <a:rPr lang="en-US" altLang="sv-SE" dirty="0">
                <a:latin typeface="Arial"/>
                <a:ea typeface="Tahoma"/>
                <a:cs typeface="Arial"/>
              </a:rPr>
              <a:t>, </a:t>
            </a:r>
            <a:r>
              <a:rPr lang="en-US" altLang="sv-SE" dirty="0" err="1">
                <a:latin typeface="Arial"/>
                <a:ea typeface="Tahoma"/>
                <a:cs typeface="Arial"/>
              </a:rPr>
              <a:t>sköter</a:t>
            </a:r>
            <a:r>
              <a:rPr lang="en-US" altLang="sv-SE" dirty="0">
                <a:latin typeface="Arial"/>
                <a:ea typeface="Tahoma"/>
                <a:cs typeface="Arial"/>
              </a:rPr>
              <a:t> all administration </a:t>
            </a:r>
            <a:r>
              <a:rPr lang="en-US" altLang="sv-SE" dirty="0" err="1">
                <a:latin typeface="Arial"/>
                <a:ea typeface="Tahoma"/>
                <a:cs typeface="Arial"/>
              </a:rPr>
              <a:t>inom</a:t>
            </a:r>
            <a:r>
              <a:rPr lang="en-US" altLang="sv-SE" dirty="0">
                <a:latin typeface="Arial"/>
                <a:ea typeface="Tahoma"/>
                <a:cs typeface="Arial"/>
              </a:rPr>
              <a:t> </a:t>
            </a:r>
            <a:r>
              <a:rPr lang="en-US" altLang="sv-SE" dirty="0" err="1">
                <a:latin typeface="Arial"/>
                <a:ea typeface="Tahoma"/>
                <a:cs typeface="Arial"/>
              </a:rPr>
              <a:t>klubben</a:t>
            </a:r>
            <a:endParaRPr lang="en-US" altLang="sv-SE" dirty="0">
              <a:latin typeface="Arial"/>
              <a:ea typeface="Tahoma"/>
              <a:cs typeface="Arial"/>
            </a:endParaRPr>
          </a:p>
          <a:p>
            <a:pPr marL="0" indent="0" eaLnBrk="1" hangingPunct="1">
              <a:lnSpc>
                <a:spcPct val="120000"/>
              </a:lnSpc>
              <a:spcBef>
                <a:spcPts val="700"/>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400" dirty="0">
                <a:latin typeface="Arial"/>
                <a:ea typeface="Tahoma"/>
                <a:cs typeface="Arial"/>
              </a:rPr>
              <a:t>  Stefan Falk</a:t>
            </a:r>
            <a:endParaRPr lang="en-US" altLang="sv-SE" sz="2400" dirty="0"/>
          </a:p>
          <a:p>
            <a:pPr marL="0" indent="0">
              <a:lnSpc>
                <a:spcPct val="12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400" dirty="0">
                <a:latin typeface="Arial"/>
                <a:ea typeface="Tahoma"/>
                <a:cs typeface="Arial"/>
              </a:rPr>
              <a:t>  Mona Sandström</a:t>
            </a:r>
          </a:p>
          <a:p>
            <a:pPr marL="215900" indent="-215900" eaLnBrk="1" hangingPunct="1">
              <a:lnSpc>
                <a:spcPct val="12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Vaktmästare</a:t>
            </a:r>
            <a:endParaRPr lang="en-US" altLang="sv-SE" dirty="0"/>
          </a:p>
          <a:p>
            <a:pPr marL="400050" lvl="1" indent="0" eaLnBrk="1" hangingPunct="1">
              <a:lnSpc>
                <a:spcPct val="120000"/>
              </a:lnSpc>
              <a:spcBef>
                <a:spcPts val="700"/>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latin typeface="Arial"/>
                <a:ea typeface="Tahoma"/>
                <a:cs typeface="Arial"/>
              </a:rPr>
              <a:t>	Mikael </a:t>
            </a:r>
            <a:r>
              <a:rPr lang="en-US" altLang="sv-SE" dirty="0" err="1">
                <a:latin typeface="Arial"/>
                <a:ea typeface="Tahoma"/>
                <a:cs typeface="Arial"/>
              </a:rPr>
              <a:t>Bergvall</a:t>
            </a:r>
            <a:endParaRPr lang="en-US" altLang="sv-SE" dirty="0">
              <a:latin typeface="Arial"/>
              <a:ea typeface="Tahoma"/>
              <a:cs typeface="Arial"/>
            </a:endParaRPr>
          </a:p>
          <a:p>
            <a:pPr marL="0" indent="0" eaLnBrk="1" hangingPunct="1">
              <a:lnSpc>
                <a:spcPct val="12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latin typeface="Arial"/>
                <a:ea typeface="Tahoma"/>
                <a:cs typeface="Arial"/>
              </a:rPr>
              <a:t>Alla</a:t>
            </a:r>
            <a:r>
              <a:rPr lang="en-US" altLang="sv-SE" dirty="0">
                <a:latin typeface="Arial"/>
                <a:ea typeface="Tahoma"/>
                <a:cs typeface="Arial"/>
              </a:rPr>
              <a:t> </a:t>
            </a:r>
            <a:r>
              <a:rPr lang="en-US" altLang="sv-SE" dirty="0" err="1">
                <a:latin typeface="Arial"/>
                <a:ea typeface="Tahoma"/>
                <a:cs typeface="Arial"/>
              </a:rPr>
              <a:t>andra</a:t>
            </a:r>
            <a:r>
              <a:rPr lang="en-US" altLang="sv-SE" dirty="0">
                <a:latin typeface="Arial"/>
                <a:ea typeface="Tahoma"/>
                <a:cs typeface="Arial"/>
              </a:rPr>
              <a:t> </a:t>
            </a:r>
            <a:r>
              <a:rPr lang="en-US" altLang="sv-SE" dirty="0" err="1">
                <a:latin typeface="Arial"/>
                <a:ea typeface="Tahoma"/>
                <a:cs typeface="Arial"/>
              </a:rPr>
              <a:t>uppgifter</a:t>
            </a:r>
            <a:r>
              <a:rPr lang="en-US" altLang="sv-SE" dirty="0">
                <a:latin typeface="Arial"/>
                <a:ea typeface="Tahoma"/>
                <a:cs typeface="Arial"/>
              </a:rPr>
              <a:t> </a:t>
            </a:r>
            <a:r>
              <a:rPr lang="en-US" altLang="sv-SE" dirty="0" err="1">
                <a:latin typeface="Arial"/>
                <a:ea typeface="Tahoma"/>
                <a:cs typeface="Arial"/>
              </a:rPr>
              <a:t>görs</a:t>
            </a:r>
            <a:r>
              <a:rPr lang="en-US" altLang="sv-SE" dirty="0">
                <a:latin typeface="Arial"/>
                <a:ea typeface="Tahoma"/>
                <a:cs typeface="Arial"/>
              </a:rPr>
              <a:t> </a:t>
            </a:r>
            <a:r>
              <a:rPr lang="en-US" altLang="sv-SE" dirty="0" err="1">
                <a:latin typeface="Arial"/>
                <a:ea typeface="Tahoma"/>
                <a:cs typeface="Arial"/>
              </a:rPr>
              <a:t>ideellt</a:t>
            </a:r>
            <a:r>
              <a:rPr lang="en-US" altLang="sv-SE" dirty="0">
                <a:latin typeface="Arial"/>
                <a:ea typeface="Tahoma"/>
                <a:cs typeface="Aria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1A54AC8-8243-5821-1DA2-CF1B8FC2DA89}"/>
              </a:ext>
            </a:extLst>
          </p:cNvPr>
          <p:cNvSpPr>
            <a:spLocks noGrp="1" noChangeArrowheads="1"/>
          </p:cNvSpPr>
          <p:nvPr>
            <p:ph type="title"/>
          </p:nvPr>
        </p:nvSpPr>
        <p:spPr>
          <a:xfrm>
            <a:off x="612775" y="149087"/>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dirty="0">
                <a:latin typeface="Arial"/>
                <a:cs typeface="Arial"/>
              </a:rPr>
              <a:t>Ungdomssektionen</a:t>
            </a:r>
          </a:p>
        </p:txBody>
      </p:sp>
      <p:sp>
        <p:nvSpPr>
          <p:cNvPr id="5122" name="Rectangle 2">
            <a:extLst>
              <a:ext uri="{FF2B5EF4-FFF2-40B4-BE49-F238E27FC236}">
                <a16:creationId xmlns:a16="http://schemas.microsoft.com/office/drawing/2014/main" id="{7FA4C0A1-8A69-6E6B-7E3F-24A3E7484EFF}"/>
              </a:ext>
            </a:extLst>
          </p:cNvPr>
          <p:cNvSpPr>
            <a:spLocks noGrp="1" noChangeArrowheads="1"/>
          </p:cNvSpPr>
          <p:nvPr>
            <p:ph type="body" idx="1"/>
          </p:nvPr>
        </p:nvSpPr>
        <p:spPr>
          <a:xfrm>
            <a:off x="612775" y="1143000"/>
            <a:ext cx="8153400" cy="4132263"/>
          </a:xfrm>
        </p:spPr>
        <p:txBody>
          <a:bodyPr/>
          <a:lstStyle/>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Organiserar och driver </a:t>
            </a:r>
            <a:br>
              <a:rPr lang="sv-SE" altLang="sv-SE" sz="2400" dirty="0"/>
            </a:br>
            <a:r>
              <a:rPr lang="sv-SE" altLang="sv-SE" sz="1600" dirty="0">
                <a:latin typeface="Arial"/>
                <a:ea typeface="Tahoma"/>
                <a:cs typeface="Arial"/>
              </a:rPr>
              <a:t>Domarutbildningar, Fotbollsskola, MSSK-dagen, Sponsring, Material, Samarbeten, Ledarutbildning</a:t>
            </a:r>
            <a:endParaRPr lang="sv-SE" dirty="0"/>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Sammankallar: möter föräldrar och ledare</a:t>
            </a:r>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Tillsätter ansvarsroller och grupper</a:t>
            </a:r>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Möter nya lag och föräldrar</a:t>
            </a:r>
          </a:p>
          <a:p>
            <a:pPr>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Vi söker fler aktiva medlemmar för att hjälpa till med sektionens arbete. </a:t>
            </a:r>
            <a:r>
              <a:rPr lang="sv-SE" altLang="sv-SE" sz="2000" i="1" dirty="0">
                <a:latin typeface="Arial"/>
                <a:ea typeface="Tahoma"/>
                <a:cs typeface="Arial"/>
              </a:rPr>
              <a:t>(Kontakta Andreas Jakobsson)</a:t>
            </a:r>
            <a:endParaRPr lang="sv-SE" altLang="sv-SE" sz="2000" i="1" dirty="0"/>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a:p>
            <a:pPr eaLnBrk="1" hangingPunct="1">
              <a:lnSpc>
                <a:spcPct val="100000"/>
              </a:lnSpc>
              <a:buClrTx/>
              <a:buSzTx/>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000" dirty="0"/>
          </a:p>
          <a:p>
            <a:pPr eaLnBrk="1" hangingPunct="1">
              <a:lnSpc>
                <a:spcPct val="100000"/>
              </a:lnSpc>
              <a:spcBef>
                <a:spcPts val="700"/>
              </a:spcBef>
              <a:buClrTx/>
              <a:buSzTx/>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AA583440-B4FC-1B7E-FE12-F625E5A4C19D}"/>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dirty="0">
                <a:latin typeface="Arial"/>
                <a:cs typeface="Arial"/>
              </a:rPr>
              <a:t>Att spela inom föreningen</a:t>
            </a:r>
          </a:p>
        </p:txBody>
      </p:sp>
      <p:sp>
        <p:nvSpPr>
          <p:cNvPr id="6146" name="Rectangle 2">
            <a:extLst>
              <a:ext uri="{FF2B5EF4-FFF2-40B4-BE49-F238E27FC236}">
                <a16:creationId xmlns:a16="http://schemas.microsoft.com/office/drawing/2014/main" id="{34A18CA5-D454-F88B-FECC-8E6522151C89}"/>
              </a:ext>
            </a:extLst>
          </p:cNvPr>
          <p:cNvSpPr>
            <a:spLocks noGrp="1" noChangeArrowheads="1"/>
          </p:cNvSpPr>
          <p:nvPr>
            <p:ph type="body" idx="1"/>
          </p:nvPr>
        </p:nvSpPr>
        <p:spPr>
          <a:xfrm>
            <a:off x="612775" y="1222513"/>
            <a:ext cx="8153400" cy="3963298"/>
          </a:xfrm>
        </p:spPr>
        <p:txBody>
          <a:bodyPr/>
          <a:lstStyle/>
          <a:p>
            <a:pPr marL="215900" indent="-215900" eaLnBrk="1" hangingPunct="1">
              <a:lnSpc>
                <a:spcPct val="10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1800" b="1" dirty="0">
                <a:latin typeface="Arial"/>
                <a:ea typeface="Tahoma"/>
                <a:cs typeface="Arial"/>
              </a:rPr>
              <a:t>Medlemsavgift 200 kr </a:t>
            </a:r>
            <a:r>
              <a:rPr lang="sv-SE" altLang="sv-SE" sz="1800" dirty="0">
                <a:latin typeface="Arial"/>
                <a:ea typeface="Tahoma"/>
                <a:cs typeface="Arial"/>
              </a:rPr>
              <a:t>( För familj de två första 200kr/person, resterande 100kr/person) eller 500kr/familj (måste meddela kansliet)</a:t>
            </a:r>
          </a:p>
          <a:p>
            <a:pPr marL="215900" indent="-215900" eaLnBrk="1" hangingPunct="1">
              <a:lnSpc>
                <a:spcPct val="10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1800" dirty="0">
                <a:latin typeface="Arial"/>
                <a:ea typeface="Tahoma"/>
                <a:cs typeface="Arial"/>
              </a:rPr>
              <a:t>Spelaravgift (Denna förändras </a:t>
            </a:r>
            <a:r>
              <a:rPr lang="sv-SE" altLang="sv-SE" sz="1800" dirty="0" err="1">
                <a:latin typeface="Arial"/>
                <a:ea typeface="Tahoma"/>
                <a:cs typeface="Arial"/>
              </a:rPr>
              <a:t>pga</a:t>
            </a:r>
            <a:r>
              <a:rPr lang="sv-SE" altLang="sv-SE" sz="1800" dirty="0">
                <a:latin typeface="Arial"/>
                <a:ea typeface="Tahoma"/>
                <a:cs typeface="Arial"/>
              </a:rPr>
              <a:t> av ökade kostnader. Har varit samma sen 2014…)</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a:p>
            <a:pPr marL="0" indent="0" eaLnBrk="1" hangingPunct="1">
              <a:lnSpc>
                <a:spcPct val="100000"/>
              </a:lnSpc>
              <a:spcBef>
                <a:spcPts val="700"/>
              </a:spcBef>
              <a:buClrTx/>
              <a:buSzTx/>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latin typeface="Arial"/>
                <a:ea typeface="Tahoma"/>
                <a:cs typeface="Arial"/>
              </a:rPr>
              <a:t> </a:t>
            </a:r>
            <a:br>
              <a:rPr lang="en-US" altLang="sv-SE" dirty="0"/>
            </a:br>
            <a:endParaRPr lang="en-US" altLang="sv-SE" dirty="0"/>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000" dirty="0">
                <a:latin typeface="Arial"/>
                <a:ea typeface="Tahoma"/>
                <a:cs typeface="Arial"/>
              </a:rPr>
              <a:t>Mer info: www.laget.se/mssk</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dirty="0"/>
          </a:p>
        </p:txBody>
      </p:sp>
      <p:graphicFrame>
        <p:nvGraphicFramePr>
          <p:cNvPr id="4" name="Table 3">
            <a:extLst>
              <a:ext uri="{FF2B5EF4-FFF2-40B4-BE49-F238E27FC236}">
                <a16:creationId xmlns:a16="http://schemas.microsoft.com/office/drawing/2014/main" id="{9C741831-E724-325E-98BE-429376AA6EB4}"/>
              </a:ext>
            </a:extLst>
          </p:cNvPr>
          <p:cNvGraphicFramePr>
            <a:graphicFrameLocks noGrp="1"/>
          </p:cNvGraphicFramePr>
          <p:nvPr>
            <p:extLst>
              <p:ext uri="{D42A27DB-BD31-4B8C-83A1-F6EECF244321}">
                <p14:modId xmlns:p14="http://schemas.microsoft.com/office/powerpoint/2010/main" val="2904550264"/>
              </p:ext>
            </p:extLst>
          </p:nvPr>
        </p:nvGraphicFramePr>
        <p:xfrm>
          <a:off x="566530" y="2892286"/>
          <a:ext cx="8248842" cy="1661104"/>
        </p:xfrm>
        <a:graphic>
          <a:graphicData uri="http://schemas.openxmlformats.org/drawingml/2006/table">
            <a:tbl>
              <a:tblPr>
                <a:tableStyleId>{073A0DAA-6AF3-43AB-8588-CEC1D06C72B9}</a:tableStyleId>
              </a:tblPr>
              <a:tblGrid>
                <a:gridCol w="1728715">
                  <a:extLst>
                    <a:ext uri="{9D8B030D-6E8A-4147-A177-3AD203B41FA5}">
                      <a16:colId xmlns:a16="http://schemas.microsoft.com/office/drawing/2014/main" val="3048151974"/>
                    </a:ext>
                  </a:extLst>
                </a:gridCol>
                <a:gridCol w="875729">
                  <a:extLst>
                    <a:ext uri="{9D8B030D-6E8A-4147-A177-3AD203B41FA5}">
                      <a16:colId xmlns:a16="http://schemas.microsoft.com/office/drawing/2014/main" val="1365380547"/>
                    </a:ext>
                  </a:extLst>
                </a:gridCol>
                <a:gridCol w="841611">
                  <a:extLst>
                    <a:ext uri="{9D8B030D-6E8A-4147-A177-3AD203B41FA5}">
                      <a16:colId xmlns:a16="http://schemas.microsoft.com/office/drawing/2014/main" val="2841613904"/>
                    </a:ext>
                  </a:extLst>
                </a:gridCol>
                <a:gridCol w="783923">
                  <a:extLst>
                    <a:ext uri="{9D8B030D-6E8A-4147-A177-3AD203B41FA5}">
                      <a16:colId xmlns:a16="http://schemas.microsoft.com/office/drawing/2014/main" val="2776101530"/>
                    </a:ext>
                  </a:extLst>
                </a:gridCol>
                <a:gridCol w="1013351">
                  <a:extLst>
                    <a:ext uri="{9D8B030D-6E8A-4147-A177-3AD203B41FA5}">
                      <a16:colId xmlns:a16="http://schemas.microsoft.com/office/drawing/2014/main" val="2575262905"/>
                    </a:ext>
                  </a:extLst>
                </a:gridCol>
                <a:gridCol w="1171432">
                  <a:extLst>
                    <a:ext uri="{9D8B030D-6E8A-4147-A177-3AD203B41FA5}">
                      <a16:colId xmlns:a16="http://schemas.microsoft.com/office/drawing/2014/main" val="622452643"/>
                    </a:ext>
                  </a:extLst>
                </a:gridCol>
                <a:gridCol w="832243">
                  <a:extLst>
                    <a:ext uri="{9D8B030D-6E8A-4147-A177-3AD203B41FA5}">
                      <a16:colId xmlns:a16="http://schemas.microsoft.com/office/drawing/2014/main" val="2737259112"/>
                    </a:ext>
                  </a:extLst>
                </a:gridCol>
                <a:gridCol w="1001838">
                  <a:extLst>
                    <a:ext uri="{9D8B030D-6E8A-4147-A177-3AD203B41FA5}">
                      <a16:colId xmlns:a16="http://schemas.microsoft.com/office/drawing/2014/main" val="1508529889"/>
                    </a:ext>
                  </a:extLst>
                </a:gridCol>
              </a:tblGrid>
              <a:tr h="453028">
                <a:tc>
                  <a:txBody>
                    <a:bodyPr/>
                    <a:lstStyle/>
                    <a:p>
                      <a:pPr algn="l" fontAlgn="b"/>
                      <a:r>
                        <a:rPr lang="sv-SE" sz="2000" u="none" strike="noStrike" dirty="0">
                          <a:solidFill>
                            <a:schemeClr val="bg1"/>
                          </a:solidFill>
                          <a:effectLst/>
                        </a:rPr>
                        <a:t>Spelform</a:t>
                      </a:r>
                    </a:p>
                  </a:txBody>
                  <a:tcPr marL="9525" marR="9525" marT="9525" marB="0" anchor="b">
                    <a:solidFill>
                      <a:schemeClr val="tx1"/>
                    </a:solidFill>
                  </a:tcPr>
                </a:tc>
                <a:tc>
                  <a:txBody>
                    <a:bodyPr/>
                    <a:lstStyle/>
                    <a:p>
                      <a:pPr algn="ctr" fontAlgn="b"/>
                      <a:r>
                        <a:rPr lang="en-GB" sz="2000" u="none" strike="noStrike" dirty="0">
                          <a:solidFill>
                            <a:schemeClr val="bg1"/>
                          </a:solidFill>
                          <a:effectLst/>
                        </a:rPr>
                        <a:t>3 x 3</a:t>
                      </a:r>
                    </a:p>
                  </a:txBody>
                  <a:tcPr marL="9525" marR="9525" marT="9525" marB="0" anchor="b">
                    <a:solidFill>
                      <a:schemeClr val="tx1"/>
                    </a:solidFill>
                  </a:tcPr>
                </a:tc>
                <a:tc gridSpan="2">
                  <a:txBody>
                    <a:bodyPr/>
                    <a:lstStyle/>
                    <a:p>
                      <a:pPr algn="ctr" fontAlgn="b"/>
                      <a:r>
                        <a:rPr lang="en-GB" sz="2000" u="none" strike="noStrike" dirty="0">
                          <a:solidFill>
                            <a:schemeClr val="bg1"/>
                          </a:solidFill>
                          <a:effectLst/>
                        </a:rPr>
                        <a:t>5x5</a:t>
                      </a:r>
                    </a:p>
                  </a:txBody>
                  <a:tcPr marL="9525" marR="9525" marT="9525" marB="0" anchor="b">
                    <a:solidFill>
                      <a:schemeClr val="tx1"/>
                    </a:solidFill>
                  </a:tcPr>
                </a:tc>
                <a:tc hMerge="1">
                  <a:txBody>
                    <a:bodyPr/>
                    <a:lstStyle/>
                    <a:p>
                      <a:endParaRPr lang="sv-SE"/>
                    </a:p>
                  </a:txBody>
                  <a:tcPr marL="0" marR="0" marT="0" marB="0" horzOverflow="overflow"/>
                </a:tc>
                <a:tc>
                  <a:txBody>
                    <a:bodyPr/>
                    <a:lstStyle/>
                    <a:p>
                      <a:pPr algn="ctr" fontAlgn="b"/>
                      <a:r>
                        <a:rPr lang="en-GB" sz="2000" u="none" strike="noStrike" dirty="0">
                          <a:solidFill>
                            <a:schemeClr val="bg1"/>
                          </a:solidFill>
                          <a:effectLst/>
                        </a:rPr>
                        <a:t>7x7</a:t>
                      </a:r>
                    </a:p>
                  </a:txBody>
                  <a:tcPr marL="9525" marR="9525" marT="9525" marB="0" anchor="b">
                    <a:solidFill>
                      <a:schemeClr val="tx1"/>
                    </a:solidFill>
                  </a:tcPr>
                </a:tc>
                <a:tc>
                  <a:txBody>
                    <a:bodyPr/>
                    <a:lstStyle/>
                    <a:p>
                      <a:pPr algn="ctr" fontAlgn="b"/>
                      <a:r>
                        <a:rPr lang="en-GB" sz="2000" u="none" strike="noStrike" dirty="0">
                          <a:solidFill>
                            <a:schemeClr val="bg1"/>
                          </a:solidFill>
                          <a:effectLst/>
                        </a:rPr>
                        <a:t>9x9</a:t>
                      </a:r>
                    </a:p>
                  </a:txBody>
                  <a:tcPr marL="9525" marR="9525" marT="9525" marB="0" anchor="b">
                    <a:solidFill>
                      <a:schemeClr val="tx1"/>
                    </a:solidFill>
                  </a:tcPr>
                </a:tc>
                <a:tc gridSpan="2">
                  <a:txBody>
                    <a:bodyPr/>
                    <a:lstStyle/>
                    <a:p>
                      <a:pPr algn="ctr" fontAlgn="b"/>
                      <a:r>
                        <a:rPr lang="en-GB" sz="2000" u="none" strike="noStrike" dirty="0">
                          <a:solidFill>
                            <a:schemeClr val="bg1"/>
                          </a:solidFill>
                          <a:effectLst/>
                        </a:rPr>
                        <a:t>11x11</a:t>
                      </a:r>
                    </a:p>
                  </a:txBody>
                  <a:tcPr marL="9525" marR="9525" marT="9525" marB="0" anchor="b">
                    <a:solidFill>
                      <a:schemeClr val="tx1"/>
                    </a:solidFill>
                  </a:tcPr>
                </a:tc>
                <a:tc hMerge="1">
                  <a:txBody>
                    <a:bodyPr/>
                    <a:lstStyle/>
                    <a:p>
                      <a:endParaRPr lang="en-GB" sz="1800" u="none" strike="noStrike" dirty="0">
                        <a:solidFill>
                          <a:schemeClr val="bg1"/>
                        </a:solidFill>
                        <a:effectLst/>
                      </a:endParaRPr>
                    </a:p>
                  </a:txBody>
                  <a:tcPr marL="9524" marR="9524" marT="9524" marB="0" anchor="b">
                    <a:solidFill>
                      <a:schemeClr val="tx1"/>
                    </a:solidFill>
                  </a:tcPr>
                </a:tc>
                <a:extLst>
                  <a:ext uri="{0D108BD9-81ED-4DB2-BD59-A6C34878D82A}">
                    <a16:rowId xmlns:a16="http://schemas.microsoft.com/office/drawing/2014/main" val="1344853695"/>
                  </a:ext>
                </a:extLst>
              </a:tr>
              <a:tr h="569190">
                <a:tc>
                  <a:txBody>
                    <a:bodyPr/>
                    <a:lstStyle/>
                    <a:p>
                      <a:pPr lvl="0" algn="l" fontAlgn="b"/>
                      <a:r>
                        <a:rPr lang="en-US" sz="2000" u="none" strike="noStrike" err="1">
                          <a:effectLst/>
                        </a:rPr>
                        <a:t>Spelare</a:t>
                      </a:r>
                      <a:r>
                        <a:rPr lang="en-US" sz="2000" u="none" strike="noStrike" dirty="0">
                          <a:effectLst/>
                        </a:rPr>
                        <a:t> </a:t>
                      </a:r>
                      <a:r>
                        <a:rPr lang="en-US" sz="2000" u="none" strike="noStrike" err="1">
                          <a:effectLst/>
                        </a:rPr>
                        <a:t>född</a:t>
                      </a:r>
                      <a:endParaRPr lang="en-US" sz="2000" u="none" strike="noStrike">
                        <a:effectLst/>
                      </a:endParaRPr>
                    </a:p>
                  </a:txBody>
                  <a:tcPr marL="9525" marR="9525" marT="9525" marB="0" anchor="b"/>
                </a:tc>
                <a:tc>
                  <a:txBody>
                    <a:bodyPr/>
                    <a:lstStyle/>
                    <a:p>
                      <a:pPr lvl="0" algn="l" fontAlgn="b"/>
                      <a:r>
                        <a:rPr lang="en-US" sz="2000" u="none" strike="noStrike" dirty="0">
                          <a:effectLst/>
                        </a:rPr>
                        <a:t>20</a:t>
                      </a:r>
                    </a:p>
                  </a:txBody>
                  <a:tcPr marL="9525" marR="9525" marT="9525" marB="0" anchor="b"/>
                </a:tc>
                <a:tc>
                  <a:txBody>
                    <a:bodyPr/>
                    <a:lstStyle/>
                    <a:p>
                      <a:pPr lvl="0" algn="l" fontAlgn="b"/>
                      <a:r>
                        <a:rPr lang="en-US" sz="2000" u="none" strike="noStrike" dirty="0">
                          <a:effectLst/>
                        </a:rPr>
                        <a:t>19</a:t>
                      </a:r>
                    </a:p>
                  </a:txBody>
                  <a:tcPr marL="9525" marR="9525" marT="9525" marB="0" anchor="b"/>
                </a:tc>
                <a:tc>
                  <a:txBody>
                    <a:bodyPr/>
                    <a:lstStyle/>
                    <a:p>
                      <a:pPr lvl="0" algn="l" fontAlgn="b"/>
                      <a:r>
                        <a:rPr lang="en-US" sz="2000" u="none" strike="noStrike" dirty="0">
                          <a:effectLst/>
                        </a:rPr>
                        <a:t>18-17</a:t>
                      </a:r>
                    </a:p>
                  </a:txBody>
                  <a:tcPr marL="9525" marR="9525" marT="9525" marB="0" anchor="b"/>
                </a:tc>
                <a:tc>
                  <a:txBody>
                    <a:bodyPr/>
                    <a:lstStyle/>
                    <a:p>
                      <a:pPr lvl="0" algn="l"/>
                      <a:r>
                        <a:rPr lang="en-US" sz="2000" u="none" strike="noStrike" dirty="0">
                          <a:effectLst/>
                        </a:rPr>
                        <a:t>16-14</a:t>
                      </a:r>
                      <a:endParaRPr lang="en-US" sz="2000" u="none" strike="noStrike" dirty="0"/>
                    </a:p>
                  </a:txBody>
                  <a:tcPr marL="9525" marR="9525" marT="9525" marB="0" anchor="b"/>
                </a:tc>
                <a:tc>
                  <a:txBody>
                    <a:bodyPr/>
                    <a:lstStyle/>
                    <a:p>
                      <a:pPr lvl="0" algn="l"/>
                      <a:r>
                        <a:rPr lang="en-US" sz="2000" u="none" strike="noStrike" dirty="0">
                          <a:effectLst/>
                        </a:rPr>
                        <a:t>13-12</a:t>
                      </a:r>
                      <a:endParaRPr lang="sv-SE" sz="2000" u="none" strike="noStrike" dirty="0"/>
                    </a:p>
                  </a:txBody>
                  <a:tcPr anchor="b"/>
                </a:tc>
                <a:tc>
                  <a:txBody>
                    <a:bodyPr/>
                    <a:lstStyle/>
                    <a:p>
                      <a:pPr lvl="0" algn="l"/>
                      <a:r>
                        <a:rPr lang="en-US" sz="2000" u="none" strike="noStrike" dirty="0">
                          <a:effectLst/>
                        </a:rPr>
                        <a:t>11-</a:t>
                      </a:r>
                      <a:endParaRPr lang="sv-SE" sz="2000" u="none" strike="noStrike" dirty="0"/>
                    </a:p>
                  </a:txBody>
                  <a:tcPr anchor="b"/>
                </a:tc>
                <a:tc>
                  <a:txBody>
                    <a:bodyPr/>
                    <a:lstStyle/>
                    <a:p>
                      <a:pPr lvl="0" algn="l">
                        <a:buNone/>
                      </a:pPr>
                      <a:r>
                        <a:rPr lang="en-US" sz="2000" u="none" strike="noStrike" dirty="0">
                          <a:effectLst/>
                        </a:rPr>
                        <a:t>Senior</a:t>
                      </a:r>
                    </a:p>
                  </a:txBody>
                  <a:tcPr anchor="b"/>
                </a:tc>
                <a:extLst>
                  <a:ext uri="{0D108BD9-81ED-4DB2-BD59-A6C34878D82A}">
                    <a16:rowId xmlns:a16="http://schemas.microsoft.com/office/drawing/2014/main" val="196987726"/>
                  </a:ext>
                </a:extLst>
              </a:tr>
              <a:tr h="638886">
                <a:tc>
                  <a:txBody>
                    <a:bodyPr/>
                    <a:lstStyle/>
                    <a:p>
                      <a:pPr lvl="0" algn="l" fontAlgn="b"/>
                      <a:r>
                        <a:rPr lang="en-US" sz="2000" u="none" strike="noStrike" err="1">
                          <a:effectLst/>
                        </a:rPr>
                        <a:t>Deltagaravgift</a:t>
                      </a:r>
                      <a:r>
                        <a:rPr lang="en-US" sz="2000" u="none" strike="noStrike" dirty="0">
                          <a:effectLst/>
                        </a:rPr>
                        <a:t>​</a:t>
                      </a:r>
                    </a:p>
                  </a:txBody>
                  <a:tcPr marL="9525" marR="9525" marT="9525" anchor="b"/>
                </a:tc>
                <a:tc>
                  <a:txBody>
                    <a:bodyPr/>
                    <a:lstStyle/>
                    <a:p>
                      <a:pPr lvl="0" algn="l" fontAlgn="b"/>
                      <a:r>
                        <a:rPr lang="en-US" sz="2000" u="none" strike="noStrike" dirty="0">
                          <a:effectLst/>
                        </a:rPr>
                        <a:t>0 </a:t>
                      </a:r>
                      <a:r>
                        <a:rPr lang="en-US" sz="2000" u="none" strike="noStrike" err="1">
                          <a:effectLst/>
                        </a:rPr>
                        <a:t>kr</a:t>
                      </a:r>
                      <a:r>
                        <a:rPr lang="en-US" sz="2000" u="none" strike="noStrike" dirty="0">
                          <a:effectLst/>
                        </a:rPr>
                        <a:t>​</a:t>
                      </a:r>
                    </a:p>
                  </a:txBody>
                  <a:tcPr marL="9525" marR="9525" marT="9525" anchor="b"/>
                </a:tc>
                <a:tc>
                  <a:txBody>
                    <a:bodyPr/>
                    <a:lstStyle/>
                    <a:p>
                      <a:pPr lvl="0" algn="l" fontAlgn="b"/>
                      <a:r>
                        <a:rPr lang="en-US" sz="2000" u="none" strike="noStrike" dirty="0">
                          <a:effectLst/>
                        </a:rPr>
                        <a:t>250</a:t>
                      </a:r>
                    </a:p>
                  </a:txBody>
                  <a:tcPr marL="9525" marR="9525" marT="9525" anchor="b"/>
                </a:tc>
                <a:tc>
                  <a:txBody>
                    <a:bodyPr/>
                    <a:lstStyle/>
                    <a:p>
                      <a:pPr lvl="0" algn="l" fontAlgn="b"/>
                      <a:r>
                        <a:rPr lang="en-US" sz="2000" u="none" strike="noStrike" dirty="0">
                          <a:effectLst/>
                        </a:rPr>
                        <a:t>500</a:t>
                      </a:r>
                    </a:p>
                  </a:txBody>
                  <a:tcPr marL="9525" marR="9525" marT="9525" anchor="b"/>
                </a:tc>
                <a:tc>
                  <a:txBody>
                    <a:bodyPr/>
                    <a:lstStyle/>
                    <a:p>
                      <a:pPr lvl="0" algn="l"/>
                      <a:r>
                        <a:rPr lang="en-US" sz="2000" u="none" strike="noStrike" dirty="0">
                          <a:effectLst/>
                        </a:rPr>
                        <a:t>1000</a:t>
                      </a:r>
                      <a:endParaRPr lang="en-US" sz="2000" u="none" strike="noStrike"/>
                    </a:p>
                  </a:txBody>
                  <a:tcPr marL="9525" marR="9525" marT="9525" anchor="b"/>
                </a:tc>
                <a:tc>
                  <a:txBody>
                    <a:bodyPr/>
                    <a:lstStyle/>
                    <a:p>
                      <a:pPr lvl="0" algn="l"/>
                      <a:r>
                        <a:rPr lang="en-US" sz="2000" u="none" strike="noStrike" dirty="0">
                          <a:effectLst/>
                        </a:rPr>
                        <a:t>1100</a:t>
                      </a:r>
                      <a:endParaRPr lang="sv-SE" sz="2000" u="none" strike="noStrike"/>
                    </a:p>
                  </a:txBody>
                  <a:tcPr anchor="b"/>
                </a:tc>
                <a:tc>
                  <a:txBody>
                    <a:bodyPr/>
                    <a:lstStyle/>
                    <a:p>
                      <a:pPr lvl="0" algn="l"/>
                      <a:r>
                        <a:rPr lang="en-US" sz="2000" u="none" strike="noStrike" dirty="0">
                          <a:effectLst/>
                        </a:rPr>
                        <a:t>1200</a:t>
                      </a:r>
                      <a:endParaRPr lang="sv-SE" sz="2000" u="none" strike="noStrike"/>
                    </a:p>
                  </a:txBody>
                  <a:tcPr anchor="b"/>
                </a:tc>
                <a:tc>
                  <a:txBody>
                    <a:bodyPr/>
                    <a:lstStyle/>
                    <a:p>
                      <a:pPr lvl="0" algn="l">
                        <a:buNone/>
                      </a:pPr>
                      <a:r>
                        <a:rPr lang="en-US" sz="2000" u="none" strike="noStrike" dirty="0">
                          <a:effectLst/>
                        </a:rPr>
                        <a:t>1400</a:t>
                      </a:r>
                    </a:p>
                  </a:txBody>
                  <a:tcPr anchor="b"/>
                </a:tc>
                <a:extLst>
                  <a:ext uri="{0D108BD9-81ED-4DB2-BD59-A6C34878D82A}">
                    <a16:rowId xmlns:a16="http://schemas.microsoft.com/office/drawing/2014/main" val="1620019481"/>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607A73BF-77C8-CDA2-6243-D8E144F94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725488"/>
            <a:ext cx="3543300" cy="5032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E040DF01-21C6-D66E-7A51-2904E8414877}"/>
              </a:ext>
            </a:extLst>
          </p:cNvPr>
          <p:cNvSpPr txBox="1"/>
          <p:nvPr/>
        </p:nvSpPr>
        <p:spPr>
          <a:xfrm>
            <a:off x="373587" y="979241"/>
            <a:ext cx="4659685" cy="4401205"/>
          </a:xfrm>
          <a:prstGeom prst="rect">
            <a:avLst/>
          </a:prstGeom>
          <a:noFill/>
        </p:spPr>
        <p:txBody>
          <a:bodyPr wrap="square" lIns="91440" tIns="45720" rIns="91440" bIns="45720" rtlCol="0" anchor="t">
            <a:spAutoFit/>
          </a:bodyPr>
          <a:lstStyle/>
          <a:p>
            <a:endParaRPr lang="sv-SE" sz="1600" dirty="0">
              <a:latin typeface="Arial"/>
              <a:ea typeface="Microsoft YaHei"/>
              <a:cs typeface="Arial"/>
            </a:endParaRPr>
          </a:p>
          <a:p>
            <a:pPr marL="457200" indent="-457200">
              <a:buFont typeface="Arial"/>
              <a:buChar char="•"/>
            </a:pPr>
            <a:r>
              <a:rPr lang="en-SE" sz="2400" dirty="0">
                <a:latin typeface="Arial"/>
                <a:ea typeface="Microsoft YaHei"/>
                <a:cs typeface="Arial"/>
              </a:rPr>
              <a:t>Vi har bytt från </a:t>
            </a:r>
            <a:r>
              <a:rPr lang="en-SE" sz="2400" err="1">
                <a:latin typeface="Arial"/>
                <a:ea typeface="Microsoft YaHei"/>
                <a:cs typeface="Arial"/>
              </a:rPr>
              <a:t>Billogram</a:t>
            </a:r>
            <a:r>
              <a:rPr lang="en-SE" sz="2400" dirty="0">
                <a:latin typeface="Arial"/>
                <a:ea typeface="Microsoft YaHei"/>
                <a:cs typeface="Arial"/>
              </a:rPr>
              <a:t> till </a:t>
            </a:r>
            <a:r>
              <a:rPr lang="en-SE" sz="2400" b="1" err="1">
                <a:latin typeface="Arial"/>
                <a:ea typeface="Microsoft YaHei"/>
                <a:cs typeface="Arial"/>
              </a:rPr>
              <a:t>Ping</a:t>
            </a:r>
            <a:r>
              <a:rPr lang="en-SE" sz="2400" b="1" dirty="0">
                <a:latin typeface="Arial"/>
                <a:ea typeface="Microsoft YaHei"/>
                <a:cs typeface="Arial"/>
              </a:rPr>
              <a:t> </a:t>
            </a:r>
            <a:r>
              <a:rPr lang="en-SE" sz="2400" b="1" err="1">
                <a:latin typeface="Arial"/>
                <a:ea typeface="Microsoft YaHei"/>
                <a:cs typeface="Arial"/>
              </a:rPr>
              <a:t>Payment</a:t>
            </a:r>
            <a:endParaRPr lang="sv-SE" sz="2400" b="1">
              <a:latin typeface="Arial"/>
              <a:ea typeface="Microsoft YaHei"/>
              <a:cs typeface="Arial"/>
            </a:endParaRPr>
          </a:p>
          <a:p>
            <a:pPr marL="342900" indent="-342900">
              <a:buFont typeface="Arial"/>
              <a:buChar char="•"/>
            </a:pPr>
            <a:endParaRPr lang="en-SE" sz="2400" dirty="0">
              <a:latin typeface="Arial"/>
              <a:ea typeface="Microsoft YaHei"/>
              <a:cs typeface="Arial"/>
            </a:endParaRPr>
          </a:p>
          <a:p>
            <a:pPr marL="342900" indent="-342900">
              <a:buFont typeface="Arial"/>
              <a:buChar char="•"/>
            </a:pPr>
            <a:r>
              <a:rPr lang="en-SE" sz="2400" dirty="0">
                <a:latin typeface="Arial"/>
                <a:ea typeface="Microsoft YaHei"/>
                <a:cs typeface="Arial"/>
              </a:rPr>
              <a:t>Man </a:t>
            </a:r>
            <a:r>
              <a:rPr lang="en-SE" sz="2400" err="1">
                <a:latin typeface="Arial"/>
                <a:ea typeface="Microsoft YaHei"/>
                <a:cs typeface="Arial"/>
              </a:rPr>
              <a:t>kommer</a:t>
            </a:r>
            <a:r>
              <a:rPr lang="en-SE" sz="2400" dirty="0">
                <a:latin typeface="Arial"/>
                <a:ea typeface="Microsoft YaHei"/>
                <a:cs typeface="Arial"/>
              </a:rPr>
              <a:t> </a:t>
            </a:r>
            <a:r>
              <a:rPr lang="en-SE" sz="2400" err="1">
                <a:latin typeface="Arial"/>
                <a:ea typeface="Microsoft YaHei"/>
                <a:cs typeface="Arial"/>
              </a:rPr>
              <a:t>även</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kunna</a:t>
            </a:r>
            <a:r>
              <a:rPr lang="en-SE" sz="2400" dirty="0">
                <a:latin typeface="Arial"/>
                <a:ea typeface="Microsoft YaHei"/>
                <a:cs typeface="Arial"/>
              </a:rPr>
              <a:t> </a:t>
            </a:r>
            <a:r>
              <a:rPr lang="en-SE" sz="2400" err="1">
                <a:latin typeface="Arial"/>
                <a:ea typeface="Microsoft YaHei"/>
                <a:cs typeface="Arial"/>
              </a:rPr>
              <a:t>betala</a:t>
            </a:r>
            <a:r>
              <a:rPr lang="en-SE" sz="2400" dirty="0">
                <a:latin typeface="Arial"/>
                <a:ea typeface="Microsoft YaHei"/>
                <a:cs typeface="Arial"/>
              </a:rPr>
              <a:t> via Swish.</a:t>
            </a:r>
          </a:p>
          <a:p>
            <a:pPr marL="342900" indent="-342900">
              <a:buFont typeface="Arial"/>
              <a:buChar char="•"/>
            </a:pPr>
            <a:endParaRPr lang="en-SE" sz="2400" dirty="0">
              <a:cs typeface="Arial"/>
            </a:endParaRPr>
          </a:p>
          <a:p>
            <a:pPr marL="342900" indent="-342900">
              <a:buFont typeface="Arial"/>
              <a:buChar char="•"/>
            </a:pPr>
            <a:r>
              <a:rPr lang="en-SE" sz="2400" dirty="0">
                <a:latin typeface="Arial"/>
                <a:ea typeface="Microsoft YaHei"/>
                <a:cs typeface="Arial"/>
              </a:rPr>
              <a:t>OBS! Ej </a:t>
            </a:r>
            <a:r>
              <a:rPr lang="en-SE" sz="2400" err="1">
                <a:latin typeface="Arial"/>
                <a:ea typeface="Microsoft YaHei"/>
                <a:cs typeface="Arial"/>
              </a:rPr>
              <a:t>betald</a:t>
            </a:r>
            <a:r>
              <a:rPr lang="en-SE" sz="2400" dirty="0">
                <a:latin typeface="Arial"/>
                <a:ea typeface="Microsoft YaHei"/>
                <a:cs typeface="Arial"/>
              </a:rPr>
              <a:t> </a:t>
            </a:r>
            <a:r>
              <a:rPr lang="en-SE" sz="2400" err="1">
                <a:latin typeface="Arial"/>
                <a:ea typeface="Microsoft YaHei"/>
                <a:cs typeface="Arial"/>
              </a:rPr>
              <a:t>medlemsavgift</a:t>
            </a:r>
            <a:r>
              <a:rPr lang="en-SE" sz="2400" dirty="0">
                <a:latin typeface="Arial"/>
                <a:ea typeface="Microsoft YaHei"/>
                <a:cs typeface="Arial"/>
              </a:rPr>
              <a:t> </a:t>
            </a:r>
            <a:r>
              <a:rPr lang="en-SE" sz="2400" err="1">
                <a:latin typeface="Arial"/>
                <a:ea typeface="Microsoft YaHei"/>
                <a:cs typeface="Arial"/>
              </a:rPr>
              <a:t>innebär</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försäkringarna</a:t>
            </a:r>
            <a:r>
              <a:rPr lang="en-SE" sz="2400" dirty="0">
                <a:latin typeface="Arial"/>
                <a:ea typeface="Microsoft YaHei"/>
                <a:cs typeface="Arial"/>
              </a:rPr>
              <a:t> </a:t>
            </a:r>
            <a:r>
              <a:rPr lang="en-SE" sz="2400" err="1">
                <a:latin typeface="Arial"/>
                <a:ea typeface="Microsoft YaHei"/>
                <a:cs typeface="Arial"/>
              </a:rPr>
              <a:t>inte</a:t>
            </a:r>
            <a:r>
              <a:rPr lang="en-SE" sz="2400" dirty="0">
                <a:latin typeface="Arial"/>
                <a:ea typeface="Microsoft YaHei"/>
                <a:cs typeface="Arial"/>
              </a:rPr>
              <a:t> </a:t>
            </a:r>
            <a:r>
              <a:rPr lang="en-SE" sz="2400" err="1">
                <a:latin typeface="Arial"/>
                <a:ea typeface="Microsoft YaHei"/>
                <a:cs typeface="Arial"/>
              </a:rPr>
              <a:t>gäller</a:t>
            </a:r>
            <a:r>
              <a:rPr lang="en-SE" sz="2400" dirty="0">
                <a:latin typeface="Arial"/>
                <a:ea typeface="Microsoft YaHei"/>
                <a:cs typeface="Arial"/>
              </a:rPr>
              <a:t> </a:t>
            </a:r>
            <a:r>
              <a:rPr lang="en-SE" sz="2400" err="1">
                <a:latin typeface="Arial"/>
                <a:ea typeface="Microsoft YaHei"/>
                <a:cs typeface="Arial"/>
              </a:rPr>
              <a:t>och</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spelaren</a:t>
            </a:r>
            <a:r>
              <a:rPr lang="en-SE" sz="2400" dirty="0">
                <a:latin typeface="Arial"/>
                <a:ea typeface="Microsoft YaHei"/>
                <a:cs typeface="Arial"/>
              </a:rPr>
              <a:t> </a:t>
            </a:r>
            <a:r>
              <a:rPr lang="en-SE" sz="2400" err="1">
                <a:latin typeface="Arial"/>
                <a:ea typeface="Microsoft YaHei"/>
                <a:cs typeface="Arial"/>
              </a:rPr>
              <a:t>ej</a:t>
            </a:r>
            <a:r>
              <a:rPr lang="en-SE" sz="2400" dirty="0">
                <a:latin typeface="Arial"/>
                <a:ea typeface="Microsoft YaHei"/>
                <a:cs typeface="Arial"/>
              </a:rPr>
              <a:t> </a:t>
            </a:r>
            <a:r>
              <a:rPr lang="en-SE" sz="2400" err="1">
                <a:latin typeface="Arial"/>
                <a:ea typeface="Microsoft YaHei"/>
                <a:cs typeface="Arial"/>
              </a:rPr>
              <a:t>får</a:t>
            </a:r>
            <a:r>
              <a:rPr lang="en-SE" sz="2400" dirty="0">
                <a:latin typeface="Arial"/>
                <a:ea typeface="Microsoft YaHei"/>
                <a:cs typeface="Arial"/>
              </a:rPr>
              <a:t> delta </a:t>
            </a:r>
            <a:r>
              <a:rPr lang="en-SE" sz="2400" err="1">
                <a:latin typeface="Arial"/>
                <a:ea typeface="Microsoft YaHei"/>
                <a:cs typeface="Arial"/>
              </a:rPr>
              <a:t>på</a:t>
            </a:r>
            <a:r>
              <a:rPr lang="en-SE" sz="2400" dirty="0">
                <a:latin typeface="Arial"/>
                <a:ea typeface="Microsoft YaHei"/>
                <a:cs typeface="Arial"/>
              </a:rPr>
              <a:t> matcher. </a:t>
            </a:r>
            <a:endParaRPr lang="en-SE" sz="2400" dirty="0">
              <a:cs typeface="Arial"/>
            </a:endParaRPr>
          </a:p>
        </p:txBody>
      </p:sp>
      <p:sp>
        <p:nvSpPr>
          <p:cNvPr id="22529" name="Rectangle 1">
            <a:extLst>
              <a:ext uri="{FF2B5EF4-FFF2-40B4-BE49-F238E27FC236}">
                <a16:creationId xmlns:a16="http://schemas.microsoft.com/office/drawing/2014/main" id="{6706BFBC-928D-586B-FEA4-11C220D39877}"/>
              </a:ext>
            </a:extLst>
          </p:cNvPr>
          <p:cNvSpPr>
            <a:spLocks noGrp="1" noChangeArrowheads="1"/>
          </p:cNvSpPr>
          <p:nvPr>
            <p:ph type="title"/>
          </p:nvPr>
        </p:nvSpPr>
        <p:spPr>
          <a:xfrm>
            <a:off x="374650" y="228600"/>
            <a:ext cx="8391525"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a:cs typeface="Arial"/>
              </a:rPr>
              <a:t>Inbetalning</a:t>
            </a:r>
            <a:r>
              <a:rPr lang="en-US" altLang="sv-SE" sz="4400" dirty="0">
                <a:latin typeface="Arial"/>
                <a:cs typeface="Arial"/>
              </a:rPr>
              <a:t> av </a:t>
            </a:r>
            <a:r>
              <a:rPr lang="en-US" altLang="sv-SE" sz="4400" dirty="0" err="1">
                <a:latin typeface="Arial"/>
                <a:cs typeface="Arial"/>
              </a:rPr>
              <a:t>avgifter</a:t>
            </a:r>
            <a:endParaRPr lang="en-US" altLang="sv-SE" sz="4400" dirty="0">
              <a:latin typeface="Arial"/>
              <a:cs typeface="Aria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1CAA054A-1F03-FD76-207B-4AFE1432F2F3}"/>
              </a:ext>
            </a:extLst>
          </p:cNvPr>
          <p:cNvSpPr>
            <a:spLocks noGrp="1" noChangeArrowheads="1"/>
          </p:cNvSpPr>
          <p:nvPr>
            <p:ph type="title"/>
          </p:nvPr>
        </p:nvSpPr>
        <p:spPr>
          <a:xfrm>
            <a:off x="555856" y="260648"/>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a:cs typeface="Arial"/>
              </a:rPr>
              <a:t>Arbetsuppgifter</a:t>
            </a:r>
            <a:r>
              <a:rPr lang="en-US" altLang="sv-SE" sz="4400" dirty="0">
                <a:latin typeface="Arial"/>
                <a:cs typeface="Arial"/>
              </a:rPr>
              <a:t> 2026</a:t>
            </a:r>
          </a:p>
        </p:txBody>
      </p:sp>
      <p:graphicFrame>
        <p:nvGraphicFramePr>
          <p:cNvPr id="3" name="Table 2">
            <a:extLst>
              <a:ext uri="{FF2B5EF4-FFF2-40B4-BE49-F238E27FC236}">
                <a16:creationId xmlns:a16="http://schemas.microsoft.com/office/drawing/2014/main" id="{6A7A7EEF-838A-5538-70BC-192EA7040E97}"/>
              </a:ext>
            </a:extLst>
          </p:cNvPr>
          <p:cNvGraphicFramePr>
            <a:graphicFrameLocks noGrp="1"/>
          </p:cNvGraphicFramePr>
          <p:nvPr>
            <p:extLst>
              <p:ext uri="{D42A27DB-BD31-4B8C-83A1-F6EECF244321}">
                <p14:modId xmlns:p14="http://schemas.microsoft.com/office/powerpoint/2010/main" val="921558037"/>
              </p:ext>
            </p:extLst>
          </p:nvPr>
        </p:nvGraphicFramePr>
        <p:xfrm>
          <a:off x="467139" y="1480930"/>
          <a:ext cx="8107984" cy="3172267"/>
        </p:xfrm>
        <a:graphic>
          <a:graphicData uri="http://schemas.openxmlformats.org/drawingml/2006/table">
            <a:tbl>
              <a:tblPr firstRow="1" firstCol="1" bandRow="1">
                <a:tableStyleId>{5C22544A-7EE6-4342-B048-85BDC9FD1C3A}</a:tableStyleId>
              </a:tblPr>
              <a:tblGrid>
                <a:gridCol w="1562367">
                  <a:extLst>
                    <a:ext uri="{9D8B030D-6E8A-4147-A177-3AD203B41FA5}">
                      <a16:colId xmlns:a16="http://schemas.microsoft.com/office/drawing/2014/main" val="20000"/>
                    </a:ext>
                  </a:extLst>
                </a:gridCol>
                <a:gridCol w="2486141">
                  <a:extLst>
                    <a:ext uri="{9D8B030D-6E8A-4147-A177-3AD203B41FA5}">
                      <a16:colId xmlns:a16="http://schemas.microsoft.com/office/drawing/2014/main" val="20001"/>
                    </a:ext>
                  </a:extLst>
                </a:gridCol>
                <a:gridCol w="1813419">
                  <a:extLst>
                    <a:ext uri="{9D8B030D-6E8A-4147-A177-3AD203B41FA5}">
                      <a16:colId xmlns:a16="http://schemas.microsoft.com/office/drawing/2014/main" val="20002"/>
                    </a:ext>
                  </a:extLst>
                </a:gridCol>
                <a:gridCol w="2246057">
                  <a:extLst>
                    <a:ext uri="{9D8B030D-6E8A-4147-A177-3AD203B41FA5}">
                      <a16:colId xmlns:a16="http://schemas.microsoft.com/office/drawing/2014/main" val="20003"/>
                    </a:ext>
                  </a:extLst>
                </a:gridCol>
              </a:tblGrid>
              <a:tr h="1383874">
                <a:tc>
                  <a:txBody>
                    <a:bodyPr/>
                    <a:lstStyle/>
                    <a:p>
                      <a:pPr>
                        <a:lnSpc>
                          <a:spcPct val="107000"/>
                        </a:lnSpc>
                        <a:spcAft>
                          <a:spcPts val="0"/>
                        </a:spcAft>
                      </a:pPr>
                      <a:r>
                        <a:rPr lang="en-US" sz="1600" err="1">
                          <a:effectLst/>
                        </a:rPr>
                        <a:t>Spelare</a:t>
                      </a:r>
                      <a:r>
                        <a:rPr lang="en-US" sz="1600" dirty="0">
                          <a:effectLst/>
                        </a:rPr>
                        <a:t> </a:t>
                      </a:r>
                      <a:r>
                        <a:rPr lang="en-US" sz="1600" err="1">
                          <a:effectLst/>
                        </a:rPr>
                        <a:t>född</a:t>
                      </a:r>
                      <a:endParaRPr lang="sv-SE" sz="1600" b="0" i="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b="0" i="0" dirty="0">
                          <a:effectLst/>
                          <a:latin typeface="Arial"/>
                          <a:ea typeface="Calibri" panose="020F0502020204030204" pitchFamily="34" charset="0"/>
                          <a:cs typeface="Times New Roman"/>
                        </a:rPr>
                        <a:t>Ravelli/</a:t>
                      </a:r>
                      <a:r>
                        <a:rPr lang="en-US" sz="1600" b="0" i="0" dirty="0" err="1">
                          <a:effectLst/>
                          <a:latin typeface="Arial"/>
                          <a:ea typeface="Calibri" panose="020F0502020204030204" pitchFamily="34" charset="0"/>
                          <a:cs typeface="Times New Roman"/>
                        </a:rPr>
                        <a:t>Toapaper</a:t>
                      </a:r>
                      <a:endParaRPr lang="en-SE" sz="1600" b="0" i="0" dirty="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err="1">
                          <a:effectLst/>
                        </a:rPr>
                        <a:t>Arbetspass</a:t>
                      </a:r>
                      <a:r>
                        <a:rPr lang="en-US" sz="1600" dirty="0">
                          <a:effectLst/>
                        </a:rPr>
                        <a:t> PSG</a:t>
                      </a:r>
                      <a:endParaRPr lang="sv-SE" sz="1600" b="0" i="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dirty="0" err="1">
                          <a:effectLst/>
                        </a:rPr>
                        <a:t>Arbetspass</a:t>
                      </a:r>
                      <a:r>
                        <a:rPr lang="en-US" sz="1600" dirty="0">
                          <a:effectLst/>
                        </a:rPr>
                        <a:t> PIA</a:t>
                      </a:r>
                      <a:endParaRPr lang="sv-SE" sz="1600" b="0" i="0" dirty="0">
                        <a:effectLst/>
                        <a:latin typeface="Arial"/>
                        <a:ea typeface="Calibri" panose="020F0502020204030204" pitchFamily="34" charset="0"/>
                        <a:cs typeface="Times New Roman"/>
                      </a:endParaRPr>
                    </a:p>
                  </a:txBody>
                  <a:tcPr marL="68578" marR="68578" marT="0" marB="0" anchor="ctr">
                    <a:solidFill>
                      <a:schemeClr val="tx1"/>
                    </a:solidFill>
                  </a:tcPr>
                </a:tc>
                <a:extLst>
                  <a:ext uri="{0D108BD9-81ED-4DB2-BD59-A6C34878D82A}">
                    <a16:rowId xmlns:a16="http://schemas.microsoft.com/office/drawing/2014/main" val="10000"/>
                  </a:ext>
                </a:extLst>
              </a:tr>
              <a:tr h="596131">
                <a:tc>
                  <a:txBody>
                    <a:bodyPr/>
                    <a:lstStyle/>
                    <a:p>
                      <a:pPr algn="ctr">
                        <a:lnSpc>
                          <a:spcPct val="107000"/>
                        </a:lnSpc>
                        <a:spcAft>
                          <a:spcPts val="0"/>
                        </a:spcAft>
                      </a:pPr>
                      <a:r>
                        <a:rPr lang="en-US" sz="1600" dirty="0">
                          <a:solidFill>
                            <a:schemeClr val="tx1"/>
                          </a:solidFill>
                          <a:effectLst/>
                        </a:rPr>
                        <a:t>2020</a:t>
                      </a:r>
                      <a:endParaRPr lang="sv-SE" sz="1600" b="0" i="0" dirty="0">
                        <a:solidFill>
                          <a:schemeClr val="tx1"/>
                        </a:solidFill>
                        <a:effectLst/>
                        <a:latin typeface="Arial"/>
                        <a:ea typeface="Calibri" panose="020F0502020204030204" pitchFamily="34" charset="0"/>
                        <a:cs typeface="Times New Roman"/>
                      </a:endParaRPr>
                    </a:p>
                  </a:txBody>
                  <a:tcPr marL="68578" marR="68578" marT="0" marB="0">
                    <a:no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extLst>
                  <a:ext uri="{0D108BD9-81ED-4DB2-BD59-A6C34878D82A}">
                    <a16:rowId xmlns:a16="http://schemas.microsoft.com/office/drawing/2014/main" val="10001"/>
                  </a:ext>
                </a:extLst>
              </a:tr>
              <a:tr h="596131">
                <a:tc>
                  <a:txBody>
                    <a:bodyPr/>
                    <a:lstStyle/>
                    <a:p>
                      <a:pPr algn="ctr">
                        <a:lnSpc>
                          <a:spcPct val="107000"/>
                        </a:lnSpc>
                        <a:spcAft>
                          <a:spcPts val="0"/>
                        </a:spcAft>
                      </a:pPr>
                      <a:r>
                        <a:rPr lang="en-US" sz="1600" dirty="0">
                          <a:solidFill>
                            <a:schemeClr val="tx1"/>
                          </a:solidFill>
                          <a:effectLst/>
                        </a:rPr>
                        <a:t>2019</a:t>
                      </a:r>
                      <a:endParaRPr lang="sv-SE" sz="1600" b="0" i="0" dirty="0">
                        <a:solidFill>
                          <a:schemeClr val="tx1"/>
                        </a:solidFill>
                        <a:effectLst/>
                        <a:latin typeface="Arial"/>
                        <a:ea typeface="Calibri" panose="020F0502020204030204" pitchFamily="34" charset="0"/>
                        <a:cs typeface="Times New Roman"/>
                      </a:endParaRPr>
                    </a:p>
                  </a:txBody>
                  <a:tcPr marL="68578" marR="68578" marT="0" marB="0">
                    <a:solidFill>
                      <a:schemeClr val="bg2">
                        <a:lumMod val="40000"/>
                        <a:lumOff val="60000"/>
                      </a:schemeClr>
                    </a:solid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tc>
                  <a:txBody>
                    <a:bodyPr/>
                    <a:lstStyle/>
                    <a:p>
                      <a:pPr algn="ctr">
                        <a:lnSpc>
                          <a:spcPct val="107000"/>
                        </a:lnSpc>
                        <a:spcAft>
                          <a:spcPts val="0"/>
                        </a:spcAft>
                      </a:pPr>
                      <a:r>
                        <a:rPr lang="en-SE" sz="1600" dirty="0">
                          <a:effectLst/>
                        </a:rPr>
                        <a:t>Ja/Nej</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extLst>
                  <a:ext uri="{0D108BD9-81ED-4DB2-BD59-A6C34878D82A}">
                    <a16:rowId xmlns:a16="http://schemas.microsoft.com/office/drawing/2014/main" val="10002"/>
                  </a:ext>
                </a:extLst>
              </a:tr>
              <a:tr h="596131">
                <a:tc>
                  <a:txBody>
                    <a:bodyPr/>
                    <a:lstStyle/>
                    <a:p>
                      <a:pPr algn="ctr">
                        <a:lnSpc>
                          <a:spcPct val="107000"/>
                        </a:lnSpc>
                        <a:spcAft>
                          <a:spcPts val="0"/>
                        </a:spcAft>
                      </a:pPr>
                      <a:r>
                        <a:rPr lang="en-US" sz="1600" dirty="0">
                          <a:solidFill>
                            <a:schemeClr val="tx1"/>
                          </a:solidFill>
                          <a:effectLst/>
                        </a:rPr>
                        <a:t>2018 -</a:t>
                      </a:r>
                      <a:endParaRPr lang="sv-SE" sz="1600" b="0" i="0" dirty="0">
                        <a:solidFill>
                          <a:schemeClr val="tx1"/>
                        </a:solidFill>
                        <a:effectLst/>
                        <a:latin typeface="Arial"/>
                        <a:ea typeface="Calibri" panose="020F0502020204030204" pitchFamily="34" charset="0"/>
                        <a:cs typeface="Times New Roman"/>
                      </a:endParaRPr>
                    </a:p>
                  </a:txBody>
                  <a:tcPr marL="68578" marR="68578" marT="0" marB="0">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dirty="0">
                        <a:effectLst/>
                        <a:latin typeface="Arial"/>
                        <a:ea typeface="Calibri" panose="020F0502020204030204" pitchFamily="34" charset="0"/>
                        <a:cs typeface="Times New Roman"/>
                      </a:endParaRPr>
                    </a:p>
                  </a:txBody>
                  <a:tcPr marL="68578" marR="68578" marT="0" marB="0" anchor="ctr">
                    <a:noFill/>
                  </a:tcPr>
                </a:tc>
                <a:extLst>
                  <a:ext uri="{0D108BD9-81ED-4DB2-BD59-A6C34878D82A}">
                    <a16:rowId xmlns:a16="http://schemas.microsoft.com/office/drawing/2014/main" val="10003"/>
                  </a:ext>
                </a:extLst>
              </a:tr>
            </a:tbl>
          </a:graphicData>
        </a:graphic>
      </p:graphicFrame>
      <p:sp>
        <p:nvSpPr>
          <p:cNvPr id="24606" name="Rectangle 3">
            <a:extLst>
              <a:ext uri="{FF2B5EF4-FFF2-40B4-BE49-F238E27FC236}">
                <a16:creationId xmlns:a16="http://schemas.microsoft.com/office/drawing/2014/main" id="{4EC096F2-F9B7-B22D-E078-6DE085E37B4D}"/>
              </a:ext>
            </a:extLst>
          </p:cNvPr>
          <p:cNvSpPr>
            <a:spLocks noChangeArrowheads="1"/>
          </p:cNvSpPr>
          <p:nvPr/>
        </p:nvSpPr>
        <p:spPr bwMode="auto">
          <a:xfrm>
            <a:off x="558031" y="5019653"/>
            <a:ext cx="7026275" cy="2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p>
            <a:pPr>
              <a:lnSpc>
                <a:spcPts val="1200"/>
              </a:lnSpc>
              <a:spcAft>
                <a:spcPts val="1138"/>
              </a:spcAft>
            </a:pPr>
            <a:r>
              <a:rPr lang="en-SE" sz="2000" b="1">
                <a:solidFill>
                  <a:srgbClr val="000000"/>
                </a:solidFill>
                <a:latin typeface="Calibri"/>
                <a:ea typeface="Microsoft YaHei"/>
                <a:cs typeface="Times New Roman"/>
              </a:rPr>
              <a:t>Mer info angående försäljning kommer på laget.se/MSSK</a:t>
            </a:r>
            <a:endParaRPr lang="sv-SE" sz="2000"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959</Words>
  <Application>Microsoft Office PowerPoint</Application>
  <PresentationFormat>Bildspel på skärmen (4:3)</PresentationFormat>
  <Paragraphs>208</Paragraphs>
  <Slides>29</Slides>
  <Notes>11</Notes>
  <HiddenSlides>1</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29</vt:i4>
      </vt:variant>
    </vt:vector>
  </HeadingPairs>
  <TitlesOfParts>
    <vt:vector size="40" baseType="lpstr">
      <vt:lpstr>Aptos</vt:lpstr>
      <vt:lpstr>Aptos Display</vt:lpstr>
      <vt:lpstr>Arial</vt:lpstr>
      <vt:lpstr>Calibri</vt:lpstr>
      <vt:lpstr>Courier New</vt:lpstr>
      <vt:lpstr>Segoe UI</vt:lpstr>
      <vt:lpstr>Times New Roman</vt:lpstr>
      <vt:lpstr>Tw Cen MT</vt:lpstr>
      <vt:lpstr>Wingdings</vt:lpstr>
      <vt:lpstr>Office Theme</vt:lpstr>
      <vt:lpstr>Office Theme</vt:lpstr>
      <vt:lpstr>PowerPoint-presentation</vt:lpstr>
      <vt:lpstr>Agenda </vt:lpstr>
      <vt:lpstr>Munksund/Skuthamns SK (MSSK)</vt:lpstr>
      <vt:lpstr>Sektioner</vt:lpstr>
      <vt:lpstr>Personal inom MSSK</vt:lpstr>
      <vt:lpstr>Ungdomssektionen</vt:lpstr>
      <vt:lpstr>Att spela inom föreningen</vt:lpstr>
      <vt:lpstr>Inbetalning av avgifter</vt:lpstr>
      <vt:lpstr>Arbetsuppgifter 2026</vt:lpstr>
      <vt:lpstr>PSG</vt:lpstr>
      <vt:lpstr>Försäljning</vt:lpstr>
      <vt:lpstr>Vad betalar vi för</vt:lpstr>
      <vt:lpstr>Händelser 2026</vt:lpstr>
      <vt:lpstr>Ungdomsstyrelse</vt:lpstr>
      <vt:lpstr>Fotbollsutveckling i förening (yngre lag)</vt:lpstr>
      <vt:lpstr>Huvudstyrelse</vt:lpstr>
      <vt:lpstr>Valberedning</vt:lpstr>
      <vt:lpstr>Informationsplattform</vt:lpstr>
      <vt:lpstr>Digitala lagkassan​</vt:lpstr>
      <vt:lpstr>Exempel på digitala lagkassan</vt:lpstr>
      <vt:lpstr>Försäljning via Teampay</vt:lpstr>
      <vt:lpstr>Organisation i ett lag​</vt:lpstr>
      <vt:lpstr>PowerPoint-presentation</vt:lpstr>
      <vt:lpstr>PowerPoint-presentation</vt:lpstr>
      <vt:lpstr>PowerPoint-presentation</vt:lpstr>
      <vt:lpstr>Om levande park projektet</vt:lpstr>
      <vt:lpstr>Nuläge ekonomi steg 2 - gräsplan</vt:lpstr>
      <vt:lpstr>Nuläge organisation steg 2 - gräsplan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klubben</dc:title>
  <cp:lastModifiedBy>Sanna Lövgren</cp:lastModifiedBy>
  <cp:revision>704</cp:revision>
  <cp:lastPrinted>1601-01-01T00:00:00Z</cp:lastPrinted>
  <dcterms:created xsi:type="dcterms:W3CDTF">1601-01-01T00:00:00Z</dcterms:created>
  <dcterms:modified xsi:type="dcterms:W3CDTF">2026-05-27T06:11:40Z</dcterms:modified>
</cp:coreProperties>
</file>