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F4F596-F427-AACD-5DA9-3F6477F06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09D5ECF-6D0E-9D01-0832-39315393E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422826-3CAF-AA59-AE7D-BE30B5F7E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DAF9FD-E239-521E-4900-545787BC2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8F71A8-6460-871A-B984-FEDFD00E3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163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A80A64-3895-47C7-42CD-D2E5BDD99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8AE0271-AD1E-C148-5769-71F22BD2D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F5EE1C-0A4C-9C81-A5ED-C3651D76D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90D0A6-B4B3-0580-9B40-AD80D4DD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2479C2-F392-BCF3-29A8-8D533FD1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53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E66A6CF-C62E-0638-4411-B5C865CE8C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1787A2A-DC7E-2E09-059D-BE05B6294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CA28F6-0110-62B4-6B53-609FE0050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809341-4D9D-D8B0-EBB9-590FFFBF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9022B8-3862-2D98-DC3D-64F52A8E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636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FF5ADF-9798-BBFC-A74B-CB4C11BE2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E8B5C5-B444-6116-DC91-31353F7CB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86B2F10-4A2C-1D81-A40D-9461AD119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CDF45F-284F-527D-4B0B-36FBCDD47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8698A2-C9A9-0701-75D9-439FFB2EC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906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1E369C-0DDF-1BE9-5383-48D45BC32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A3BC0C7-9DF7-DDD3-F2EA-2BAD9AA08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A835DA-2619-5DC5-F56A-09A63A9AA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F3D2F7-7CE9-D2B8-F3F1-418A321A9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7F8039-214F-5B7B-1BFF-9E6F0D122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135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406E70-0040-B5E8-3355-BF783480B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1E52DE-CDEC-F627-22E4-D3E7E3A064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2BC2685-6BE6-1D01-D6EB-AD6A147ED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43E62E9-C065-FC5D-FA85-B21E23903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2FF2F00-EB94-2993-9AAC-F15E47ED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6827793-5D67-04FA-9B7C-9B84CCE3E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655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0C2ACF-0031-2AB9-8368-87BA9A53D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4F2018-B5DC-A120-3563-E3B3C0F9C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F288E43-C940-2DC7-0745-1748D4797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C55D4BC-3801-12B9-AC74-A2D210D83F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0FD4E10-CD7E-B80D-D2F6-1346A9218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C3FD292-4688-287D-5521-070C9C359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576C5C6-EDAC-9241-F0DB-09E153691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B5BB5BA-A33F-E0CD-0152-CBD5898D2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448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DEE9B3-D642-449B-1ADF-DBBB3CEA7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1C15F65-2FFF-14E0-CE42-455908DEC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39DDDB8-EA8E-79D8-07F4-7327F0CB7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37B1A46-990D-1BB9-5BD3-DB48A5E22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0292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DD38EB0-2660-BACC-F16D-5713E4F6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131079A-FB97-D5CA-0ACE-96705FBBA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C16C033-4911-BC09-D885-C16E149E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347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BAD0FA-F445-81EA-1786-8F017731A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FF7B7A-3E13-1D66-95BA-AA46D4BD9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14FBFB-3C3F-F4B8-3C00-AC227B036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175C227-5AF1-14DD-938C-8B3588ED0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93CEF35-BB84-A9D6-D507-1690B037F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A9A803D-480E-62D0-E1F9-4D4A7E40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871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E9D660-6AB5-9D0D-B736-E0E760184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A21ACEB-336F-D61F-8B98-A57682D00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1BB0D4-E442-E2B8-FE1F-25B0EB002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318D17-AAAC-8738-976E-0133FD2CA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E5BBABB-8D5F-BC6F-9CDC-8876FDBB7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4FECE11-3485-68C8-862E-C68BB8420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63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3EDBB69-FB93-D97D-6824-EC6E16CB9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915BBE3-52D9-026B-B4EB-88A44CDE2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0A86CF6-BA5C-EA39-5F41-69584FB39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A94698-FEE2-4C74-A6EF-4ED1908CFA9F}" type="datetimeFigureOut">
              <a:rPr lang="sv-SE" smtClean="0"/>
              <a:t>2026-06-04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38DB15-9AD2-C691-BB7D-E1F5007873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0529689-4410-EF74-F033-0FBF1BBDE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798EF7-4868-47F9-97A1-236D3353F3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64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089B10-B32C-FC19-BEC2-421262D62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7056" y="1122363"/>
            <a:ext cx="5910943" cy="2387600"/>
          </a:xfrm>
        </p:spPr>
        <p:txBody>
          <a:bodyPr/>
          <a:lstStyle/>
          <a:p>
            <a:r>
              <a:rPr lang="sv-SE" dirty="0"/>
              <a:t>MSSK F-13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C31C6A4-4761-041D-25E0-84D1ED8F0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57056" y="3602038"/>
            <a:ext cx="5910943" cy="1655762"/>
          </a:xfrm>
        </p:spPr>
        <p:txBody>
          <a:bodyPr>
            <a:normAutofit/>
          </a:bodyPr>
          <a:lstStyle/>
          <a:p>
            <a:r>
              <a:rPr lang="sv-SE" sz="2800" dirty="0"/>
              <a:t>Föräldramöte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ECB8B1F8-ED9A-8E8E-D194-21356756C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27" y="935038"/>
            <a:ext cx="4677472" cy="446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383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F2465-8117-ED0E-BFAF-32C768144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8B543D-44D3-5B61-E8B8-5422E6DF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Övriga 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D82441-877A-629D-EF16-C2007AFE6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Ingen försäljning?</a:t>
            </a:r>
          </a:p>
          <a:p>
            <a:pPr marL="457200" lvl="1" indent="0">
              <a:buNone/>
            </a:pPr>
            <a:r>
              <a:rPr lang="sv-SE" dirty="0"/>
              <a:t>Har någon ett jobb vi kan göra för att samla in pengar, kontakta lagföräldrar med detta så ordnas det. Inga direkta försäljningar annat än föreningens.</a:t>
            </a:r>
          </a:p>
          <a:p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CC0C0C8-241A-519E-AA7E-81BEFB5C16DE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01AE42E-E5B6-F645-043F-3DEC2C506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510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A545C-DA26-CC3D-DD70-9F7FFD9AD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5B9323-3EFF-46E9-3F14-6885CE363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Frågeformulär från förbundet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B89453-E79A-D24F-8B79-34C4C1BB9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92686" cy="4351338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r>
              <a:rPr lang="sv-SE" dirty="0"/>
              <a:t>Har ni haft möte? Glöm då inte att alla ska registrera sig för att vi ska kunna få stöd från SISU. Gäller alla typer av möten; sektionsmöten, föräldramöten, ledarmöten spelarmöten, utbildningar osv…</a:t>
            </a:r>
          </a:p>
          <a:p>
            <a:pPr marL="0" indent="0">
              <a:buNone/>
            </a:pPr>
            <a:r>
              <a:rPr lang="sv-SE" dirty="0"/>
              <a:t>Scanna QR-koden med mobilkameran för att komma till ett frågeformulär. Alla deltagare på mötet ska fylla i formuläret. </a:t>
            </a:r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12642F6-F7E7-FA85-519E-6B778368CC4D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C72EBD6-A68A-A932-B96D-BD5632DBB2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643633EC-2356-049F-88E8-CF6140D737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3" t="61666" r="25118" b="3266"/>
          <a:stretch>
            <a:fillRect/>
          </a:stretch>
        </p:blipFill>
        <p:spPr>
          <a:xfrm>
            <a:off x="7707087" y="2106176"/>
            <a:ext cx="3537856" cy="349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569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2D50FA-B545-6B50-E04E-CD134724F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B45E65-2B61-E214-41CF-D22603872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13 spelare</a:t>
            </a:r>
          </a:p>
          <a:p>
            <a:r>
              <a:rPr lang="sv-SE" dirty="0"/>
              <a:t>Tränare</a:t>
            </a:r>
          </a:p>
          <a:p>
            <a:pPr marL="0" indent="0">
              <a:buNone/>
            </a:pPr>
            <a:r>
              <a:rPr lang="sv-SE" dirty="0"/>
              <a:t>	- Huvudtränare: Björn Hylander</a:t>
            </a:r>
          </a:p>
          <a:p>
            <a:pPr marL="0" indent="0">
              <a:buNone/>
            </a:pPr>
            <a:r>
              <a:rPr lang="sv-SE" dirty="0"/>
              <a:t>	- Extra tränare: Emma Berggren 1 gång/vecka</a:t>
            </a:r>
          </a:p>
          <a:p>
            <a:pPr marL="0" indent="0">
              <a:buNone/>
            </a:pPr>
            <a:r>
              <a:rPr lang="sv-SE" dirty="0"/>
              <a:t>			       Hans-Olov Ullberg vid möjlighet</a:t>
            </a:r>
          </a:p>
          <a:p>
            <a:r>
              <a:rPr lang="sv-SE" dirty="0"/>
              <a:t>Lagledare: Veronica Lundholm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5A077141-BC4D-DB7A-CF2A-449CACD3294F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F8FAC77-738D-94DE-B2D5-A8566CBC36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EAC0440A-9DD0-5902-298C-76D5E302A8A8}"/>
              </a:ext>
            </a:extLst>
          </p:cNvPr>
          <p:cNvSpPr txBox="1"/>
          <p:nvPr/>
        </p:nvSpPr>
        <p:spPr>
          <a:xfrm>
            <a:off x="1148446" y="4811554"/>
            <a:ext cx="105972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Vad/varför?</a:t>
            </a:r>
          </a:p>
          <a:p>
            <a:pPr marL="285750" indent="-285750">
              <a:buFontTx/>
              <a:buChar char="-"/>
            </a:pPr>
            <a:r>
              <a:rPr lang="sv-SE" dirty="0"/>
              <a:t>Hjälpa till med coachning/byten på match		-   Boka alla seriematcher och planer till dessa</a:t>
            </a:r>
          </a:p>
          <a:p>
            <a:pPr marL="285750" indent="-285750">
              <a:buFontTx/>
              <a:buChar char="-"/>
            </a:pPr>
            <a:r>
              <a:rPr lang="sv-SE" dirty="0"/>
              <a:t>Hitta och boka domare till alla hemmamatcher	-   Kommunikationen och kalendern på laget.se</a:t>
            </a:r>
          </a:p>
          <a:p>
            <a:pPr marL="285750" indent="-285750">
              <a:buFontTx/>
              <a:buChar char="-"/>
            </a:pPr>
            <a:r>
              <a:rPr lang="sv-SE" dirty="0"/>
              <a:t>Låna ut spelare/låna in spelare			-   Kallelser</a:t>
            </a:r>
          </a:p>
          <a:p>
            <a:pPr marL="285750" indent="-285750">
              <a:buFontTx/>
              <a:buChar char="-"/>
            </a:pPr>
            <a:r>
              <a:rPr lang="sv-SE" dirty="0"/>
              <a:t>Registrera aktuella spelare för varje match		-   Registrera resultat efter hemmamatcher</a:t>
            </a:r>
          </a:p>
        </p:txBody>
      </p:sp>
    </p:spTree>
    <p:extLst>
      <p:ext uri="{BB962C8B-B14F-4D97-AF65-F5344CB8AC3E}">
        <p14:creationId xmlns:p14="http://schemas.microsoft.com/office/powerpoint/2010/main" val="2955613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AA16C-0856-2B02-C6B5-EA76BCD09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0B636A-05BE-1DC1-4141-49F34F688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Lagförälder 		 	Kassör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E1BE92-4BAC-2CB9-E937-585BE8432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0699" y="1815420"/>
            <a:ext cx="4396330" cy="4351338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Vem?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Emelie (Ruth)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Roger/Erika (Edith)</a:t>
            </a:r>
          </a:p>
          <a:p>
            <a:endParaRPr lang="sv-SE" dirty="0"/>
          </a:p>
          <a:p>
            <a:r>
              <a:rPr lang="sv-SE" dirty="0"/>
              <a:t>Vad/varför?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Fördela arbetspass</a:t>
            </a:r>
          </a:p>
          <a:p>
            <a:pPr marL="914400" lvl="2" indent="0">
              <a:buNone/>
            </a:pPr>
            <a:r>
              <a:rPr lang="sv-SE" dirty="0"/>
              <a:t>(</a:t>
            </a:r>
            <a:r>
              <a:rPr lang="sv-SE" dirty="0" err="1"/>
              <a:t>psg</a:t>
            </a:r>
            <a:r>
              <a:rPr lang="sv-SE" dirty="0"/>
              <a:t>, </a:t>
            </a:r>
            <a:r>
              <a:rPr lang="sv-SE" dirty="0" err="1"/>
              <a:t>ice</a:t>
            </a:r>
            <a:r>
              <a:rPr lang="sv-SE" dirty="0"/>
              <a:t> arena, fika)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Utse matchvärd (hemma)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Ordna med försäljning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Rodda med samåkning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Ordna uppstart och avslutning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sv-SE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B66B6576-B4CA-0313-CA55-A4CAD1FB24A2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0AB505E-80BA-9F5D-0E71-00E21918A8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B214041-40F2-0E57-24BB-98F5401B31EA}"/>
              </a:ext>
            </a:extLst>
          </p:cNvPr>
          <p:cNvSpPr txBox="1">
            <a:spLocks/>
          </p:cNvSpPr>
          <p:nvPr/>
        </p:nvSpPr>
        <p:spPr>
          <a:xfrm>
            <a:off x="6196972" y="1849706"/>
            <a:ext cx="5156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600" dirty="0"/>
              <a:t>Vem?</a:t>
            </a:r>
          </a:p>
          <a:p>
            <a:pPr marL="457200" lvl="1" indent="0">
              <a:buNone/>
            </a:pPr>
            <a:r>
              <a:rPr lang="sv-SE" sz="2200" dirty="0"/>
              <a:t>Tomas (</a:t>
            </a:r>
            <a:r>
              <a:rPr lang="sv-SE" sz="2200" dirty="0" err="1"/>
              <a:t>Lexie</a:t>
            </a:r>
            <a:r>
              <a:rPr lang="sv-SE" sz="2200" dirty="0"/>
              <a:t>)</a:t>
            </a:r>
          </a:p>
          <a:p>
            <a:endParaRPr lang="sv-SE" dirty="0"/>
          </a:p>
          <a:p>
            <a:r>
              <a:rPr lang="sv-SE" sz="2600" dirty="0"/>
              <a:t>Vad/varför?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200" dirty="0"/>
              <a:t>Rodda med intäkter kring försäljning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200" dirty="0"/>
              <a:t>Betala domare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AB333E24-F376-241F-62AF-80005D715758}"/>
              </a:ext>
            </a:extLst>
          </p:cNvPr>
          <p:cNvSpPr txBox="1"/>
          <p:nvPr/>
        </p:nvSpPr>
        <p:spPr>
          <a:xfrm>
            <a:off x="6525986" y="4966429"/>
            <a:ext cx="4212771" cy="12003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Inloggning till ”Digitala lagkassan” fås av Andreas Jakobsson.</a:t>
            </a:r>
          </a:p>
          <a:p>
            <a:r>
              <a:rPr lang="sv-SE" dirty="0"/>
              <a:t>Ordentligt med information finns där.</a:t>
            </a:r>
          </a:p>
          <a:p>
            <a:r>
              <a:rPr lang="sv-SE" dirty="0"/>
              <a:t>Sandra Wiking kan stötta vid frågor. </a:t>
            </a:r>
          </a:p>
        </p:txBody>
      </p:sp>
    </p:spTree>
    <p:extLst>
      <p:ext uri="{BB962C8B-B14F-4D97-AF65-F5344CB8AC3E}">
        <p14:creationId xmlns:p14="http://schemas.microsoft.com/office/powerpoint/2010/main" val="45848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5268D-151F-A072-8C9E-DE78775BB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727BE1-EA49-8F95-5C39-0FA3D0081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Laget.se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BB45E7-1A64-F994-1488-9A02CA545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All information om träningar och match</a:t>
            </a:r>
          </a:p>
          <a:p>
            <a:r>
              <a:rPr lang="sv-SE" dirty="0"/>
              <a:t>Nyheter</a:t>
            </a:r>
          </a:p>
          <a:p>
            <a:r>
              <a:rPr lang="sv-SE" dirty="0"/>
              <a:t>Kallelser</a:t>
            </a:r>
          </a:p>
          <a:p>
            <a:r>
              <a:rPr lang="sv-SE" dirty="0"/>
              <a:t>Meddela frånvaro i </a:t>
            </a:r>
            <a:r>
              <a:rPr lang="sv-SE" dirty="0" err="1"/>
              <a:t>whatsapp</a:t>
            </a:r>
            <a:r>
              <a:rPr lang="sv-SE" dirty="0"/>
              <a:t> – tjejerna gör det själva.</a:t>
            </a:r>
          </a:p>
          <a:p>
            <a:pPr marL="457200" lvl="1" indent="0">
              <a:buNone/>
            </a:pPr>
            <a:r>
              <a:rPr lang="sv-SE" sz="1600" dirty="0"/>
              <a:t>Vi behöver ha alla tjejerna delaktiga i </a:t>
            </a:r>
            <a:r>
              <a:rPr lang="sv-SE" sz="1600" dirty="0" err="1"/>
              <a:t>whatsapp</a:t>
            </a:r>
            <a:r>
              <a:rPr lang="sv-SE" sz="1600" dirty="0"/>
              <a:t>.  Kan detta ordnas?</a:t>
            </a:r>
          </a:p>
          <a:p>
            <a:r>
              <a:rPr lang="sv-SE" dirty="0"/>
              <a:t>Bilder</a:t>
            </a:r>
            <a:endParaRPr lang="sv-SE" sz="3600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AE4A7215-7557-543F-3335-E4447A567B0C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5912C24-2437-667E-ED03-8E68C0BC6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985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46B7D-DB00-8750-3199-F7457AEE1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1B5C2F-46FD-A669-F7ED-44D5E3498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Serien 9 vs 9  	13 år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9FF4B77-1500-5327-A23F-70B2EC872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Enkelspelsserie 12 lag – 11 matcher (6 hemma, 5 borta)</a:t>
            </a:r>
          </a:p>
          <a:p>
            <a:endParaRPr lang="sv-SE" dirty="0"/>
          </a:p>
          <a:p>
            <a:r>
              <a:rPr lang="sv-SE" dirty="0"/>
              <a:t>Svarstid på kallelse i god tid pga inlån av spelare</a:t>
            </a:r>
          </a:p>
          <a:p>
            <a:endParaRPr lang="sv-SE" dirty="0"/>
          </a:p>
          <a:p>
            <a:r>
              <a:rPr lang="sv-SE" dirty="0"/>
              <a:t>1 huvuddomare, 2 linjedomare</a:t>
            </a:r>
          </a:p>
          <a:p>
            <a:r>
              <a:rPr lang="sv-SE" dirty="0"/>
              <a:t>Planen 65x50 m, </a:t>
            </a:r>
            <a:r>
              <a:rPr lang="sv-SE" dirty="0" err="1"/>
              <a:t>bollstorlek</a:t>
            </a:r>
            <a:r>
              <a:rPr lang="sv-SE" dirty="0"/>
              <a:t> 4</a:t>
            </a:r>
          </a:p>
          <a:p>
            <a:endParaRPr lang="sv-SE" dirty="0"/>
          </a:p>
          <a:p>
            <a:r>
              <a:rPr lang="sv-SE" dirty="0"/>
              <a:t>MATCHVÄRDAR! Håll publiken lugna och trevliga. Väst finns på Skogsparken.</a:t>
            </a:r>
          </a:p>
          <a:p>
            <a:pPr marL="0" indent="0">
              <a:buNone/>
            </a:pPr>
            <a:r>
              <a:rPr lang="sv-SE" dirty="0"/>
              <a:t>	Domaren dömer, tränarna coachar, publiken hejar</a:t>
            </a:r>
          </a:p>
          <a:p>
            <a:endParaRPr lang="sv-SE" dirty="0"/>
          </a:p>
          <a:p>
            <a:r>
              <a:rPr lang="sv-SE" dirty="0"/>
              <a:t>Gällivare 14/6 - samåkning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60E07646-D884-E761-A365-6DF8C66C6495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2CCF94F-B809-3E58-48A7-40F342D02C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873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0198E-FC28-7BDB-9D7D-4DBE26F7D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B53315-467B-F4AB-A1EE-8C3EBE670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Serien 9 vs 9 	14 år - F-12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936FCE-A687-FB0A-A855-377B4A8DB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F-12 - 14 spelare, varav 3-4 med skador. </a:t>
            </a:r>
          </a:p>
          <a:p>
            <a:endParaRPr lang="sv-SE" dirty="0"/>
          </a:p>
          <a:p>
            <a:r>
              <a:rPr lang="sv-SE" dirty="0"/>
              <a:t>Planen 72x55m, </a:t>
            </a:r>
            <a:r>
              <a:rPr lang="sv-SE" dirty="0" err="1"/>
              <a:t>bollstorlek</a:t>
            </a:r>
            <a:r>
              <a:rPr lang="sv-SE" dirty="0"/>
              <a:t> 5</a:t>
            </a:r>
          </a:p>
          <a:p>
            <a:endParaRPr lang="sv-SE" dirty="0"/>
          </a:p>
          <a:p>
            <a:r>
              <a:rPr lang="sv-SE" dirty="0"/>
              <a:t>Vi behöver täcka upp!</a:t>
            </a:r>
          </a:p>
          <a:p>
            <a:pPr marL="0" indent="0">
              <a:buNone/>
            </a:pPr>
            <a:r>
              <a:rPr lang="sv-SE" dirty="0"/>
              <a:t>	Nu: frågar alla i turordning, tar tid att svara, får många nej, blir 	stressigt inför deras match.</a:t>
            </a:r>
          </a:p>
          <a:p>
            <a:pPr marL="0" indent="0">
              <a:buNone/>
            </a:pPr>
            <a:r>
              <a:rPr lang="sv-SE" dirty="0"/>
              <a:t>	Hur löser vi detta på bättre sätt? 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b="1" dirty="0"/>
              <a:t>Beslutad lösning: </a:t>
            </a:r>
            <a:r>
              <a:rPr lang="sv-SE" dirty="0"/>
              <a:t>De som hittills velat spela frågas i turordning, 	övriga tjejers föräldrar kontaktar Veronica när deras tjejer är redo.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F4C8EB3-0CD5-EFE9-427C-552BBFE953D7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59366E9-D29B-BCAC-6F59-15D970F3A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1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8E7A2-91D6-2FA0-BE4B-6F1ECFE47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B87CA8-41D6-5F02-E81C-61696A987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Övriga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A6BC2A-6673-8A91-B098-F5D6965E9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PSG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Arbetspassen fördelade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 err="1"/>
              <a:t>Macthtider</a:t>
            </a:r>
            <a:r>
              <a:rPr lang="sv-SE" dirty="0"/>
              <a:t> läggs på laget när de blivit tilldelade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Paraden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PSG-appen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556D5C87-42D2-55A0-784B-32683B1D4096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DF9712B-ED32-C24C-D9A4-9BEBE0F02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905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13270-7731-FF8B-175F-19C962816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B7FB57-B4CE-DCA9-04E2-C749BC68A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Träning - 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C344872-F8A6-2C95-8F88-2FC0E7896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3 ggr/vecka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1/vecka med F-12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ev.1/vecka med F-14</a:t>
            </a:r>
          </a:p>
          <a:p>
            <a:pPr lvl="1"/>
            <a:endParaRPr lang="sv-SE" dirty="0"/>
          </a:p>
          <a:p>
            <a:r>
              <a:rPr lang="sv-SE" dirty="0"/>
              <a:t>Uppehåll – inget uttalat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Ordinarie träningstider till 5/7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1 träning/vecka för den som är hemma under juli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Ordinarie träningstider från slutet juli = Kommer behövas tränarhjälp här inför matchstart efter </a:t>
            </a:r>
            <a:r>
              <a:rPr lang="sv-SE"/>
              <a:t>”uppehåll”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39BA397-7E47-DDB0-04E6-A2E2640607BB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E062221-5F23-EF1D-A8E5-17D878539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803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F0087-210C-C7CF-85B3-71888024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05E217-3824-E1E7-8869-2745FC660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601200" cy="1325563"/>
          </a:xfrm>
        </p:spPr>
        <p:txBody>
          <a:bodyPr/>
          <a:lstStyle/>
          <a:p>
            <a:r>
              <a:rPr lang="sv-SE" dirty="0"/>
              <a:t>Träning - inställning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C8D6C8-6857-0F26-B8F8-66454FF81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Tjejernas inställning teoretiskt vs praktiskt</a:t>
            </a:r>
          </a:p>
          <a:p>
            <a:endParaRPr lang="sv-SE" dirty="0"/>
          </a:p>
          <a:p>
            <a:r>
              <a:rPr lang="sv-SE" dirty="0"/>
              <a:t>Vad är eran inställning?</a:t>
            </a:r>
          </a:p>
          <a:p>
            <a:endParaRPr lang="sv-SE" dirty="0"/>
          </a:p>
          <a:p>
            <a:r>
              <a:rPr lang="sv-SE" dirty="0"/>
              <a:t>Hur gör vi när någon drar ner de andra eller stör?</a:t>
            </a:r>
          </a:p>
          <a:p>
            <a:pPr lvl="1"/>
            <a:r>
              <a:rPr lang="sv-SE" dirty="0"/>
              <a:t>Avvisa till bänken</a:t>
            </a:r>
          </a:p>
          <a:p>
            <a:pPr lvl="1"/>
            <a:r>
              <a:rPr lang="sv-SE" dirty="0"/>
              <a:t>Åka hem</a:t>
            </a:r>
          </a:p>
          <a:p>
            <a:pPr lvl="1"/>
            <a:r>
              <a:rPr lang="sv-SE" dirty="0"/>
              <a:t>Avbryta träning</a:t>
            </a:r>
          </a:p>
          <a:p>
            <a:pPr lvl="1"/>
            <a:r>
              <a:rPr lang="sv-SE" dirty="0"/>
              <a:t>”Straff-jobb” </a:t>
            </a:r>
            <a:r>
              <a:rPr lang="sv-SE" sz="2000" dirty="0"/>
              <a:t>(extra löpning runt planen, styrkeövningar)</a:t>
            </a:r>
          </a:p>
          <a:p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923A871-D886-2FE1-E599-B16D225DE36B}"/>
              </a:ext>
            </a:extLst>
          </p:cNvPr>
          <p:cNvSpPr/>
          <p:nvPr/>
        </p:nvSpPr>
        <p:spPr>
          <a:xfrm>
            <a:off x="446313" y="489857"/>
            <a:ext cx="11201401" cy="5910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8659364-211A-3321-24DD-39413E232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11" y="230189"/>
            <a:ext cx="1387378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22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584</Words>
  <Application>Microsoft Office PowerPoint</Application>
  <PresentationFormat>Bredbild</PresentationFormat>
  <Paragraphs>96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Office-tema</vt:lpstr>
      <vt:lpstr>MSSK F-13</vt:lpstr>
      <vt:lpstr>Laget</vt:lpstr>
      <vt:lpstr>Lagförälder     Kassör</vt:lpstr>
      <vt:lpstr>Laget.se</vt:lpstr>
      <vt:lpstr>Serien 9 vs 9   13 år</vt:lpstr>
      <vt:lpstr>Serien 9 vs 9  14 år - F-12</vt:lpstr>
      <vt:lpstr>Övriga matcher</vt:lpstr>
      <vt:lpstr>Träning - upplägg</vt:lpstr>
      <vt:lpstr>Träning - inställning</vt:lpstr>
      <vt:lpstr>Övriga frågor?</vt:lpstr>
      <vt:lpstr>Frågeformulär från förbundet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Veronica Lundholm</dc:creator>
  <cp:lastModifiedBy>Veronica Lundholm</cp:lastModifiedBy>
  <cp:revision>6</cp:revision>
  <dcterms:created xsi:type="dcterms:W3CDTF">2026-06-03T14:01:32Z</dcterms:created>
  <dcterms:modified xsi:type="dcterms:W3CDTF">2026-06-04T20:06:34Z</dcterms:modified>
</cp:coreProperties>
</file>