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9CDE1B-E3DF-7349-D2A3-C6262AFF5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1F4CED6-4D01-1929-3FA4-20F1F8683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D7C09A-4400-43CA-C53E-68D42BC02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D245DC-C7AA-3750-5EED-19E81EC7B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4338E6-731E-8DB6-2B99-4188D44C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015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B748CA-9EAA-5D97-F986-E3A623092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F634FCD-267C-5B88-D5C9-3BA3FB4C0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88B72C-B110-E436-7CBB-8B1CA846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E4DFA9-05B2-4C77-5DBA-08349F587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D030A1-6418-D845-174E-8CBDEE208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18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ECD2CE1-C21E-6473-E588-3A279F2F4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F58C75E-F02F-ABC3-0437-A3D43E8DD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D72A9E-8529-1CA8-0EC0-E368B494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562F77-CB9C-6671-B9D1-722CE21FB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B89479-F86E-D3C3-2597-D5028A5B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29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76608-8F65-02C7-5759-A9A81DD7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A7E141-8495-613E-7EF5-206BA6DE1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9B7D44-1F79-9F34-BD1E-E88F9D8B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58A050-2D76-90EA-5A02-795575CC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7FB75A-2597-9497-CDF2-70BA26E29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88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357BB9-B6F7-719F-8427-55936860B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9ADB21-B216-1763-465B-085AF181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C62D55-82E5-5D35-4CC5-4A129799F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81B8E5-1A3E-90E1-A67C-18DDAFA0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D78A19-2E9B-E39F-B56B-859589617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42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DC1C8F-AB5E-2783-C2A6-228D0029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DBD217-1807-1D72-C9CD-FE21F0964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A5A2AA-FE00-520A-CAB7-51850C26A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D6F7DD5-AECC-F0BD-F6C0-5828D9F0B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70105EE-1C0A-2F26-44AD-F0622B22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90A56D-BEB4-2A24-781C-9E8D8CC6A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68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3966CC-3797-D909-C771-B92EAC513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0792D8-9A41-537B-2ADB-945C37999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1202BC1-BA7F-9DBA-2DAA-532D41CBD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83AC2E6-2AE8-B7CA-A85A-689E14739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8688232-B07C-B347-D53F-A56A4930D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7E4E020-16C0-617D-339A-9F609EDC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5184F19-35D4-0035-0062-ED8E3254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ED2B551-92A8-2F4B-BE4F-FAA3083D3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65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37F04A-7C26-EF95-4A8B-03E619BAB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8E0B39A-5F4F-E1C6-4E50-7335D983D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D9FE68-FDB8-39ED-DB6D-DDD6D1A8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16BA67B-5DC2-71EE-2142-3797E7A6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237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6E3D152-D696-7F8C-DF75-2832E9FC2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01442EF-40CE-63A8-2D4D-50D815C1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0BC587-41F6-A446-2561-44D090A4B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86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19918B-C192-61DF-24D5-514CBF7FB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10169B-75A6-4D5A-C8AA-63D77C011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BB06839-5938-0E53-A0B3-1476ABD1B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035F6A-1F16-1DBA-5FA2-47E3B8625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22CB90-E464-09D8-F37C-89CDAF2C2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FA773BF-BDBC-6DA6-6935-8D546101D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835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23BD8A-6205-D69D-9D44-03381FE1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96914A1-5B7C-4568-CB22-FFF44C5A8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46C59C-1503-5FE2-0EF1-ED90428E3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DDF8ED-EDEC-2EAD-1954-677290F0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6329256-A87D-B919-09F1-3D0AA3ADE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08F67A-851C-B8EE-02B1-F4B42605B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035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0224D52-1902-08B0-BB75-2680E69EA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D9375A0-CDC3-A99A-47E1-BF9C3C66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AE6FC7-11E2-7655-93F7-8E76E0C31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E0CC-48C4-4EF8-8865-553F247D723F}" type="datetimeFigureOut">
              <a:rPr lang="sv-SE" smtClean="0"/>
              <a:t>2023-06-26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2406B3-6346-C2AC-124E-CCA52BC1A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AA8A70-B5B8-C6D4-3459-A325C297E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30AE7-DC69-4C6F-BC67-AFA5C80AD8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784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97C7F6-B276-789D-F2A0-31E54EE452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57019CE-8BF1-6B20-FE65-817D9349D9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BE491D95-AA5F-03A7-A1DF-D5C5EB65B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85792"/>
              </p:ext>
            </p:extLst>
          </p:nvPr>
        </p:nvGraphicFramePr>
        <p:xfrm>
          <a:off x="1156446" y="257175"/>
          <a:ext cx="9870138" cy="630936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645023">
                  <a:extLst>
                    <a:ext uri="{9D8B030D-6E8A-4147-A177-3AD203B41FA5}">
                      <a16:colId xmlns:a16="http://schemas.microsoft.com/office/drawing/2014/main" val="2079296588"/>
                    </a:ext>
                  </a:extLst>
                </a:gridCol>
                <a:gridCol w="1645023">
                  <a:extLst>
                    <a:ext uri="{9D8B030D-6E8A-4147-A177-3AD203B41FA5}">
                      <a16:colId xmlns:a16="http://schemas.microsoft.com/office/drawing/2014/main" val="1237792764"/>
                    </a:ext>
                  </a:extLst>
                </a:gridCol>
                <a:gridCol w="1645023">
                  <a:extLst>
                    <a:ext uri="{9D8B030D-6E8A-4147-A177-3AD203B41FA5}">
                      <a16:colId xmlns:a16="http://schemas.microsoft.com/office/drawing/2014/main" val="1373356231"/>
                    </a:ext>
                  </a:extLst>
                </a:gridCol>
                <a:gridCol w="1645023">
                  <a:extLst>
                    <a:ext uri="{9D8B030D-6E8A-4147-A177-3AD203B41FA5}">
                      <a16:colId xmlns:a16="http://schemas.microsoft.com/office/drawing/2014/main" val="4188514299"/>
                    </a:ext>
                  </a:extLst>
                </a:gridCol>
                <a:gridCol w="1645023">
                  <a:extLst>
                    <a:ext uri="{9D8B030D-6E8A-4147-A177-3AD203B41FA5}">
                      <a16:colId xmlns:a16="http://schemas.microsoft.com/office/drawing/2014/main" val="3571064276"/>
                    </a:ext>
                  </a:extLst>
                </a:gridCol>
                <a:gridCol w="1645023">
                  <a:extLst>
                    <a:ext uri="{9D8B030D-6E8A-4147-A177-3AD203B41FA5}">
                      <a16:colId xmlns:a16="http://schemas.microsoft.com/office/drawing/2014/main" val="3873488012"/>
                    </a:ext>
                  </a:extLst>
                </a:gridCol>
              </a:tblGrid>
              <a:tr h="992264">
                <a:tc>
                  <a:txBody>
                    <a:bodyPr/>
                    <a:lstStyle/>
                    <a:p>
                      <a:r>
                        <a:rPr lang="sv-SE" sz="1200" dirty="0"/>
                        <a:t>Spring korta steg på tå, rak överkropp och pendla med böjd armbåge fram och tillbaka,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med fötterna en bit isär, håll i en boll rakt framför kroppen, böj – sträck  på båda knäna,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Ligg på rygg, böjda ben och fötterna i marken, lyft rumpan upp så högt du kan – sänk ned, 10 gånger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Spring korta steg och lyft ett knä vart tredje steg,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med båda fötterna en bit isär, böj långsamt på knäna (räkna 1,2,3) och hoppa upp,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Ligg på rygg, böjda ben och fötterna i marken, boll mellan knäna, lyft rumpan upp – ned, 10 gånger x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62264"/>
                  </a:ext>
                </a:extLst>
              </a:tr>
              <a:tr h="992264">
                <a:tc>
                  <a:txBody>
                    <a:bodyPr/>
                    <a:lstStyle/>
                    <a:p>
                      <a:r>
                        <a:rPr lang="sv-SE" sz="1200" dirty="0"/>
                        <a:t>Spring korta steg på tå och korsa fötterna framför dig,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höger ben, böj – sträck på knät, ha rak överkropp och håll balansen!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Ligg på mage med händerna framför dig, rulla ett varv åt höger – rulla tillbaka åt vänster, 10 gånger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Spring korta steg på tå baklänges och korsa fötterna bakom dig,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höger ben, håll en boll mot magen, böj – sträck på knät, ha rak överkropp och håll balansen!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Ligg på mage med en boll i händerna framför dig, rulla åt höger – rulla åt vänster, låt inte bollen nudda marken! 10 gånger x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623395"/>
                  </a:ext>
                </a:extLst>
              </a:tr>
              <a:tr h="1172675">
                <a:tc>
                  <a:txBody>
                    <a:bodyPr/>
                    <a:lstStyle/>
                    <a:p>
                      <a:r>
                        <a:rPr lang="sv-SE" sz="1200" dirty="0"/>
                        <a:t>Spring sidledes på tå åt höger korta steg på tå och korsa växelvis foten framför och bakom dig,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vänster ben, böj – sträck på knät, ha rak överkropp och håll balansen! 10 gånger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Sätt dig på huk, klättra fram på marken med händerna så att du blir helt rak, klättra tillbaka till huk, ställ dig upp,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Spring sidledes på tå åt vänster korta steg på tå och korsa växelvis  foten framför och bakom dig, 20 m 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vänster ben, håll en boll mot magen, böj – sträck på knät, ha rak överkropp och håll balansen! 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Sätt dig på huk, klättra fram, nudda en boll framför dig med höger och sedan vänster hand, klättra tillbaka, 10 gånger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301516"/>
                  </a:ext>
                </a:extLst>
              </a:tr>
              <a:tr h="1353087">
                <a:tc>
                  <a:txBody>
                    <a:bodyPr/>
                    <a:lstStyle/>
                    <a:p>
                      <a:r>
                        <a:rPr lang="sv-SE" sz="1200" dirty="0"/>
                        <a:t>Hoppa ett långt steg åt höger och landa stadigt – hoppa åt vänster och landa stadigt, 10 gånger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höger ben, håll i en boll med händerna, lyft bollen ovanför huvudet och håll balansen! 5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Sitt på rumpan med benen framför dig och en boll mellan fötterna, lyft höger ben rakt över bollen – tillbaka ned, 10 gånger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Hoppa ett långt steg fram och landa stadigt på höger ben – jogga tillbaka några steg, hoppa fram och landa stadigt på vänster ben, 10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på vänster ben, håll i en boll med händerna, lyft bollen ovanför huvudet och håll balansen! 5 gånger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Sitt på rumpan med benen framför dig och en boll mellan fötterna, lyft vänster ben rakt över bollen – tillbaka ned, 10 gånger x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421483"/>
                  </a:ext>
                </a:extLst>
              </a:tr>
              <a:tr h="959542">
                <a:tc>
                  <a:txBody>
                    <a:bodyPr/>
                    <a:lstStyle/>
                    <a:p>
                      <a:r>
                        <a:rPr lang="sv-SE" sz="1200" dirty="0"/>
                        <a:t>Stå med bollen på marken, enkeltouch på bollen med en fot och byt hoppande mellan höger och vänster fot, 30 sek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med bollen på marken, rulla ut bollen med höger fotsula åt höger och ta in bollen igen innan den rullar iväg! Byt ben och rulla ut – in åt vänster, 30 sek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Enkeltouch på bollen samtidigt som du rör dig runt bollen!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Stå med bollen på marken, dubbeltouch på bollen med en fot och byt hoppande mellan höger och vänster fot, 30 sek 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Dubbeltouch på bollen samtidigt som du rör dig runt bollen!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158303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21D50457-6F66-C16E-3B20-0D9C3845D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951554"/>
              </p:ext>
            </p:extLst>
          </p:nvPr>
        </p:nvGraphicFramePr>
        <p:xfrm>
          <a:off x="7801761" y="5092117"/>
          <a:ext cx="1518408" cy="1400962"/>
        </p:xfrm>
        <a:graphic>
          <a:graphicData uri="http://schemas.openxmlformats.org/drawingml/2006/table">
            <a:tbl>
              <a:tblPr/>
              <a:tblGrid>
                <a:gridCol w="1518408">
                  <a:extLst>
                    <a:ext uri="{9D8B030D-6E8A-4147-A177-3AD203B41FA5}">
                      <a16:colId xmlns:a16="http://schemas.microsoft.com/office/drawing/2014/main" val="3252204250"/>
                    </a:ext>
                  </a:extLst>
                </a:gridCol>
              </a:tblGrid>
              <a:tr h="1400962">
                <a:tc>
                  <a:txBody>
                    <a:bodyPr/>
                    <a:lstStyle/>
                    <a:p>
                      <a:r>
                        <a:rPr lang="sv-SE" sz="1200" dirty="0"/>
                        <a:t>Gör en övning varje dag – eller flera!</a:t>
                      </a:r>
                    </a:p>
                    <a:p>
                      <a:endParaRPr lang="sv-SE" sz="1200" dirty="0"/>
                    </a:p>
                    <a:p>
                      <a:r>
                        <a:rPr lang="sv-SE" sz="1200" dirty="0"/>
                        <a:t>Utmana en vuxen eller ett annat barn att träna tillsammans med!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849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356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686</Words>
  <Application>Microsoft Office PowerPoint</Application>
  <PresentationFormat>Bredbild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Lenovo</dc:creator>
  <cp:lastModifiedBy>Madeleine Brosved</cp:lastModifiedBy>
  <cp:revision>7</cp:revision>
  <dcterms:created xsi:type="dcterms:W3CDTF">2023-06-16T21:58:54Z</dcterms:created>
  <dcterms:modified xsi:type="dcterms:W3CDTF">2023-06-26T07:19:43Z</dcterms:modified>
</cp:coreProperties>
</file>