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5" r:id="rId4"/>
    <p:sldId id="260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2670" autoAdjust="0"/>
  </p:normalViewPr>
  <p:slideViewPr>
    <p:cSldViewPr snapToGrid="0">
      <p:cViewPr varScale="1">
        <p:scale>
          <a:sx n="56" d="100"/>
          <a:sy n="56" d="100"/>
        </p:scale>
        <p:origin x="10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D5D5A-0508-4972-8101-7FA1366183CD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1E743-1A93-4D74-8734-FDC790314D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54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1E743-1A93-4D74-8734-FDC790314D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46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35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17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8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64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4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57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31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90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32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0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19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4626-7D7E-42E8-BF08-CFEC2B611B1F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65C-D489-40B2-8E8B-8F9478687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91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01744"/>
            <a:ext cx="6846299" cy="3175974"/>
          </a:xfrm>
        </p:spPr>
        <p:txBody>
          <a:bodyPr>
            <a:normAutofit/>
          </a:bodyPr>
          <a:lstStyle/>
          <a:p>
            <a:r>
              <a:rPr lang="sv-SE" sz="4800" dirty="0">
                <a:solidFill>
                  <a:schemeClr val="bg1"/>
                </a:solidFill>
              </a:rPr>
              <a:t>Föräldramöte</a:t>
            </a:r>
          </a:p>
          <a:p>
            <a:endParaRPr lang="sv-SE" sz="3600" dirty="0">
              <a:solidFill>
                <a:schemeClr val="bg1"/>
              </a:solidFill>
            </a:endParaRPr>
          </a:p>
          <a:p>
            <a:r>
              <a:rPr lang="sv-SE" sz="3600" dirty="0">
                <a:solidFill>
                  <a:schemeClr val="bg1"/>
                </a:solidFill>
              </a:rPr>
              <a:t>190692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7718"/>
            <a:ext cx="6846301" cy="352158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7118849" y="3574473"/>
            <a:ext cx="480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Agenda: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Säsongsplanering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Upplägg träning och 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Värdegrund och laganda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Lagledarinfo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Lagkassa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Övrigt</a:t>
            </a:r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425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Säsongsplanering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7718"/>
            <a:ext cx="6846301" cy="352158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319555" y="903285"/>
            <a:ext cx="4947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Tränare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Minst 2 tränare varje träning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Lagledare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Material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B203519-6171-4F08-A891-A28B920FD291}"/>
              </a:ext>
            </a:extLst>
          </p:cNvPr>
          <p:cNvSpPr txBox="1"/>
          <p:nvPr/>
        </p:nvSpPr>
        <p:spPr>
          <a:xfrm>
            <a:off x="7244898" y="3580284"/>
            <a:ext cx="49471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Träningsmatcher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Teamlaget, KIK, </a:t>
            </a:r>
            <a:r>
              <a:rPr lang="sv-SE" dirty="0" err="1">
                <a:solidFill>
                  <a:schemeClr val="bg1"/>
                </a:solidFill>
              </a:rPr>
              <a:t>Krif</a:t>
            </a:r>
            <a:r>
              <a:rPr lang="sv-SE" dirty="0">
                <a:solidFill>
                  <a:schemeClr val="bg1"/>
                </a:solidFill>
              </a:rPr>
              <a:t>, KHK, Troja!?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Seriespel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B2 Småland (Ingen lottning klar)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B2 Skåne Medel (Ingen lottning klar)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Cuper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Ängelholm, Växjö, </a:t>
            </a:r>
            <a:r>
              <a:rPr lang="sv-SE" dirty="0" err="1">
                <a:solidFill>
                  <a:schemeClr val="bg1"/>
                </a:solidFill>
              </a:rPr>
              <a:t>Hemmacup</a:t>
            </a:r>
            <a:r>
              <a:rPr lang="sv-SE" dirty="0">
                <a:solidFill>
                  <a:schemeClr val="bg1"/>
                </a:solidFill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Antal matcher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Erbjuda 40-50 matcher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Rek 3 träningar per match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F6B9382-075C-4363-AD03-7995ED438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462" y="665018"/>
            <a:ext cx="40290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7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Träningsupplägg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7718"/>
            <a:ext cx="6846301" cy="352158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319555" y="903285"/>
            <a:ext cx="49471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Isträning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2 samträningar med Team 06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1 träning med laget (Lilla banan)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Skridskoteknik varannan vecka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Målvaktsträning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Fysträning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Torsdag ledarledd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Tisdag Uppvärmning/</a:t>
            </a:r>
            <a:r>
              <a:rPr lang="sv-SE" dirty="0" err="1">
                <a:solidFill>
                  <a:schemeClr val="bg1"/>
                </a:solidFill>
              </a:rPr>
              <a:t>fys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B203519-6171-4F08-A891-A28B920FD291}"/>
              </a:ext>
            </a:extLst>
          </p:cNvPr>
          <p:cNvSpPr txBox="1"/>
          <p:nvPr/>
        </p:nvSpPr>
        <p:spPr>
          <a:xfrm>
            <a:off x="7244898" y="3580284"/>
            <a:ext cx="49471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Tekniska grunder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Individen i fokus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Aktiva 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Nivåanpassning vid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Anpassning vid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Tävling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Roliga omväxlande och utmanade träningar!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F6B9382-075C-4363-AD03-7995ED438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462" y="665018"/>
            <a:ext cx="40290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3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Matchupplägg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7718"/>
            <a:ext cx="6846301" cy="352158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B932113-A611-4AD0-AAF8-BDFDC497EB1F}"/>
              </a:ext>
            </a:extLst>
          </p:cNvPr>
          <p:cNvSpPr txBox="1"/>
          <p:nvPr/>
        </p:nvSpPr>
        <p:spPr>
          <a:xfrm>
            <a:off x="1239545" y="749861"/>
            <a:ext cx="49471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Jämnstarka lag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Spelare födda 08-06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Match är utbildning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Olika positioner (4 b, 3 CF och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Utmanas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Olika moment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Förståelse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Utveckling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Långsiktigt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CF9F056-A229-4A4B-A19F-3F58B5C8FA47}"/>
              </a:ext>
            </a:extLst>
          </p:cNvPr>
          <p:cNvSpPr txBox="1"/>
          <p:nvPr/>
        </p:nvSpPr>
        <p:spPr>
          <a:xfrm>
            <a:off x="7244898" y="3745846"/>
            <a:ext cx="49471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B1 spel med Team 06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Mognad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Spelmässigt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Tekniskt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Fysiskt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Attityd (Bra lagkompis)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Engagemang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Ta till sig instruktioner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Göra sitt bästa på match och träning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Träningsnärvaro</a:t>
            </a:r>
          </a:p>
        </p:txBody>
      </p:sp>
    </p:spTree>
    <p:extLst>
      <p:ext uri="{BB962C8B-B14F-4D97-AF65-F5344CB8AC3E}">
        <p14:creationId xmlns:p14="http://schemas.microsoft.com/office/powerpoint/2010/main" val="201169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07615" y="135010"/>
            <a:ext cx="2763982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Serieanmälan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273050" y="665018"/>
            <a:ext cx="63957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bg1"/>
                </a:solidFill>
              </a:rPr>
              <a:t>Antal 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bg1"/>
                </a:solidFill>
              </a:rPr>
              <a:t>Vilka serier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bg1"/>
                </a:solidFill>
              </a:rPr>
              <a:t>Hur många matcher är rimligt att spela?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0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Säsong 17/18: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7718"/>
            <a:ext cx="6846301" cy="352158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7189076" y="3689131"/>
            <a:ext cx="35787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Träningsupplägg: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err="1">
                <a:solidFill>
                  <a:schemeClr val="bg1"/>
                </a:solidFill>
              </a:rPr>
              <a:t>Fys</a:t>
            </a:r>
            <a:r>
              <a:rPr lang="sv-SE" sz="2800" dirty="0">
                <a:solidFill>
                  <a:schemeClr val="bg1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bg1"/>
                </a:solidFill>
              </a:rPr>
              <a:t>Isträningar ca 3 pass</a:t>
            </a:r>
          </a:p>
          <a:p>
            <a:endParaRPr lang="sv-SE" sz="2800" dirty="0">
              <a:solidFill>
                <a:schemeClr val="bg1"/>
              </a:solidFill>
            </a:endParaRPr>
          </a:p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308538" y="903287"/>
            <a:ext cx="4122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Tränare 	Fredrik E, Pierre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chemeClr val="bg1"/>
                </a:solidFill>
              </a:rPr>
              <a:t>Materialare</a:t>
            </a:r>
            <a:r>
              <a:rPr lang="sv-SE" dirty="0">
                <a:solidFill>
                  <a:schemeClr val="bg1"/>
                </a:solidFill>
              </a:rPr>
              <a:t>	Johan, Magnus, 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Lagledare	Linda, Ann, Angelika</a:t>
            </a:r>
          </a:p>
        </p:txBody>
      </p:sp>
    </p:spTree>
    <p:extLst>
      <p:ext uri="{BB962C8B-B14F-4D97-AF65-F5344CB8AC3E}">
        <p14:creationId xmlns:p14="http://schemas.microsoft.com/office/powerpoint/2010/main" val="255581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Säsong 17/18: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7189076" y="3689131"/>
            <a:ext cx="35787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U11 Norra Skåne: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bg1"/>
                </a:solidFill>
              </a:rPr>
              <a:t>12 matcher</a:t>
            </a:r>
          </a:p>
          <a:p>
            <a:endParaRPr lang="sv-SE" sz="2800" dirty="0">
              <a:solidFill>
                <a:schemeClr val="bg1"/>
              </a:solidFill>
            </a:endParaRPr>
          </a:p>
          <a:p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665018"/>
            <a:ext cx="6543352" cy="532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7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Säsong 17/18: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7189076" y="3689131"/>
            <a:ext cx="35787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Småland: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bg1"/>
                </a:solidFill>
              </a:rPr>
              <a:t>12 matcher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solidFill>
                <a:schemeClr val="bg1"/>
              </a:solidFill>
            </a:endParaRPr>
          </a:p>
          <a:p>
            <a:r>
              <a:rPr lang="sv-SE" sz="2800" dirty="0">
                <a:solidFill>
                  <a:schemeClr val="bg1"/>
                </a:solidFill>
              </a:rPr>
              <a:t>U11</a:t>
            </a:r>
          </a:p>
          <a:p>
            <a:r>
              <a:rPr lang="sv-SE" sz="2800" dirty="0">
                <a:solidFill>
                  <a:schemeClr val="bg1"/>
                </a:solidFill>
              </a:rPr>
              <a:t>Träningar ca 110 </a:t>
            </a:r>
            <a:r>
              <a:rPr lang="sv-SE" sz="2800" dirty="0" err="1">
                <a:solidFill>
                  <a:schemeClr val="bg1"/>
                </a:solidFill>
              </a:rPr>
              <a:t>st</a:t>
            </a:r>
            <a:r>
              <a:rPr lang="sv-SE" sz="2800" dirty="0">
                <a:solidFill>
                  <a:schemeClr val="bg1"/>
                </a:solidFill>
              </a:rPr>
              <a:t> (62)</a:t>
            </a:r>
          </a:p>
          <a:p>
            <a:endParaRPr lang="sv-SE" sz="2800" dirty="0">
              <a:solidFill>
                <a:schemeClr val="bg1"/>
              </a:solidFill>
            </a:endParaRP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4" y="603031"/>
            <a:ext cx="6600757" cy="553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8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" y="101744"/>
            <a:ext cx="6053958" cy="563274"/>
          </a:xfrm>
        </p:spPr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Diskussion</a:t>
            </a:r>
          </a:p>
          <a:p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5" name="AutoShape 2" descr="Bildresultat för mörrums hock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00" y="1"/>
            <a:ext cx="5345699" cy="327771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7718"/>
            <a:ext cx="6846301" cy="352158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319556" y="903287"/>
            <a:ext cx="3691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Ska vi spela med 1 eller 2 lag?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2 lag kräver hög närvaro och lån av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2 lag kräver även engagemang?</a:t>
            </a:r>
          </a:p>
        </p:txBody>
      </p:sp>
    </p:spTree>
    <p:extLst>
      <p:ext uri="{BB962C8B-B14F-4D97-AF65-F5344CB8AC3E}">
        <p14:creationId xmlns:p14="http://schemas.microsoft.com/office/powerpoint/2010/main" val="399856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241</Words>
  <Application>Microsoft Office PowerPoint</Application>
  <PresentationFormat>Bredbild</PresentationFormat>
  <Paragraphs>95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Karlshamns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Gummesson</dc:creator>
  <cp:lastModifiedBy>Gummesson, Fredrik</cp:lastModifiedBy>
  <cp:revision>59</cp:revision>
  <dcterms:created xsi:type="dcterms:W3CDTF">2016-09-26T19:24:32Z</dcterms:created>
  <dcterms:modified xsi:type="dcterms:W3CDTF">2019-09-02T15:19:32Z</dcterms:modified>
</cp:coreProperties>
</file>